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2BFDC0-E190-43C1-9964-D884731DF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BAA2E60-9CBD-4278-A506-5F5F9EB34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BFCEF6-589F-4E10-904C-0E163E37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869-63CE-4E33-8A08-48BF2CDCA07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F9203C-CB68-49BA-A114-3A0A970D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6A25CC-7DAF-4DEB-9410-CA10FEA6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687-2A5C-49DB-AE72-540B0EC06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12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3804B5-DAA2-4680-80AF-84699E59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C5FD9E4-1A48-4267-8A9F-39D91A8E3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CCE262-9915-49C2-9C80-8A5DF06F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869-63CE-4E33-8A08-48BF2CDCA07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6694A6-EDE4-4D9C-8A3B-4C0E04C0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FB9A7E-D951-4BF9-86DB-DAEA723B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687-2A5C-49DB-AE72-540B0EC06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66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493F830-FBF2-4300-8335-3F441DB11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9D7D4FC-60ED-4702-8EB2-232FEDAF5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07209B-95BB-4D86-9079-64CAE0CB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869-63CE-4E33-8A08-48BF2CDCA07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E0A9EC-178D-4397-8F60-FCB64DE5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41C6EC-48D2-4B21-8B91-5D252278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687-2A5C-49DB-AE72-540B0EC06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78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23070D-3899-4F3B-8919-6F3FAF5F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C1E041-58A2-4C1E-8808-C0D726D87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DCCB85-A3A0-41A8-809B-165FBF3F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869-63CE-4E33-8A08-48BF2CDCA07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A45AFC-A893-49A1-B576-EE61EC35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AFA56C-EBAD-4AA3-BC94-24C68FF9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687-2A5C-49DB-AE72-540B0EC06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82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EB3FC-D195-44FD-94AD-78C32A3F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3D5DDE-2BDE-48D9-8F21-E8A9A6BB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E7AFDD-852F-4686-B4F3-8DD4703C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869-63CE-4E33-8A08-48BF2CDCA07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844552-0A90-42A7-AEE4-3EEE8CE2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722809-9D30-4665-A891-165AB4B9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687-2A5C-49DB-AE72-540B0EC06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1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20A6D1-986E-46E9-9538-16799B09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A1A166-618D-4C8F-849D-7260E0058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1521EBB-3570-4069-A60E-3CCDFDCB7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052019-68B0-46A0-888D-8CB2DAA1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869-63CE-4E33-8A08-48BF2CDCA07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8D2FD1-BADF-467B-9D20-64C9B6FF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AA32141-5E47-4A97-958B-9C7DC16F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687-2A5C-49DB-AE72-540B0EC06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26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F525A4-23C2-4525-A4C6-046F49E4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D23346-66C5-4901-B074-0034BC1EF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FA50AF3-74AF-4F4E-B0BD-181FA1531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1712B17-8413-4688-B13C-F0D886E11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7E522B7-45EE-4F3C-A790-EFEC89891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58687CC-2DD2-4B62-8340-AC610B9D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869-63CE-4E33-8A08-48BF2CDCA07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62C42B8-1E60-4C9E-85B9-E5B76D0E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868F96A-8C1F-478A-9741-148D3E8D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687-2A5C-49DB-AE72-540B0EC06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37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EAE7AA-9D63-4FBB-B78C-1494C86E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D69A18A-88C3-4D07-8169-90379555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869-63CE-4E33-8A08-48BF2CDCA07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85091B-C878-4071-9EB9-1F6A46CB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3B12032-0F56-4832-BA2C-BD0B5586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687-2A5C-49DB-AE72-540B0EC06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07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AACD81C-1E34-4DA0-89CD-A9FD1B82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869-63CE-4E33-8A08-48BF2CDCA07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039410E-26FC-4A07-A6C8-75E3BE26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B9B758-7731-447A-87C3-4544F1F1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687-2A5C-49DB-AE72-540B0EC06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12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84133C-84D0-4149-A54A-8025DCB2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62FF3C-8DF9-4F15-A430-4F053477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FCFFD6A-2CD7-4A98-9E58-62D8FA444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E2657D6-84AB-4FF2-BA67-19E99718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869-63CE-4E33-8A08-48BF2CDCA07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C2F863-E87A-4B97-A8E3-58E91DCF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AC1353-4AF8-4792-9AF6-77EDAC8B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687-2A5C-49DB-AE72-540B0EC06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97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4B10D0-BC65-40D4-8842-75B08002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14BB25F-9B12-4C48-A70D-5341108AD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7C35BD9-EE15-471B-B7FF-54A148EBD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C412A3-F1C8-43D8-AF8E-75FC69F7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2869-63CE-4E33-8A08-48BF2CDCA07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4C8A09A-2AC0-4CBB-BA27-6505C752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1BD8AB-B78C-458A-B5F4-8CDBACEA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1687-2A5C-49DB-AE72-540B0EC06F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光線中漂浮的沙子">
            <a:extLst>
              <a:ext uri="{FF2B5EF4-FFF2-40B4-BE49-F238E27FC236}">
                <a16:creationId xmlns:a16="http://schemas.microsoft.com/office/drawing/2014/main" id="{8765B231-BFDA-4D91-B8A7-B11E236E5E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" y="0"/>
            <a:ext cx="12191551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FB0620E-F5DD-4949-96B3-20ED19EA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0CD8FD-F439-4341-931C-65E7CBFC8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9BCAA5-1A4C-4334-87FE-6DE77B02E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72869-63CE-4E33-8A08-48BF2CDCA07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A317BB-D75A-4C30-B234-AF1A6EB26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1CF1D4-38D0-414F-8B18-D08E9E338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C1687-2A5C-49DB-AE72-540B0EC06FF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形 11" descr="書本 以實心填滿">
            <a:extLst>
              <a:ext uri="{FF2B5EF4-FFF2-40B4-BE49-F238E27FC236}">
                <a16:creationId xmlns:a16="http://schemas.microsoft.com/office/drawing/2014/main" id="{9D540CB0-C4E6-41D5-A012-6CDCD1D74C8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395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4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accent1">
              <a:lumMod val="60000"/>
              <a:lumOff val="4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A30B187-6BD8-4816-BE9B-65115E43E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陳宣霓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80D5D14-E02E-49CE-84BC-E7CE629180CC}"/>
              </a:ext>
            </a:extLst>
          </p:cNvPr>
          <p:cNvSpPr/>
          <p:nvPr/>
        </p:nvSpPr>
        <p:spPr>
          <a:xfrm>
            <a:off x="2349548" y="1524000"/>
            <a:ext cx="7018570" cy="88750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Chevron">
              <a:avLst>
                <a:gd name="adj" fmla="val 1744"/>
              </a:avLst>
            </a:prstTxWarp>
            <a:spAutoFit/>
          </a:bodyPr>
          <a:lstStyle/>
          <a:p>
            <a:pPr algn="ctr"/>
            <a:r>
              <a:rPr lang="zh-TW" altLang="en-US" sz="54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認識武安宮和宋江陣</a:t>
            </a:r>
          </a:p>
        </p:txBody>
      </p:sp>
    </p:spTree>
    <p:extLst>
      <p:ext uri="{BB962C8B-B14F-4D97-AF65-F5344CB8AC3E}">
        <p14:creationId xmlns:p14="http://schemas.microsoft.com/office/powerpoint/2010/main" val="213447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4E237-CF7C-4CE6-A1B2-79296092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773A13-85CC-4C51-9D8C-5FBB9CB3F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1"/>
            <a:r>
              <a:rPr lang="en-US" altLang="zh-TW" dirty="0"/>
              <a:t>1.</a:t>
            </a:r>
            <a:r>
              <a:rPr lang="zh-TW" altLang="en-US" dirty="0"/>
              <a:t>新化武安宮位在臺灣臺南市新化區</a:t>
            </a:r>
          </a:p>
          <a:p>
            <a:pPr lvl="1"/>
            <a:r>
              <a:rPr lang="en-US" altLang="zh-TW" dirty="0"/>
              <a:t>2.</a:t>
            </a:r>
            <a:r>
              <a:rPr lang="zh-TW" altLang="en-US" dirty="0"/>
              <a:t>原稱「大使公廟」</a:t>
            </a:r>
          </a:p>
          <a:p>
            <a:pPr lvl="1"/>
            <a:r>
              <a:rPr lang="en-US" altLang="zh-TW" dirty="0"/>
              <a:t>3.</a:t>
            </a:r>
            <a:r>
              <a:rPr lang="zh-TW" altLang="en-US" dirty="0"/>
              <a:t>為大目降八保七廟之一</a:t>
            </a:r>
          </a:p>
          <a:p>
            <a:pPr lvl="1"/>
            <a:r>
              <a:rPr lang="en-US" altLang="zh-TW" dirty="0"/>
              <a:t>4.</a:t>
            </a:r>
            <a:r>
              <a:rPr lang="zh-TW" altLang="en-US" dirty="0"/>
              <a:t>建於清嘉慶年間以經</a:t>
            </a:r>
            <a:r>
              <a:rPr lang="en-US" altLang="zh-TW" dirty="0"/>
              <a:t>300</a:t>
            </a:r>
            <a:r>
              <a:rPr lang="zh-TW" altLang="en-US" dirty="0"/>
              <a:t>多年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74ED1F0-B0D0-4EB6-9EA7-FE872A93A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2" y="879654"/>
            <a:ext cx="3469341" cy="271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42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5212A-CAD7-40B1-A510-287227AC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D3E3A8-80AC-4A4C-BD1D-140CC25CC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</a:rPr>
              <a:t>新化虎頭山上住有虎神</a:t>
            </a:r>
          </a:p>
          <a:p>
            <a:pPr marL="3200400" lvl="7" indent="0">
              <a:buNone/>
            </a:pP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</a:rPr>
              <a:t>武安尊王為了解決百姓困擾，遂與虎神交戰</a:t>
            </a:r>
          </a:p>
          <a:p>
            <a:pPr marL="3200400" lvl="7" indent="0">
              <a:buNone/>
            </a:pP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</a:rPr>
              <a:t>向大目降北極殿玄天上帝借法寶「玄天面」</a:t>
            </a:r>
          </a:p>
          <a:p>
            <a:pPr marL="3200400" lvl="7" indent="0">
              <a:buNone/>
            </a:pP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</a:rPr>
              <a:t>武安尊王忘了規定，笑了出來，導致面具脫不下來武安尊王的樣貌較為兇惡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258512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F4FA49-B796-44E6-8970-60880173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5B0A18-24A2-4CA6-8E50-7B71B1136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主祀大使爺張巡（武安尊王）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二使爺許遠（文安尊王）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三使爺南霽雲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C5D05BB-CFAE-45C5-B9CC-969ECD3B4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16" y="1165131"/>
            <a:ext cx="2249231" cy="2998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2918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773FD8-207D-48F5-85D1-950BF535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宋江陣起源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877A3D-B972-4917-B14A-9452DA241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506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E0A3B5-10B8-43BC-B9E0-7BBCCE6D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1064F3-7C89-46D3-92FE-44EDAA3EA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</a:p>
        </p:txBody>
      </p:sp>
    </p:spTree>
    <p:extLst>
      <p:ext uri="{BB962C8B-B14F-4D97-AF65-F5344CB8AC3E}">
        <p14:creationId xmlns:p14="http://schemas.microsoft.com/office/powerpoint/2010/main" val="99520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262</Words>
  <Application>Microsoft Office PowerPoint</Application>
  <PresentationFormat>寬螢幕</PresentationFormat>
  <Paragraphs>24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微軟正黑體</vt:lpstr>
      <vt:lpstr>Arial</vt:lpstr>
      <vt:lpstr>Calibri</vt:lpstr>
      <vt:lpstr>Office 佈景主題</vt:lpstr>
      <vt:lpstr>PowerPoint 簡報</vt:lpstr>
      <vt:lpstr>歷史</vt:lpstr>
      <vt:lpstr>傳說</vt:lpstr>
      <vt:lpstr>神明</vt:lpstr>
      <vt:lpstr>宋江陣起源</vt:lpstr>
      <vt:lpstr>武器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12</cp:revision>
  <dcterms:created xsi:type="dcterms:W3CDTF">2023-12-11T01:52:18Z</dcterms:created>
  <dcterms:modified xsi:type="dcterms:W3CDTF">2024-01-08T01:59:55Z</dcterms:modified>
</cp:coreProperties>
</file>