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A927CA-80B3-43C1-9852-145396AA6D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E488052-AB65-42ED-969C-56C3D94B9A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80E315D-2871-4C45-82DF-29420E0A4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BD80-846B-40DB-909A-BB027F158F76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530BB37-7866-4BF0-9168-C99552950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1700BBE-A866-49DF-8D78-60E040EA2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B435-AC0A-4622-859D-92EFB6E93F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7995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FE95DF-6EAC-419F-9A2B-1D3CE5D2B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57A54D8-49F4-4A52-8447-82121E506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4F3788F-62E0-4677-A427-E21D8C480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BD80-846B-40DB-909A-BB027F158F76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1AA28A5-FB1F-475D-87D7-F846A595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494E983-E521-492B-839F-40A1E258D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B435-AC0A-4622-859D-92EFB6E93F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05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21973C2-8BDB-4772-B706-9DFA42AD22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0CBF368-CA5E-4936-975F-671D4D082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456BF42-6695-4645-B5C6-544F31586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BD80-846B-40DB-909A-BB027F158F76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F87BF8B-874D-491F-9BE2-C51A6EE33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E4ACD12-617B-4BA9-A62E-05AD5E49E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B435-AC0A-4622-859D-92EFB6E93F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1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77C34B-F3E0-4403-A8B1-FD137CDBE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EC36B21-0B01-4534-BD2A-6B98E8920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4F8744D-131E-40F1-9D84-8C96C5555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BD80-846B-40DB-909A-BB027F158F76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E83E51C-9BB4-4FC4-AB60-FAE510D0E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AA50960-AA9F-4A7B-940D-1B700B477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B435-AC0A-4622-859D-92EFB6E93F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9573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82AB65-F79C-4C58-B3EE-227FD9090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4675459-40F2-4CFB-815E-32E535F51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298121C-2976-461C-869C-0CB49590F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BD80-846B-40DB-909A-BB027F158F76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5C98DE4-9E65-4ED7-8E98-D3BD200D9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95CEE75-D0AA-44CF-BF23-2ECD16E08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B435-AC0A-4622-859D-92EFB6E93F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123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F7DC941-2DED-4CCD-AF33-39FB0FDDF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683F48B-E992-4606-8AE0-2AD6851E71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00621D7-683E-495E-B1E1-6F5B6EAAB3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37F6BFE-6128-4659-958F-1B49138A6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BD80-846B-40DB-909A-BB027F158F76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0659AF6-1E2E-4F60-A81D-2B1A7EC9E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CBACEEB-60DB-472A-888D-D6D3F54F2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B435-AC0A-4622-859D-92EFB6E93F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088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F768CCF-AF10-4D6D-8405-F260DCB25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8649DBC-EB36-4E17-A065-70855E585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C5D78A8-1953-4CAA-8BCF-89EEAB711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42C91B7-6911-4EFF-8548-C3CC743DB4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C55EC5B-0060-4A4C-B213-156E0023B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C5FAD02-D7C6-4009-A229-67FEA68F3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BD80-846B-40DB-909A-BB027F158F76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51A70BF-7FBB-463B-8A09-F459A21A1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B28BCC2-E0EF-4FB2-87D9-FC16A097F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B435-AC0A-4622-859D-92EFB6E93F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0072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9CA8D09-CEBE-48A9-A856-ABB6CBE58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0C4FAA9-0EAD-40E3-A886-A5D0EA02D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BD80-846B-40DB-909A-BB027F158F76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9AB5AD8-B5E3-405E-9164-EE2CCBEFB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763D743-1D6D-4A27-B6D7-C6506CFEE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B435-AC0A-4622-859D-92EFB6E93F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2895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5979D37-CEA6-40CF-996A-DBE51DAAE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BD80-846B-40DB-909A-BB027F158F76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C4B421C-9B63-4C74-B754-20095E85F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49152EF-EB5A-4281-AC03-CC46764DE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B435-AC0A-4622-859D-92EFB6E93F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310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E1EA0D-EFF3-4E65-82DD-2DA2FA860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98B3B04-4F05-4611-A448-0988B5EA6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5628786-7F20-4D8F-8194-7EE7B39FD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4662277-055A-4C98-B8B5-2FFE1F17C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BD80-846B-40DB-909A-BB027F158F76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0886757-A568-4536-ACC0-A6E375335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33011EB-D8A5-4CA1-9D0C-B1C6E0CE0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B435-AC0A-4622-859D-92EFB6E93F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428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474F7AC-EFA0-4A42-AF34-41ECD1DE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C16F67A-E9A4-4636-94F0-1E722363F8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A841118-3B51-40FC-8BC8-C57B27440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2B432FA-1E4C-44D3-AA6F-E1E5A1FC9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EBD80-846B-40DB-909A-BB027F158F76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2F8F9B3-C72B-4D37-B3FD-4160814F6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E0DF89C-39A0-4323-91F1-CA96AAA64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0B435-AC0A-4622-859D-92EFB6E93F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33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硬木室內球場上的籃球">
            <a:extLst>
              <a:ext uri="{FF2B5EF4-FFF2-40B4-BE49-F238E27FC236}">
                <a16:creationId xmlns:a16="http://schemas.microsoft.com/office/drawing/2014/main" id="{B0EA1E7A-7164-46F5-ACB5-D8A208E39FF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126016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B2F31D8-6890-44FE-9BAF-571D1A66E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03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EFF4B30-87A2-454D-A7C4-9F8059C82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675C6EE-9DF4-4F35-9F48-3E35D0648D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EBD80-846B-40DB-909A-BB027F158F76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EFAB64C-9C86-4FD2-A9D4-F08DC444C0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57BE80E-6BE0-41D3-BEF3-884B9B2A5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0B435-AC0A-4622-859D-92EFB6E93F87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0" name="圖形 9" descr="教室 以實心填滿">
            <a:extLst>
              <a:ext uri="{FF2B5EF4-FFF2-40B4-BE49-F238E27FC236}">
                <a16:creationId xmlns:a16="http://schemas.microsoft.com/office/drawing/2014/main" id="{80967603-806F-4333-BE0C-B1CDFFBC436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034204" y="45402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6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accent4">
              <a:lumMod val="75000"/>
            </a:schemeClr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新細明體" panose="02020500000000000000" pitchFamily="18" charset="-120"/>
          <a:ea typeface="新細明體" panose="02020500000000000000" pitchFamily="18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BBCAB5-BC9F-4EC7-9E13-6D7F01457B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6423" y="1308847"/>
            <a:ext cx="8973671" cy="1947114"/>
          </a:xfrm>
        </p:spPr>
        <p:txBody>
          <a:bodyPr>
            <a:noAutofit/>
          </a:bodyPr>
          <a:lstStyle/>
          <a:p>
            <a:r>
              <a:rPr lang="zh-TW" altLang="en-US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認識武安宮與宋江陣</a:t>
            </a:r>
            <a:br>
              <a:rPr lang="en-US" altLang="zh-TW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endParaRPr lang="zh-TW" altLang="en-US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9C69882-0FC0-4E09-8FC6-40B2A3A8EE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zh-TW" altLang="en-US" sz="28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專題報導</a:t>
            </a:r>
            <a:endParaRPr lang="en-US" altLang="zh-TW" sz="2800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endParaRPr lang="en-US" altLang="zh-TW" sz="2800" dirty="0"/>
          </a:p>
          <a:p>
            <a:r>
              <a:rPr lang="zh-TW" altLang="en-US" sz="2800" dirty="0">
                <a:solidFill>
                  <a:schemeClr val="bg1">
                    <a:lumMod val="95000"/>
                  </a:schemeClr>
                </a:solidFill>
              </a:rPr>
              <a:t>張麗君</a:t>
            </a:r>
          </a:p>
        </p:txBody>
      </p:sp>
    </p:spTree>
    <p:extLst>
      <p:ext uri="{BB962C8B-B14F-4D97-AF65-F5344CB8AC3E}">
        <p14:creationId xmlns:p14="http://schemas.microsoft.com/office/powerpoint/2010/main" val="3495449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E671F6-3D60-4D39-800E-4AA5FCE3A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090D2A2-0026-468A-A734-9C3BA0A71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源自</a:t>
            </a:r>
            <a:r>
              <a:rPr lang="en-US" altLang="zh-TW" dirty="0"/>
              <a:t>《</a:t>
            </a:r>
            <a:r>
              <a:rPr lang="zh-TW" altLang="en-US" dirty="0"/>
              <a:t>水滸傳</a:t>
            </a:r>
            <a:r>
              <a:rPr lang="en-US" altLang="zh-TW" dirty="0"/>
              <a:t>》</a:t>
            </a:r>
            <a:r>
              <a:rPr lang="zh-TW" altLang="en-US" dirty="0"/>
              <a:t>、是少林武學實拳派的一支、來自戚繼光鴛鴦陣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源自鄭成功的藤牌兵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中國福建漳泉地方自衛武力團練及清末臺南府城義民旗</a:t>
            </a:r>
          </a:p>
        </p:txBody>
      </p:sp>
    </p:spTree>
    <p:extLst>
      <p:ext uri="{BB962C8B-B14F-4D97-AF65-F5344CB8AC3E}">
        <p14:creationId xmlns:p14="http://schemas.microsoft.com/office/powerpoint/2010/main" val="4105417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7F08C2-AC3D-4574-8D56-3203A678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歷史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524E49A-3084-4FA2-823A-674B65F82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新化武安宮位在臺灣臺南市新化區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原稱「大使公廟」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為大目降八保七廟之一</a:t>
            </a:r>
          </a:p>
          <a:p>
            <a:r>
              <a:rPr lang="en-US" altLang="zh-TW" dirty="0"/>
              <a:t>4.</a:t>
            </a:r>
            <a:r>
              <a:rPr lang="zh-TW" altLang="en-US" dirty="0"/>
              <a:t>建於清嘉慶年間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0FE5D678-5885-43FB-8451-E458A4036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035" y="2410105"/>
            <a:ext cx="3604503" cy="281631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765432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17CE31-E2F8-4A57-B94B-F75B5451D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傳說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B061E7C-4913-4676-ADE4-A56EB6A10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新化虎頭山上住有虎神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武安尊王為了解決百姓困擾，遂與虎神交戰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向大目降北極殿玄天上帝借法寶「玄天面」</a:t>
            </a:r>
          </a:p>
          <a:p>
            <a:r>
              <a:rPr lang="en-US" altLang="zh-TW" dirty="0"/>
              <a:t>4.</a:t>
            </a:r>
            <a:r>
              <a:rPr lang="zh-TW" altLang="en-US" dirty="0"/>
              <a:t>武安尊王忘了規定，笑了出來，導致面具脫不下來</a:t>
            </a:r>
          </a:p>
          <a:p>
            <a:r>
              <a:rPr lang="en-US" altLang="zh-TW" dirty="0"/>
              <a:t>5.</a:t>
            </a:r>
            <a:r>
              <a:rPr lang="zh-TW" altLang="en-US" dirty="0"/>
              <a:t>武安尊王的樣貌較為兇惡</a:t>
            </a:r>
          </a:p>
        </p:txBody>
      </p:sp>
    </p:spTree>
    <p:extLst>
      <p:ext uri="{BB962C8B-B14F-4D97-AF65-F5344CB8AC3E}">
        <p14:creationId xmlns:p14="http://schemas.microsoft.com/office/powerpoint/2010/main" val="2623239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B10E62-E369-48A9-9044-2AF8D1934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神明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BF01DA2-F8F2-4861-979C-A8F7013C0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主祀大使爺張巡（武安尊王）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二使爺許遠（文安尊王）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三使爺南霽雲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D61E8895-7473-45E0-AC55-9B37B0C747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6869" y="1575547"/>
            <a:ext cx="3143250" cy="4191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31029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BDB490-EF2E-44C0-91B2-074C0B0F3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宋江陣武器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DC4B5F4-E8F8-44CF-BED7-6A3A28E5F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552" y="1735931"/>
            <a:ext cx="10515600" cy="4351338"/>
          </a:xfrm>
        </p:spPr>
        <p:txBody>
          <a:bodyPr/>
          <a:lstStyle/>
          <a:p>
            <a:r>
              <a:rPr lang="zh-TW" altLang="en-US" dirty="0"/>
              <a:t>頭旗</a:t>
            </a:r>
            <a:r>
              <a:rPr lang="en-US" altLang="zh-TW" dirty="0"/>
              <a:t>. </a:t>
            </a:r>
            <a:r>
              <a:rPr lang="zh-TW" altLang="en-US" dirty="0"/>
              <a:t>雙斧</a:t>
            </a:r>
            <a:r>
              <a:rPr lang="en-US" altLang="zh-TW" dirty="0"/>
              <a:t>. </a:t>
            </a:r>
            <a:r>
              <a:rPr lang="zh-TW" altLang="en-US" dirty="0"/>
              <a:t>斬馬 </a:t>
            </a:r>
            <a:r>
              <a:rPr lang="en-US" altLang="zh-TW" dirty="0"/>
              <a:t>; </a:t>
            </a:r>
            <a:r>
              <a:rPr lang="zh-TW" altLang="en-US" dirty="0"/>
              <a:t>大刀</a:t>
            </a:r>
            <a:r>
              <a:rPr lang="en-US" altLang="zh-TW" dirty="0"/>
              <a:t>. </a:t>
            </a:r>
            <a:r>
              <a:rPr lang="zh-TW" altLang="en-US" dirty="0"/>
              <a:t>耙</a:t>
            </a:r>
            <a:r>
              <a:rPr lang="en-US" altLang="zh-TW" dirty="0"/>
              <a:t>. </a:t>
            </a:r>
            <a:r>
              <a:rPr lang="zh-TW" altLang="en-US" dirty="0"/>
              <a:t>三叉 </a:t>
            </a:r>
            <a:r>
              <a:rPr lang="en-US" altLang="zh-TW" dirty="0"/>
              <a:t>; </a:t>
            </a:r>
            <a:r>
              <a:rPr lang="zh-TW" altLang="en-US" dirty="0"/>
              <a:t>板尖</a:t>
            </a:r>
            <a:r>
              <a:rPr lang="en-US" altLang="zh-TW" dirty="0"/>
              <a:t>. </a:t>
            </a:r>
            <a:r>
              <a:rPr lang="zh-TW" altLang="en-US" dirty="0"/>
              <a:t>躂仔（躂刀）</a:t>
            </a:r>
            <a:r>
              <a:rPr lang="en-US" altLang="zh-TW" dirty="0"/>
              <a:t>. </a:t>
            </a:r>
            <a:r>
              <a:rPr lang="zh-TW" altLang="en-US" dirty="0"/>
              <a:t>刨仔（割馬腳用） </a:t>
            </a:r>
            <a:r>
              <a:rPr lang="en-US" altLang="zh-TW" dirty="0"/>
              <a:t>; </a:t>
            </a:r>
            <a:r>
              <a:rPr lang="zh-TW" altLang="en-US" dirty="0"/>
              <a:t>官刀</a:t>
            </a:r>
            <a:r>
              <a:rPr lang="en-US" altLang="zh-TW" dirty="0"/>
              <a:t>. </a:t>
            </a:r>
            <a:r>
              <a:rPr lang="zh-TW" altLang="en-US" dirty="0"/>
              <a:t>雨傘</a:t>
            </a:r>
            <a:r>
              <a:rPr lang="en-US" altLang="zh-TW" dirty="0"/>
              <a:t>. </a:t>
            </a:r>
            <a:r>
              <a:rPr lang="zh-TW" altLang="en-US" dirty="0"/>
              <a:t>短棍（齊眉） </a:t>
            </a:r>
            <a:r>
              <a:rPr lang="en-US" altLang="zh-TW" dirty="0"/>
              <a:t>; </a:t>
            </a:r>
            <a:r>
              <a:rPr lang="zh-TW" altLang="en-US" dirty="0"/>
              <a:t>長槌</a:t>
            </a:r>
            <a:r>
              <a:rPr lang="en-US" altLang="zh-TW" dirty="0"/>
              <a:t>. </a:t>
            </a:r>
            <a:r>
              <a:rPr lang="zh-TW" altLang="en-US" dirty="0"/>
              <a:t>鐵尺</a:t>
            </a:r>
            <a:r>
              <a:rPr lang="en-US" altLang="zh-TW" dirty="0"/>
              <a:t>. </a:t>
            </a:r>
            <a:r>
              <a:rPr lang="zh-TW" altLang="en-US" dirty="0"/>
              <a:t>雙鐧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96429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271</Words>
  <Application>Microsoft Office PowerPoint</Application>
  <PresentationFormat>寬螢幕</PresentationFormat>
  <Paragraphs>25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新細明體</vt:lpstr>
      <vt:lpstr>標楷體</vt:lpstr>
      <vt:lpstr>Arial</vt:lpstr>
      <vt:lpstr>Calibri</vt:lpstr>
      <vt:lpstr>Office 佈景主題</vt:lpstr>
      <vt:lpstr>認識武安宮與宋江陣 </vt:lpstr>
      <vt:lpstr>宋江陣起源</vt:lpstr>
      <vt:lpstr>歷史</vt:lpstr>
      <vt:lpstr>傳說</vt:lpstr>
      <vt:lpstr>神明</vt:lpstr>
      <vt:lpstr>宋江陣武器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9</cp:revision>
  <dcterms:created xsi:type="dcterms:W3CDTF">2023-12-11T01:52:22Z</dcterms:created>
  <dcterms:modified xsi:type="dcterms:W3CDTF">2024-01-08T02:00:07Z</dcterms:modified>
</cp:coreProperties>
</file>