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FF71438-4B78-4BFA-8143-E74A11C41D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26282DD-49FC-4482-8CAC-1521430FD2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D661D0D-6053-47EC-88F7-996D0DB70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A9FA-0FBE-4057-A5F0-EC35EC85691E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2C2499B-13C1-4A2B-B507-32C24D6AD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1781EAC-2492-4FAB-A47C-2E902BB15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F90E-D8A0-4188-8FAE-0D9ED98B7F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691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134C3DD-6AF9-45A6-9E7A-0A4189B5C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3535201-A805-4348-B18D-D68B893858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31B73A4-2850-49E2-88DB-44F4B748A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A9FA-0FBE-4057-A5F0-EC35EC85691E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F5C07FB-F853-4DB2-AB10-DF8A1CEE3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62DA9C9-A8E8-4144-8683-AEDD021D9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F90E-D8A0-4188-8FAE-0D9ED98B7F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8420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C1828EA0-229F-4492-86C9-B8025FE1E0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566EDF4-9A48-4991-A7D2-FFAD44725F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0B4CC13-3428-49C3-A4F1-2D3EF012E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A9FA-0FBE-4057-A5F0-EC35EC85691E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CD89939-8543-4175-B377-E6AB9C8EB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9B1B226-8B50-4738-B30B-D894F64E3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F90E-D8A0-4188-8FAE-0D9ED98B7F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8548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F9F315F-7406-499A-9B6E-A18278B29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5CDAC0C-71CF-42F1-953E-29DDEDCCF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3D37DE0-F86D-4DA3-BF22-1181E4E0A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A9FA-0FBE-4057-A5F0-EC35EC85691E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9F825AC-99B8-4867-93AE-C0542F35D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2F42357-9509-4593-8D5D-21C0F38A0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F90E-D8A0-4188-8FAE-0D9ED98B7F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9905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2EDF516-1590-4259-8D03-DE7B214EE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16D6F81-F15C-4D8E-ACF0-8D4D92E310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BDBF19D-B333-4B62-A3D4-6E49958F9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A9FA-0FBE-4057-A5F0-EC35EC85691E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374A2AA-8656-4E0F-A695-EEBA25592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20A4850-AF98-4391-953C-AA12FBDCC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F90E-D8A0-4188-8FAE-0D9ED98B7F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3233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23EA68E-E257-48AB-BAB7-F3B5FAF48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F5C46A0-78BF-4CFC-B7F6-AA5A1F407A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B11DC32-B04F-4544-ADC8-2746A08109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6C664D8-B0F5-4E87-A251-CB7BED13D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A9FA-0FBE-4057-A5F0-EC35EC85691E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5A23736-64E1-4707-B7DA-4C0C38E18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517C12A-1674-42B1-B86A-EDBBCCBA5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F90E-D8A0-4188-8FAE-0D9ED98B7F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2545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05B2BEF-B908-40BD-A780-2FCD056A8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A0B6386-FD0D-46A3-9FC7-FD87271FCF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8DC53E2-919E-4637-970F-D4D26D876B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B833665A-0F3B-4F7C-9E99-9E180A68F7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6B8AB20D-496A-42F3-9EDF-97D1AA97A3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30105C1F-4EB2-453A-A2AD-071ED2919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A9FA-0FBE-4057-A5F0-EC35EC85691E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73E1E9F3-714D-4CE7-835D-952143BD1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E6EAC2F6-E550-4E02-A696-1DDCD09B3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F90E-D8A0-4188-8FAE-0D9ED98B7F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1344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2A5963A-2F27-475A-A5D3-043CE69D4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F112AAB1-1E05-45FC-BD40-4B83B9E69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A9FA-0FBE-4057-A5F0-EC35EC85691E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EB72513B-1BBF-4DEA-91B5-AA615EEC0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DF79D2D-F969-4152-AC2A-446A727FC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F90E-D8A0-4188-8FAE-0D9ED98B7F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9233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FBD70C07-D5FE-451C-8B60-5DE80BF54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A9FA-0FBE-4057-A5F0-EC35EC85691E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996984E9-118F-4DEF-8554-A56ABAE4B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F5203E3-4F16-4186-8939-9C5AADC7D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F90E-D8A0-4188-8FAE-0D9ED98B7F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2716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308913-1271-4A86-ADA6-DDE499E11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42D0248-3622-49A7-B19A-C81317B26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29581A4-8882-4962-9678-FB7825427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0C9EA22-F780-455D-9939-CEDBF2128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A9FA-0FBE-4057-A5F0-EC35EC85691E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4FB69F1-F154-41F5-9A80-C3BE7D5F2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3E6E863-4151-46D5-BB7F-A88BC5498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F90E-D8A0-4188-8FAE-0D9ED98B7F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2058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C19167A-7174-4649-9BAA-C8A5B774C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A60452E5-3B5E-431C-9213-E845BAA281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768DC20-8612-4FCC-80DF-0675706FE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A4C72E1-D2AF-4977-8431-01AD3CC80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A9FA-0FBE-4057-A5F0-EC35EC85691E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497EB1E-2472-4614-A349-554C07227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217DF66-F6E2-4A36-A827-A19F3745C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F90E-D8A0-4188-8FAE-0D9ED98B7F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7200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圖片 11" descr="巨大的海浪撞擊空氣上吹起的水霧">
            <a:extLst>
              <a:ext uri="{FF2B5EF4-FFF2-40B4-BE49-F238E27FC236}">
                <a16:creationId xmlns:a16="http://schemas.microsoft.com/office/drawing/2014/main" id="{9DCB667A-19B8-4E15-B334-0E9B104C400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1850"/>
            <a:ext cx="12192000" cy="6858000"/>
          </a:xfrm>
          <a:prstGeom prst="rect">
            <a:avLst/>
          </a:prstGeom>
        </p:spPr>
      </p:pic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DD6B3B8-069B-41A9-BF11-03AF943F2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CA64949-B900-4602-98D7-6F3C1D7FF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42CF1AD-6E69-4920-AE32-047B98E854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7A9FA-0FBE-4057-A5F0-EC35EC85691E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4FE8CBD-7FDB-4A4A-8BC8-4886AC729D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CB549B4-5BE5-4A9C-9486-5876FDB179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8F90E-D8A0-4188-8FAE-0D9ED98B7F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069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640149C-48DA-40B4-B1B5-B9BB7B039C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>
            <a:normAutofit/>
          </a:bodyPr>
          <a:lstStyle/>
          <a:p>
            <a:r>
              <a:rPr lang="zh-TW" altLang="en-US" sz="72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認識武安宮及宋江陣</a:t>
            </a:r>
            <a:br>
              <a:rPr lang="zh-TW" altLang="en-US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</a:br>
            <a:endParaRPr lang="zh-TW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CA8B09A4-6640-4D53-923B-02DC5243A807}"/>
              </a:ext>
            </a:extLst>
          </p:cNvPr>
          <p:cNvSpPr/>
          <p:nvPr/>
        </p:nvSpPr>
        <p:spPr>
          <a:xfrm>
            <a:off x="4618672" y="3429000"/>
            <a:ext cx="295465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專題報導</a:t>
            </a:r>
            <a:endParaRPr lang="en-US" altLang="zh-TW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pPr algn="ctr"/>
            <a:r>
              <a:rPr lang="zh-TW" alt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許祐嘉</a:t>
            </a:r>
          </a:p>
        </p:txBody>
      </p:sp>
    </p:spTree>
    <p:extLst>
      <p:ext uri="{BB962C8B-B14F-4D97-AF65-F5344CB8AC3E}">
        <p14:creationId xmlns:p14="http://schemas.microsoft.com/office/powerpoint/2010/main" val="1801524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37A63D1-8580-4954-956D-A44D768C0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宋江陣起源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83F19AB-DBED-4864-A57D-2F9A0BAD3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A2182882-BD26-4BD2-9C5E-6B6AC57C6B5D}"/>
              </a:ext>
            </a:extLst>
          </p:cNvPr>
          <p:cNvSpPr txBox="1"/>
          <p:nvPr/>
        </p:nvSpPr>
        <p:spPr>
          <a:xfrm>
            <a:off x="3048000" y="2676436"/>
            <a:ext cx="609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dirty="0"/>
              <a:t>1.</a:t>
            </a:r>
            <a:r>
              <a:rPr lang="zh-TW" altLang="en-US" dirty="0"/>
              <a:t>源自</a:t>
            </a:r>
            <a:r>
              <a:rPr lang="en-US" altLang="zh-TW" dirty="0"/>
              <a:t>《</a:t>
            </a:r>
            <a:r>
              <a:rPr lang="zh-TW" altLang="en-US" dirty="0"/>
              <a:t>水滸傳</a:t>
            </a:r>
            <a:r>
              <a:rPr lang="en-US" altLang="zh-TW" dirty="0"/>
              <a:t>》</a:t>
            </a:r>
            <a:r>
              <a:rPr lang="zh-TW" altLang="en-US" dirty="0"/>
              <a:t>、是少林武學實拳派的一支、來自戚繼光鴛鴦陣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源自鄭成功的藤牌兵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中國福建漳泉地方自衛武力團練及清末臺南府城義民旗</a:t>
            </a:r>
          </a:p>
        </p:txBody>
      </p:sp>
    </p:spTree>
    <p:extLst>
      <p:ext uri="{BB962C8B-B14F-4D97-AF65-F5344CB8AC3E}">
        <p14:creationId xmlns:p14="http://schemas.microsoft.com/office/powerpoint/2010/main" val="1299823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C5CEE01-6C0C-404F-AA3C-20910AE89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歷史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BD96D76-2823-4447-967E-874393340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新化武安宮位在臺灣臺南市新化區 </a:t>
            </a:r>
            <a:r>
              <a:rPr lang="en-US" altLang="zh-TW" dirty="0"/>
              <a:t>2.</a:t>
            </a:r>
            <a:r>
              <a:rPr lang="zh-TW" altLang="en-US" dirty="0"/>
              <a:t>原稱「大使公廟」 </a:t>
            </a:r>
            <a:r>
              <a:rPr lang="en-US" altLang="zh-TW" dirty="0"/>
              <a:t>3.</a:t>
            </a:r>
            <a:r>
              <a:rPr lang="zh-TW" altLang="en-US" dirty="0"/>
              <a:t>為大目降八保七廟之一 </a:t>
            </a:r>
            <a:r>
              <a:rPr lang="en-US" altLang="zh-TW" dirty="0"/>
              <a:t>4.</a:t>
            </a:r>
            <a:r>
              <a:rPr lang="zh-TW" altLang="en-US" dirty="0"/>
              <a:t>建於清嘉慶年間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943F275F-2DDA-4164-812C-4DC0DD1179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285" y="2956952"/>
            <a:ext cx="3571875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818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880E44B-6225-44A8-87C8-919EBE958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傳說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11D3F8B-110A-4DCF-887B-9D234E93D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新化虎頭山上住有虎神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武安尊王為了解決百姓困擾，遂與虎神交戰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向大目降北極殿玄天上帝借法寶「玄天面」</a:t>
            </a:r>
          </a:p>
          <a:p>
            <a:r>
              <a:rPr lang="en-US" altLang="zh-TW" dirty="0"/>
              <a:t>4.</a:t>
            </a:r>
            <a:r>
              <a:rPr lang="zh-TW" altLang="en-US" dirty="0"/>
              <a:t>武安尊王忘了規定，笑了出來，導致面具脫不下來</a:t>
            </a:r>
          </a:p>
          <a:p>
            <a:r>
              <a:rPr lang="en-US" altLang="zh-TW" dirty="0"/>
              <a:t>5.</a:t>
            </a:r>
            <a:r>
              <a:rPr lang="zh-TW" altLang="en-US" dirty="0"/>
              <a:t>武安尊王的樣貌較為兇惡</a:t>
            </a:r>
          </a:p>
        </p:txBody>
      </p:sp>
    </p:spTree>
    <p:extLst>
      <p:ext uri="{BB962C8B-B14F-4D97-AF65-F5344CB8AC3E}">
        <p14:creationId xmlns:p14="http://schemas.microsoft.com/office/powerpoint/2010/main" val="3172200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F0D08C1-B464-4C0A-ACE4-A8ED209BF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神明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1F57B9F-3380-4581-ADAA-64DDDE64B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主祀大使爺張巡（武安尊王）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二使爺許遠（文安尊王）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三使爺南霽雲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F880B453-BD5E-4F5E-AF61-74711F098E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728" y="1163170"/>
            <a:ext cx="314325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536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38D7E37-3D2C-4C55-B0A4-F9FAD3E94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武器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47C4B03-97EB-4785-8986-169ECCFA4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頭旗</a:t>
            </a:r>
            <a:r>
              <a:rPr lang="en-US" altLang="zh-TW" dirty="0"/>
              <a:t>. </a:t>
            </a:r>
            <a:r>
              <a:rPr lang="zh-TW" altLang="en-US" dirty="0"/>
              <a:t>雙斧</a:t>
            </a:r>
            <a:r>
              <a:rPr lang="en-US" altLang="zh-TW" dirty="0"/>
              <a:t>. </a:t>
            </a:r>
            <a:r>
              <a:rPr lang="zh-TW" altLang="en-US" dirty="0"/>
              <a:t>斬馬 </a:t>
            </a:r>
            <a:r>
              <a:rPr lang="en-US" altLang="zh-TW" dirty="0"/>
              <a:t>; </a:t>
            </a:r>
            <a:r>
              <a:rPr lang="zh-TW" altLang="en-US" dirty="0"/>
              <a:t>大刀</a:t>
            </a:r>
            <a:r>
              <a:rPr lang="en-US" altLang="zh-TW" dirty="0"/>
              <a:t>. </a:t>
            </a:r>
            <a:r>
              <a:rPr lang="zh-TW" altLang="en-US" dirty="0"/>
              <a:t>耙</a:t>
            </a:r>
            <a:r>
              <a:rPr lang="en-US" altLang="zh-TW" dirty="0"/>
              <a:t>. </a:t>
            </a:r>
            <a:r>
              <a:rPr lang="zh-TW" altLang="en-US" dirty="0"/>
              <a:t>三叉 </a:t>
            </a:r>
            <a:r>
              <a:rPr lang="en-US" altLang="zh-TW" dirty="0"/>
              <a:t>; </a:t>
            </a:r>
            <a:r>
              <a:rPr lang="zh-TW" altLang="en-US" dirty="0"/>
              <a:t>板尖</a:t>
            </a:r>
            <a:r>
              <a:rPr lang="en-US" altLang="zh-TW" dirty="0"/>
              <a:t>. </a:t>
            </a:r>
            <a:r>
              <a:rPr lang="zh-TW" altLang="en-US" dirty="0"/>
              <a:t>躂仔（躂刀）</a:t>
            </a:r>
            <a:r>
              <a:rPr lang="en-US" altLang="zh-TW" dirty="0"/>
              <a:t>. </a:t>
            </a:r>
            <a:r>
              <a:rPr lang="zh-TW" altLang="en-US" dirty="0"/>
              <a:t>刨仔（割馬腳用） </a:t>
            </a:r>
            <a:r>
              <a:rPr lang="en-US" altLang="zh-TW" dirty="0"/>
              <a:t>; </a:t>
            </a:r>
            <a:r>
              <a:rPr lang="zh-TW" altLang="en-US" dirty="0"/>
              <a:t>官刀</a:t>
            </a:r>
            <a:r>
              <a:rPr lang="en-US" altLang="zh-TW" dirty="0"/>
              <a:t>. </a:t>
            </a:r>
            <a:r>
              <a:rPr lang="zh-TW" altLang="en-US" dirty="0"/>
              <a:t>雨傘</a:t>
            </a:r>
            <a:r>
              <a:rPr lang="en-US" altLang="zh-TW" dirty="0"/>
              <a:t>. </a:t>
            </a:r>
            <a:r>
              <a:rPr lang="zh-TW" altLang="en-US" dirty="0"/>
              <a:t>短棍（齊眉） </a:t>
            </a:r>
            <a:r>
              <a:rPr lang="en-US" altLang="zh-TW" dirty="0"/>
              <a:t>; </a:t>
            </a:r>
            <a:r>
              <a:rPr lang="zh-TW" altLang="en-US" dirty="0"/>
              <a:t>長槌</a:t>
            </a:r>
            <a:r>
              <a:rPr lang="en-US" altLang="zh-TW" dirty="0"/>
              <a:t>. </a:t>
            </a:r>
            <a:r>
              <a:rPr lang="zh-TW" altLang="en-US" dirty="0"/>
              <a:t>鐵尺</a:t>
            </a:r>
            <a:r>
              <a:rPr lang="en-US" altLang="zh-TW" dirty="0"/>
              <a:t>. </a:t>
            </a:r>
            <a:r>
              <a:rPr lang="zh-TW" altLang="en-US" dirty="0"/>
              <a:t>雙鐧</a:t>
            </a:r>
            <a:r>
              <a:rPr lang="en-US" altLang="zh-TW" dirty="0"/>
              <a:t>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12796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271</Words>
  <Application>Microsoft Office PowerPoint</Application>
  <PresentationFormat>寬螢幕</PresentationFormat>
  <Paragraphs>21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佈景主題</vt:lpstr>
      <vt:lpstr>認識武安宮及宋江陣 </vt:lpstr>
      <vt:lpstr>宋江陣起源</vt:lpstr>
      <vt:lpstr>歷史</vt:lpstr>
      <vt:lpstr>傳說</vt:lpstr>
      <vt:lpstr>神明</vt:lpstr>
      <vt:lpstr>武器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Roki</dc:creator>
  <cp:lastModifiedBy>Roki</cp:lastModifiedBy>
  <cp:revision>11</cp:revision>
  <dcterms:created xsi:type="dcterms:W3CDTF">2023-12-11T01:53:34Z</dcterms:created>
  <dcterms:modified xsi:type="dcterms:W3CDTF">2024-01-08T02:00:54Z</dcterms:modified>
</cp:coreProperties>
</file>