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9" r:id="rId5"/>
    <p:sldId id="257" r:id="rId6"/>
    <p:sldId id="260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919CB2-A317-4727-9C1C-B3A5F42BCB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F128D6B-0684-4A00-97A1-9402C60A4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8A0B0FA-859B-4ABE-B2E5-7742FC4BB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9342-03B7-4300-9103-826A7A95C3A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D09C0B2-AE4A-4C5D-BF41-F91CEDFE0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8309277-4502-4E1B-BC2F-A7B034AE8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1EC8-E75F-47ED-AD12-0EC869D136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6935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4C9F8F-6968-4FFD-974C-BDE2869C0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47AAFAF-3CC0-45B9-85CD-1D7A45FD7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80BE2B-1FB2-4B1F-9217-30C63D3FB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9342-03B7-4300-9103-826A7A95C3A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800E23D-9A73-4E58-BA42-D8ADD7E69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630A5C7-0453-4867-A985-62CF0E67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1EC8-E75F-47ED-AD12-0EC869D136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10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36DC548-B42B-474F-BA4F-2A1F2C7DD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8EF2A3E-AFD3-4D98-849B-D9C0FC6FB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6FEE7C5-5F8B-47A5-B6E0-0F9DC034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9342-03B7-4300-9103-826A7A95C3A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EFBE6A1-2760-4108-A509-AD1A6AA4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467EE03-EB9F-43D8-8511-56A570948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1EC8-E75F-47ED-AD12-0EC869D136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888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90CDD6-47CC-41A8-A55A-C08614860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2453C1-55E6-4812-97CC-4E58D9972A3F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4"/>
            <a:r>
              <a:rPr lang="zh-TW" altLang="en-US" dirty="0"/>
              <a:t>式</a:t>
            </a:r>
          </a:p>
          <a:p>
            <a:pPr lvl="5"/>
            <a:r>
              <a:rPr lang="zh-TW" altLang="en-US" dirty="0"/>
              <a:t>第二層</a:t>
            </a:r>
          </a:p>
          <a:p>
            <a:pPr lvl="6"/>
            <a:r>
              <a:rPr lang="zh-TW" altLang="en-US" dirty="0"/>
              <a:t>第三層</a:t>
            </a:r>
          </a:p>
          <a:p>
            <a:pPr lvl="7"/>
            <a:r>
              <a:rPr lang="zh-TW" altLang="en-US" dirty="0"/>
              <a:t>第四層</a:t>
            </a:r>
          </a:p>
          <a:p>
            <a:pPr lvl="8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86AF0EB-8A7A-46CB-A6ED-EC4A4994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9342-03B7-4300-9103-826A7A95C3A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04287A7-58FC-4A9A-8ABB-66F8F7133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3356718-D076-4F4A-8A0A-22BE7FBF8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1EC8-E75F-47ED-AD12-0EC869D136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2FFF2FA7-7F63-47A4-9B0A-126171A7604D}"/>
              </a:ext>
            </a:extLst>
          </p:cNvPr>
          <p:cNvSpPr txBox="1"/>
          <p:nvPr userDrawn="1"/>
        </p:nvSpPr>
        <p:spPr>
          <a:xfrm>
            <a:off x="3047260" y="3206604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按一下以編輯母</a:t>
            </a:r>
          </a:p>
        </p:txBody>
      </p:sp>
    </p:spTree>
    <p:extLst>
      <p:ext uri="{BB962C8B-B14F-4D97-AF65-F5344CB8AC3E}">
        <p14:creationId xmlns:p14="http://schemas.microsoft.com/office/powerpoint/2010/main" val="244288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95BEF4-788D-4CD2-97F1-BE2EE1433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7CFA0CE-FC16-4E6E-B108-17B6427E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80378B6-9322-49D3-8BA7-A3C42E3A2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9342-03B7-4300-9103-826A7A95C3A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8E0FF2-8F8F-476E-82EF-233EF8589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C07141A-0061-4797-A51F-12F751D21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1EC8-E75F-47ED-AD12-0EC869D136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821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AA54E3-F138-403A-8089-6194BDD46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F967FA8-17F8-4873-92E7-1ABB42211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F6B48E9-A32F-43DC-A4F7-5FAA2C8FC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00194E0-948C-4FAC-ACD3-22FA0122D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9342-03B7-4300-9103-826A7A95C3A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5F84B69-DAED-4836-8082-A452A00A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6EBD955-4F16-44DE-93CA-B6529B1EC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1EC8-E75F-47ED-AD12-0EC869D136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694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CB2F34-93C4-47A3-88C9-A228D8A75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BB5DFFD-D5A1-4E10-A429-CD84844F4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04473DD-3527-41BD-A767-680FF6611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D544CE1-C18C-41C3-8332-B1B611C6B4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05F8E39-E079-49FA-96B1-4C43B24689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EF3EC60-ADB1-48CD-8CA4-1CB0ACEB3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9342-03B7-4300-9103-826A7A95C3A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CA22D53-9523-41C1-BF53-29501E394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C0102B7-9D34-416C-8E1D-0BDE18325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1EC8-E75F-47ED-AD12-0EC869D136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FE4D28-5292-4358-AFFA-F8781BD5D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F8C9094-CB75-48CD-A648-E390D80FD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9342-03B7-4300-9103-826A7A95C3A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FDEBE92-EE4E-4A74-B0B7-A87CBB705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5FEB77B-2AA9-4DA5-94CE-81685BBB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1EC8-E75F-47ED-AD12-0EC869D136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70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0D44280-17C6-4D6F-BE6E-177F95135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9342-03B7-4300-9103-826A7A95C3A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C5E70A2-2B82-495A-AAD9-56C78A289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AD70234-C9D5-4479-8AC4-752F877C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1EC8-E75F-47ED-AD12-0EC869D136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032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09550C-FCC8-4D57-BA9A-9ECFDC272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24FB1B-36C0-4D58-9B34-72586CBEB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9C75A12-EB20-4FB0-8060-2B3022B18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BD64B8B-B408-435C-AB22-2F918503B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9342-03B7-4300-9103-826A7A95C3A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A7DA352-CB1C-4F6B-8C0D-47B2444B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5FBC650-2308-4BCE-AAF1-A0A0BB76C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1EC8-E75F-47ED-AD12-0EC869D136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807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642B6A-3270-494B-B7EA-E1C814E40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19F61D7-4D56-4A9F-991D-20A9C506D9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9654DB8-215E-4B16-970F-B9611602E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D6006A5-7328-4232-93D5-D6BC899C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9342-03B7-4300-9103-826A7A95C3A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6A3C8A0-7279-4739-A28D-4552CD1D8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4EBB8E0-68D7-4D3C-8111-98E6AB7B9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1EC8-E75F-47ED-AD12-0EC869D136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879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黑色背景前的玉米錦蛇">
            <a:extLst>
              <a:ext uri="{FF2B5EF4-FFF2-40B4-BE49-F238E27FC236}">
                <a16:creationId xmlns:a16="http://schemas.microsoft.com/office/drawing/2014/main" id="{713F533F-048A-4C10-BC31-41221415C77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9961"/>
            <a:ext cx="12082509" cy="8064839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3F22129-B1DE-425B-915C-58640E524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6544C2A-AD11-4CA7-B093-F2296125F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0"/>
            <a:r>
              <a:rPr lang="zh-TW" altLang="en-US" dirty="0"/>
              <a:t>第二層</a:t>
            </a:r>
          </a:p>
          <a:p>
            <a:pPr lvl="1"/>
            <a:r>
              <a:rPr lang="zh-TW" altLang="en-US" dirty="0"/>
              <a:t>第三層</a:t>
            </a:r>
          </a:p>
          <a:p>
            <a:pPr lvl="2"/>
            <a:r>
              <a:rPr lang="zh-TW" altLang="en-US" dirty="0"/>
              <a:t>第四層</a:t>
            </a:r>
          </a:p>
          <a:p>
            <a:pPr lvl="3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19E38B0-433F-4DDB-8E8B-0FFF3AC9F8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69342-03B7-4300-9103-826A7A95C3A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EF21084-2D07-4C67-95DD-7A97A70C82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21197E3-DE6C-4429-A72F-A0C5EF82C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F1EC8-E75F-47ED-AD12-0EC869D13601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0" name="圖形 9" descr="乳牛 以實心填滿">
            <a:extLst>
              <a:ext uri="{FF2B5EF4-FFF2-40B4-BE49-F238E27FC236}">
                <a16:creationId xmlns:a16="http://schemas.microsoft.com/office/drawing/2014/main" id="{CD740DB5-F3A9-414A-92A3-6EC7E5883A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082683" y="15851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600" b="1" kern="1200">
          <a:solidFill>
            <a:srgbClr val="FF0000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FF0000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rgbClr val="FF0000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rgbClr val="FF0000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rgbClr val="FF0000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rgbClr val="FF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8C81AA2D-A78D-43A4-B342-2CE8B1CF686B}"/>
              </a:ext>
            </a:extLst>
          </p:cNvPr>
          <p:cNvSpPr txBox="1"/>
          <p:nvPr/>
        </p:nvSpPr>
        <p:spPr>
          <a:xfrm>
            <a:off x="2088776" y="2147708"/>
            <a:ext cx="9144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7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認識武安宮及宋江陣</a:t>
            </a:r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B2A6EC08-5A1A-4C64-A36F-3394AA64F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747837"/>
          </a:xfrm>
        </p:spPr>
        <p:txBody>
          <a:bodyPr/>
          <a:lstStyle/>
          <a:p>
            <a:r>
              <a:rPr lang="zh-TW" altLang="en-US" dirty="0"/>
              <a:t>專輯報導</a:t>
            </a:r>
            <a:endParaRPr lang="en-US" altLang="zh-TW" dirty="0"/>
          </a:p>
          <a:p>
            <a:r>
              <a:rPr lang="zh-TW" altLang="en-US" dirty="0"/>
              <a:t>彭康丞</a:t>
            </a:r>
          </a:p>
        </p:txBody>
      </p:sp>
    </p:spTree>
    <p:extLst>
      <p:ext uri="{BB962C8B-B14F-4D97-AF65-F5344CB8AC3E}">
        <p14:creationId xmlns:p14="http://schemas.microsoft.com/office/powerpoint/2010/main" val="34205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479EE9-8F90-475F-A8C3-1B8A19382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3E4C19-C0E8-43FC-81DB-BEE6C6B6F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1698B36-9CC2-40C8-8FDC-12D53F255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7248" y="508560"/>
            <a:ext cx="446442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0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AF5885-96E3-45D2-AFEA-A416C44AC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傳說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04DB73-F54A-4923-B1A9-57802D190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新化虎頭山上住有虎神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武安尊王為了解決百姓困擾，遂與虎神交戰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向大目降北極殿玄天上帝借法寶「玄天面」</a:t>
            </a:r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en-US" dirty="0"/>
              <a:t>武安尊王忘了規定，笑了出來，導致面具脫不下來</a:t>
            </a:r>
          </a:p>
          <a:p>
            <a:pPr marL="0" indent="0">
              <a:buNone/>
            </a:pPr>
            <a:r>
              <a:rPr lang="en-US" altLang="zh-TW" dirty="0"/>
              <a:t>5.</a:t>
            </a:r>
            <a:r>
              <a:rPr lang="zh-TW" altLang="en-US" dirty="0"/>
              <a:t>武安尊王的樣貌較為兇惡</a:t>
            </a:r>
          </a:p>
        </p:txBody>
      </p:sp>
    </p:spTree>
    <p:extLst>
      <p:ext uri="{BB962C8B-B14F-4D97-AF65-F5344CB8AC3E}">
        <p14:creationId xmlns:p14="http://schemas.microsoft.com/office/powerpoint/2010/main" val="331638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4B01B7-30DE-4BEA-834E-150FE3507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94B58B-A258-4ADB-B458-0D15CFE2A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三使爺南霽雲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BD0ABE08-268D-4A3A-8BB0-F63AC66A0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313" y="-699247"/>
            <a:ext cx="5465109" cy="728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70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0847A2-5C33-4C2B-8A41-D96D6FACE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C8E0D5-27A3-41D3-9A5C-48DD74013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0024" y="5567081"/>
            <a:ext cx="89648" cy="609881"/>
          </a:xfrm>
        </p:spPr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A929F6E-1892-4248-A147-BE78FB3FB7A8}"/>
              </a:ext>
            </a:extLst>
          </p:cNvPr>
          <p:cNvSpPr txBox="1"/>
          <p:nvPr/>
        </p:nvSpPr>
        <p:spPr>
          <a:xfrm>
            <a:off x="1255058" y="1448641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1.</a:t>
            </a:r>
            <a:r>
              <a:rPr lang="zh-TW" altLang="en-US" dirty="0">
                <a:solidFill>
                  <a:srgbClr val="FF0000"/>
                </a:solidFill>
              </a:rPr>
              <a:t>源自</a:t>
            </a:r>
            <a:r>
              <a:rPr lang="en-US" altLang="zh-TW" dirty="0">
                <a:solidFill>
                  <a:srgbClr val="FF0000"/>
                </a:solidFill>
              </a:rPr>
              <a:t>《</a:t>
            </a:r>
            <a:r>
              <a:rPr lang="zh-TW" altLang="en-US" dirty="0">
                <a:solidFill>
                  <a:srgbClr val="FF0000"/>
                </a:solidFill>
              </a:rPr>
              <a:t>水滸傳</a:t>
            </a:r>
            <a:r>
              <a:rPr lang="en-US" altLang="zh-TW" dirty="0">
                <a:solidFill>
                  <a:srgbClr val="FF0000"/>
                </a:solidFill>
              </a:rPr>
              <a:t>》</a:t>
            </a:r>
            <a:r>
              <a:rPr lang="zh-TW" altLang="en-US" dirty="0">
                <a:solidFill>
                  <a:srgbClr val="FF0000"/>
                </a:solidFill>
              </a:rPr>
              <a:t>、是少林武學實拳派的一支、來自戚繼光鴛鴦陣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2.</a:t>
            </a:r>
            <a:r>
              <a:rPr lang="zh-TW" altLang="en-US" dirty="0">
                <a:solidFill>
                  <a:srgbClr val="FF0000"/>
                </a:solidFill>
              </a:rPr>
              <a:t>源自鄭成功的藤牌兵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3.</a:t>
            </a:r>
            <a:r>
              <a:rPr lang="zh-TW" altLang="en-US" dirty="0">
                <a:solidFill>
                  <a:srgbClr val="FF0000"/>
                </a:solidFill>
              </a:rPr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803538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90A185-B2F3-45FB-AD51-063E6F6FC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C1AEEE-6463-4414-ADAC-7F7C435F1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2431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269</Words>
  <Application>Microsoft Office PowerPoint</Application>
  <PresentationFormat>寬螢幕</PresentationFormat>
  <Paragraphs>24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標楷體</vt:lpstr>
      <vt:lpstr>Arial</vt:lpstr>
      <vt:lpstr>Calibri</vt:lpstr>
      <vt:lpstr>Office 佈景主題</vt:lpstr>
      <vt:lpstr>PowerPoint 簡報</vt:lpstr>
      <vt:lpstr>歷史</vt:lpstr>
      <vt:lpstr>傳說</vt:lpstr>
      <vt:lpstr>神明</vt:lpstr>
      <vt:lpstr>起源</vt:lpstr>
      <vt:lpstr>武器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12</cp:revision>
  <dcterms:created xsi:type="dcterms:W3CDTF">2023-12-11T01:51:41Z</dcterms:created>
  <dcterms:modified xsi:type="dcterms:W3CDTF">2024-01-08T01:59:06Z</dcterms:modified>
</cp:coreProperties>
</file>