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6A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ja/photo/622473" TargetMode="External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7082F-8632-43A1-8447-732CDC365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DBFC589-71FD-468A-B7BC-FD7F8A574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79CEEB-DBAB-40F1-B874-2231FF807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AA6B-1A06-47C0-8548-5D7E4233A092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C636DF-7F93-45BE-8D0A-DE8A22C76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31979DC-4D86-4CC0-80C1-9B753E3C4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4E5C-3331-41BD-8A6F-8A60E504B4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360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31C887-16D3-464F-A6E3-FA761FF10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ABF6123-544D-4B82-A9CB-6D16734F8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A5CE7D3-1DD1-4D66-AE54-6510F422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AA6B-1A06-47C0-8548-5D7E4233A092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2D6CC9-011B-41CF-8A06-FEB0EB82D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0C54D9-8699-4673-AE9F-1FC411053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4E5C-3331-41BD-8A6F-8A60E504B4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814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398048D-0AFB-4D12-BD93-DCB1498D2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8D26A4E-F1E8-4E7D-90D9-6EF19B2DA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DAD153-5BFD-40FA-8AAC-F1CC8BF17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AA6B-1A06-47C0-8548-5D7E4233A092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844D10-47DD-4154-B972-817C8848E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E2D8BD6-4BEB-4B88-9FD3-EF737F4B0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4E5C-3331-41BD-8A6F-8A60E504B4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94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9E5FFE-0CAA-414F-9585-7E776F2F1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98F625-D585-4604-BD23-AE5E221F4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6F6C8FA-F954-4EBD-8419-76B33F35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AA6B-1A06-47C0-8548-5D7E4233A092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C97A1E-BDE2-45BC-8D49-0EE3DF43D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E7A45E-B48E-4300-B36B-8B6B01B9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4E5C-3331-41BD-8A6F-8A60E504B4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287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CE2BB2-7D72-4484-BBAF-0FFC949A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E13E543-41B7-4BD1-AB99-94D648A2F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3A93A78-36E9-4443-9684-B2E24D44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AA6B-1A06-47C0-8548-5D7E4233A092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7B5B68-B21D-4285-B0C1-FEE78B6AC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A369A0-F460-4D33-8301-54882DB6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4E5C-3331-41BD-8A6F-8A60E504B4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445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2672A7-00E5-4A79-8F83-6A0638CAB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A9CF64-D5D8-4638-A9C8-E20898812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7833DDF-7A90-43CC-8AB1-F44C2576C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95DDCF9-48AC-4CD3-BC2C-D3AA6C322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AA6B-1A06-47C0-8548-5D7E4233A092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1A415CA-FDC9-4475-9999-95DA0D677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F2B6B97-740C-4757-A3AD-9DD2EBF0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4E5C-3331-41BD-8A6F-8A60E504B4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93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13A630-9BD2-443F-9AF2-ABB6E085C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77F4FC1-D7C3-44AC-8F44-3A136947F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7BF5B64-FA42-4051-9992-9CCB68465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E5119AF-8A31-4FB9-8B99-AC735BEB6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4317650-1521-4963-B25D-27BD30D9A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41FDA84-DA27-445D-BFAF-8BA992E5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AA6B-1A06-47C0-8548-5D7E4233A092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0390E6B-2ACD-4DA4-A105-669C783E9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D64D0D9-973D-490B-8855-D0054E5BB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4E5C-3331-41BD-8A6F-8A60E504B4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98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84A7AE-B7A6-4E40-BBBA-6174B725C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20E6C22-4FE7-4159-A511-B011A73F3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AA6B-1A06-47C0-8548-5D7E4233A092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FE23D37-2BDC-46B8-932C-85A6A598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8AD9E6E-7ABE-44A6-81D8-6B3655E7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4E5C-3331-41BD-8A6F-8A60E504B4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945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4BA03E3-536E-407B-9109-D42E5501F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AA6B-1A06-47C0-8548-5D7E4233A092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A29B792-2A29-4877-BC3A-5F9B4B167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3D7D966-4BF3-40BB-A301-FFA3CD6D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4E5C-3331-41BD-8A6F-8A60E504B4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72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6892CD-096B-48E2-8DD1-B2E10179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2FC0BB-82E9-4D2A-9967-2030C48E5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7D5F4E0-6277-404A-9CB0-18DB2C87A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5E41762-7A86-4697-A321-71A34EFC3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AA6B-1A06-47C0-8548-5D7E4233A092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2A32873-5189-430F-A6FB-5949037B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F3AA1DB-8167-4646-9A83-F7B2C0853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4E5C-3331-41BD-8A6F-8A60E504B4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25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5AAA43-49F0-46DC-9B5C-9F23B3EC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0633DCD-371A-4B99-AD3D-71728DA82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F2D69AB-141A-4388-BC02-5A78B10D7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D67C205-B5A3-406E-8AFD-112361D3D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AA6B-1A06-47C0-8548-5D7E4233A092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216CD86-7A83-482A-8676-A435BBD74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0D21275-68EE-4205-B110-EBD322BF3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A4E5C-3331-41BD-8A6F-8A60E504B4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954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兩隻白頭海鵰與白雪山脈">
            <a:extLst>
              <a:ext uri="{FF2B5EF4-FFF2-40B4-BE49-F238E27FC236}">
                <a16:creationId xmlns:a16="http://schemas.microsoft.com/office/drawing/2014/main" id="{CB2FB54E-20A5-4947-BF3D-440EC0F31E9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09625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5FA499F-0C97-49FA-9680-41D9DDF78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48C3187-F607-41E1-84CD-E771E38BB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BB8013-7BC6-4B42-BBF7-3692DDDB9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9AA6B-1A06-47C0-8548-5D7E4233A092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428822-5A21-4335-8EA0-BEFB9633F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695DC4-5A01-489D-A20E-D1C87CBA0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A4E5C-3331-41BD-8A6F-8A60E504B4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213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127FE2-FE89-4EB4-847D-421AE7180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83223"/>
            <a:ext cx="9144000" cy="1026739"/>
          </a:xfrm>
        </p:spPr>
        <p:txBody>
          <a:bodyPr/>
          <a:lstStyle/>
          <a:p>
            <a:r>
              <a:rPr lang="zh-TW" altLang="en-US" sz="7600" dirty="0">
                <a:effectLst>
                  <a:glow rad="101600">
                    <a:srgbClr val="546A57">
                      <a:alpha val="60000"/>
                    </a:srgbClr>
                  </a:glow>
                </a:effectLst>
              </a:rPr>
              <a:t>認識武安宮及宋江陣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91AD5D3-D5B5-4A8A-A64A-5F3CD1A02E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sz="7200" dirty="0"/>
              <a:t>專題報導</a:t>
            </a:r>
            <a:endParaRPr lang="en-US" altLang="zh-TW" sz="7200" dirty="0"/>
          </a:p>
          <a:p>
            <a:r>
              <a:rPr lang="en-US" altLang="zh-TW" sz="7200" dirty="0"/>
              <a:t>06</a:t>
            </a:r>
            <a:r>
              <a:rPr lang="zh-TW" altLang="en-US" sz="7200" dirty="0"/>
              <a:t>陳寬桀</a:t>
            </a:r>
            <a:endParaRPr lang="en-US" altLang="zh-TW" sz="7200" dirty="0"/>
          </a:p>
          <a:p>
            <a:endParaRPr lang="en-US" altLang="zh-TW" sz="7200" dirty="0"/>
          </a:p>
          <a:p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422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25BA67-6082-4F74-A3C7-02226AF7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0" y="1228165"/>
            <a:ext cx="7696200" cy="462523"/>
          </a:xfrm>
        </p:spPr>
        <p:txBody>
          <a:bodyPr/>
          <a:lstStyle/>
          <a:p>
            <a:r>
              <a:rPr lang="zh-TW" altLang="en-US" dirty="0"/>
              <a:t>宋江陣起源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928B18-C635-4DE0-9274-E322BF36F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373388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93B81F-B4A1-4177-9C8C-05E7A05DC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C96E02-A1DE-4793-8B8C-A5A106171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90129" cy="4351338"/>
          </a:xfrm>
        </p:spPr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D0D5EE5-FDC3-4209-BBCB-5DBBF69AB21A}"/>
              </a:ext>
            </a:extLst>
          </p:cNvPr>
          <p:cNvSpPr txBox="1"/>
          <p:nvPr/>
        </p:nvSpPr>
        <p:spPr>
          <a:xfrm>
            <a:off x="1532964" y="237475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/>
            <a:r>
              <a:rPr lang="zh-TW" altLang="en-US" b="0" i="0" dirty="0">
                <a:solidFill>
                  <a:srgbClr val="212529"/>
                </a:solidFill>
                <a:effectLst/>
                <a:latin typeface="-apple-system"/>
              </a:rPr>
              <a:t>阿哩嘎多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FF47E1E-9F3E-4014-9632-3A0923B5A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710" y="2114269"/>
            <a:ext cx="35718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6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077977-7E2A-4449-B828-75B25C23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  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167910-EF9F-47C3-8D85-EA17E8784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F767B60-6FF0-4920-8973-CB1A8D1FC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293" y="1690688"/>
            <a:ext cx="31432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48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D2042E-3B49-4D6D-AA88-337138D04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8B5ECF-D591-49F1-859E-A4B9B083D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109563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CA9F07-1EE3-4EC4-839E-FF263275A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DE145A-8F65-402D-A707-979110800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7200" dirty="0"/>
              <a:t>頭旗</a:t>
            </a:r>
            <a:r>
              <a:rPr lang="en-US" altLang="zh-TW" sz="7200" dirty="0"/>
              <a:t>. </a:t>
            </a:r>
            <a:r>
              <a:rPr lang="zh-TW" altLang="en-US" sz="7200" dirty="0"/>
              <a:t>雙斧</a:t>
            </a:r>
            <a:r>
              <a:rPr lang="en-US" altLang="zh-TW" sz="7200" dirty="0"/>
              <a:t>. </a:t>
            </a:r>
            <a:r>
              <a:rPr lang="zh-TW" altLang="en-US" sz="7200" dirty="0"/>
              <a:t>斬馬 </a:t>
            </a:r>
            <a:r>
              <a:rPr lang="en-US" altLang="zh-TW" sz="7200" dirty="0"/>
              <a:t>; </a:t>
            </a:r>
            <a:r>
              <a:rPr lang="zh-TW" altLang="en-US" sz="7200" dirty="0"/>
              <a:t>大刀</a:t>
            </a:r>
            <a:r>
              <a:rPr lang="en-US" altLang="zh-TW" sz="7200" dirty="0"/>
              <a:t>. </a:t>
            </a:r>
            <a:r>
              <a:rPr lang="zh-TW" altLang="en-US" sz="7200" dirty="0"/>
              <a:t>耙</a:t>
            </a:r>
            <a:r>
              <a:rPr lang="en-US" altLang="zh-TW" sz="7200" dirty="0"/>
              <a:t>. </a:t>
            </a:r>
            <a:r>
              <a:rPr lang="zh-TW" altLang="en-US" sz="7200" dirty="0"/>
              <a:t>三叉 </a:t>
            </a:r>
            <a:r>
              <a:rPr lang="en-US" altLang="zh-TW" sz="7200" dirty="0"/>
              <a:t>; </a:t>
            </a:r>
            <a:r>
              <a:rPr lang="zh-TW" altLang="en-US" sz="7200" dirty="0"/>
              <a:t>板尖</a:t>
            </a:r>
            <a:r>
              <a:rPr lang="en-US" altLang="zh-TW" sz="7200" dirty="0"/>
              <a:t>. </a:t>
            </a:r>
            <a:r>
              <a:rPr lang="zh-TW" altLang="en-US" sz="7200" dirty="0"/>
              <a:t>躂仔（躂刀）</a:t>
            </a:r>
            <a:r>
              <a:rPr lang="en-US" altLang="zh-TW" sz="7200" dirty="0"/>
              <a:t>. </a:t>
            </a:r>
            <a:r>
              <a:rPr lang="zh-TW" altLang="en-US" sz="7200" dirty="0"/>
              <a:t>刨仔（割馬腳用） </a:t>
            </a:r>
            <a:r>
              <a:rPr lang="en-US" altLang="zh-TW" sz="7200" dirty="0"/>
              <a:t>; </a:t>
            </a:r>
            <a:r>
              <a:rPr lang="zh-TW" altLang="en-US" sz="7200" dirty="0"/>
              <a:t>官刀</a:t>
            </a:r>
            <a:r>
              <a:rPr lang="en-US" altLang="zh-TW" sz="7200" dirty="0"/>
              <a:t>. </a:t>
            </a:r>
            <a:r>
              <a:rPr lang="zh-TW" altLang="en-US" sz="7200" dirty="0"/>
              <a:t>雨傘</a:t>
            </a:r>
            <a:r>
              <a:rPr lang="en-US" altLang="zh-TW" sz="7200" dirty="0"/>
              <a:t>. </a:t>
            </a:r>
            <a:r>
              <a:rPr lang="zh-TW" altLang="en-US" sz="7200" dirty="0"/>
              <a:t>短棍（齊眉） </a:t>
            </a:r>
            <a:r>
              <a:rPr lang="en-US" altLang="zh-TW" sz="7200" dirty="0"/>
              <a:t>; </a:t>
            </a:r>
            <a:r>
              <a:rPr lang="zh-TW" altLang="en-US" sz="7200" dirty="0"/>
              <a:t>長槌</a:t>
            </a:r>
            <a:r>
              <a:rPr lang="en-US" altLang="zh-TW" sz="7200" dirty="0"/>
              <a:t>. </a:t>
            </a:r>
            <a:r>
              <a:rPr lang="zh-TW" altLang="en-US" sz="7200" dirty="0"/>
              <a:t>鐵尺</a:t>
            </a:r>
            <a:r>
              <a:rPr lang="en-US" altLang="zh-TW" sz="7200" dirty="0"/>
              <a:t>. </a:t>
            </a:r>
            <a:r>
              <a:rPr lang="zh-TW" altLang="en-US" sz="7200" dirty="0"/>
              <a:t>雙鐧</a:t>
            </a:r>
            <a:r>
              <a:rPr lang="en-US" altLang="zh-TW" sz="7200" dirty="0"/>
              <a:t>.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84729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ECF1DD-C9FD-49AA-8AE2-69448EB99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完結灑花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451E21-45E3-49A8-9F8B-6FAFA314F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1484"/>
            <a:ext cx="10515600" cy="4351338"/>
          </a:xfrm>
        </p:spPr>
        <p:txBody>
          <a:bodyPr>
            <a:normAutofit/>
          </a:bodyPr>
          <a:lstStyle/>
          <a:p>
            <a:r>
              <a:rPr lang="ja-JP" altLang="en-US" sz="8000" dirty="0"/>
              <a:t>ありがとう</a:t>
            </a:r>
            <a:r>
              <a:rPr lang="en-US" altLang="ja-JP" sz="8000" dirty="0"/>
              <a:t>(</a:t>
            </a:r>
            <a:r>
              <a:rPr lang="zh-TW" altLang="en-US" sz="8000" dirty="0"/>
              <a:t>阿哩嘎多</a:t>
            </a:r>
            <a:r>
              <a:rPr lang="en-US" altLang="zh-TW" sz="8000" dirty="0"/>
              <a:t>)</a:t>
            </a:r>
            <a:endParaRPr lang="zh-TW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075468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跑馬燈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290</Words>
  <Application>Microsoft Office PowerPoint</Application>
  <PresentationFormat>寬螢幕</PresentationFormat>
  <Paragraphs>27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-apple-system</vt:lpstr>
      <vt:lpstr>微軟正黑體</vt:lpstr>
      <vt:lpstr>標楷體</vt:lpstr>
      <vt:lpstr>Arial</vt:lpstr>
      <vt:lpstr>Calibri</vt:lpstr>
      <vt:lpstr>Office 佈景主題</vt:lpstr>
      <vt:lpstr>認識武安宮及宋江陣</vt:lpstr>
      <vt:lpstr>宋江陣起源 </vt:lpstr>
      <vt:lpstr>                     歷史</vt:lpstr>
      <vt:lpstr>                           神明</vt:lpstr>
      <vt:lpstr>                         傳說</vt:lpstr>
      <vt:lpstr>                       武器</vt:lpstr>
      <vt:lpstr>                        完結灑花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11</cp:revision>
  <dcterms:created xsi:type="dcterms:W3CDTF">2023-12-11T01:49:59Z</dcterms:created>
  <dcterms:modified xsi:type="dcterms:W3CDTF">2024-01-08T01:59:08Z</dcterms:modified>
</cp:coreProperties>
</file>