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FB"/>
    <a:srgbClr val="33CCFF"/>
    <a:srgbClr val="66FFFF"/>
    <a:srgbClr val="9900CC"/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37F857-1003-441F-9BFD-468AF1573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454884-3806-4CC3-96E4-E8828C4E0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4E31BD-C1EC-42A0-B6E1-F93A6A05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295F89-AA89-40FF-853B-D387547A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9172B9-668C-49C7-93D9-569C70AA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55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2B040-B340-4B69-8599-503248C4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0FB340B-E320-4B54-B844-8718D2516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3B3546-885D-4075-A90A-FC7CAB7B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F2FCE9-9669-4246-A505-FE9C6650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15FF86-488B-401D-A514-0C4631AB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29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ECA2ACB-8E3B-4A16-9C4D-B0871622E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0225B9-04DF-4D22-9C48-94EC726D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CBD328-4339-42D8-A5F2-E4687A06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C5D407-AF9A-4E76-8347-56208E01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D0288B-4257-4AF3-AAFE-AE2A5B13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89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D4E45B-D18F-47E5-908A-B73866A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C5583F-1AB2-482A-AD0D-F6BA92A4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93D8E4-BEA3-44B6-AC70-C81ACCD4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373CCA-098F-4C63-8E8A-92A37C44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03DB18-6BF9-448E-AAF1-CB5E2E9A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39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660CB-D6E5-4DD3-8FC1-2087A3F5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A5813E-0206-4BBE-A102-BD33280E4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F6F933-D077-436F-B5DD-D0DBE1BC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A67A90-CB0C-4904-9634-4245C800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7E107C-D6EC-4ABE-9970-90CD6581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70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26FEE5-E0CA-469B-BBEC-3676A87B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71B9D3-F573-47F7-868A-378872789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6325F0-F1C0-4A28-A5CE-3DFF79813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44B5585-7CFB-40A4-A98C-6FEC1245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F405445-BA95-4797-81F6-CF3DC60D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6A2D57-4B74-4ED3-AF20-046262A3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03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E2CB5C-3CF0-4DD5-A212-A6531578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33FABD-6C8A-475D-B27C-3F52FC935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17A4C55-E56D-4EBB-AF25-F595FD695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423F44E-4735-4774-AF12-94846D7DF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46BECA0-F695-4714-B648-E02E3BD7D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42FA4B-34A2-4E9B-BFDC-0F33972C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106F9CD-CEF7-4CF0-8211-994BBEF7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B9A2643-1BBC-403E-A195-AD64B4FF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41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760510-0AE3-4BB0-B3FA-2CB794C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C34D274-B311-41A4-A5CB-D2B35F01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27674BF-13AE-4433-8DC9-C8D0BBE0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F4FE699-E5F2-457E-BAAD-A320382A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36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564604B-4F7F-46BD-8443-B66A8B0D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BA6F756-0F82-4C50-8C60-AFE8913B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CE39698-EA71-423C-842D-0F909BBD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11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1163A1-9451-4CC1-9D9E-76C3E2D43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A144FD-7D5F-4054-B31E-00B7638D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EAC5D2-97CA-480F-BDB3-B5F532FA7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6DB3F5-0D91-4009-830A-882683C3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CC9155-C86E-4471-ACDD-C4D17D11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AA7B36-56BB-4475-B64B-E5BBB421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3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501B0D-D47D-4002-8EAE-E364CBDA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A460CD9-F51C-4B7E-A3B3-EC010D072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59890E-821A-412D-8790-C810BA9E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397C1C-8887-4C7A-8623-80B36748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0CCBB0-78B8-4A7D-BA11-A9DCE8BA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346F0F-7FB5-4F47-9623-076E3830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8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粉紅色櫻花">
            <a:extLst>
              <a:ext uri="{FF2B5EF4-FFF2-40B4-BE49-F238E27FC236}">
                <a16:creationId xmlns:a16="http://schemas.microsoft.com/office/drawing/2014/main" id="{EB1CCBA4-37BE-4380-B613-41EDDE695D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09"/>
            <a:ext cx="12192000" cy="6884009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7127F2-5B2A-4ECA-9187-F3E6B40D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632CF5-E7BC-47A3-96BC-CEB317927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247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79AA6A-7FE0-4E5E-9371-6B707AE2E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8478-B8F9-4AA4-B2C3-60521DA87A07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1D958F-B2B3-46A6-83F3-927FEAF7A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C98436-AD74-43BC-98E3-EAA37873B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E31A-66C7-422A-9E83-2C62172899B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形 9" descr="業績成長 以實心填滿">
            <a:extLst>
              <a:ext uri="{FF2B5EF4-FFF2-40B4-BE49-F238E27FC236}">
                <a16:creationId xmlns:a16="http://schemas.microsoft.com/office/drawing/2014/main" id="{7E9D4FAD-AB2D-460E-A151-F575DE6A0B4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1000" y="6511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2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60000"/>
              <a:lumOff val="40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A3E56F-BA15-4E73-8AFE-74E734613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437" y="3239024"/>
            <a:ext cx="9144000" cy="165576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zh-TW" altLang="en-US" sz="36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36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36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張依宸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226D7E1-4773-4FF4-8B2E-3D34DCD7BF9C}"/>
              </a:ext>
            </a:extLst>
          </p:cNvPr>
          <p:cNvSpPr/>
          <p:nvPr/>
        </p:nvSpPr>
        <p:spPr>
          <a:xfrm>
            <a:off x="984849" y="1198919"/>
            <a:ext cx="10222301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認識武安宮和宋江陣</a:t>
            </a:r>
            <a:endParaRPr lang="en-US" altLang="zh-TW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47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8E9C26-2AA9-4329-9554-A2012B1B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6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378956-5E9F-49EC-B4CE-7AE1C3C9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071" y="1528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三使爺南霽雲        照片來源 維基百科 </a:t>
            </a:r>
          </a:p>
          <a:p>
            <a:pPr marL="0" indent="0">
              <a:buNone/>
            </a:pPr>
            <a:r>
              <a:rPr lang="zh-TW" altLang="en-US" dirty="0"/>
              <a:t>福建漳泉地方自衛武力團練及清末臺南府城義民旗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C9156AD-6319-4C8E-8919-4CD7EB787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808" y="133300"/>
            <a:ext cx="3571875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090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9D8690-58A9-49C2-A9F9-7BBF8095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6B3E46-A30C-4F26-B9A2-02B3C62E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90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97E100-8405-4587-860E-AEDA22ED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51098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神明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BC8EB0-2E58-4AEF-AEC6-3E870B65C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三使爺南霽雲照片來源        維基百科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F46B77B-5DEA-4385-80C2-6341FBA5F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610" y="1577789"/>
            <a:ext cx="3143250" cy="4054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0479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43DFC-E0C6-4CBA-8ED6-CD22395E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B2156C-AAAD-4847-96F1-9D0A9EA8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</a:t>
            </a:r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</p:txBody>
      </p:sp>
    </p:spTree>
    <p:extLst>
      <p:ext uri="{BB962C8B-B14F-4D97-AF65-F5344CB8AC3E}">
        <p14:creationId xmlns:p14="http://schemas.microsoft.com/office/powerpoint/2010/main" val="18260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63A6C-C3ED-4FF7-8A17-6EE7815D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3A9894-7990-4189-A41A-772041C4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356840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259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PowerPoint 簡報</vt:lpstr>
      <vt:lpstr>歷史</vt:lpstr>
      <vt:lpstr>歷史</vt:lpstr>
      <vt:lpstr>神明 </vt:lpstr>
      <vt:lpstr>宋江陣起源</vt:lpstr>
      <vt:lpstr>宋江陣武器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2023-12-11T01:49:14Z</dcterms:created>
  <dcterms:modified xsi:type="dcterms:W3CDTF">2024-01-08T02:02:20Z</dcterms:modified>
</cp:coreProperties>
</file>