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142767-437E-4902-A25E-E0E769C2E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5DFC8F-2D13-465A-BC0E-22DED451B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FA6614-4B37-48CD-B012-74EC1CD2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0FB264-9494-4E0F-B1BA-9FB15BA4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601C03-12D6-4974-BB3C-DFD8677B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6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EEC6A2-845A-44AE-B344-1E80A08C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C09D75-B88B-4BC7-A66F-735202B93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F36AB1-05C1-4C33-B73B-B581F873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4F79B5-07CF-4F9E-9D07-0014C76D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FD554B-DA8A-4788-928A-AE4C5CC9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76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9DA2635-3B10-429C-BF75-137FCD1D9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2771746-632F-462E-AABC-660E74BB2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82F9E5-2899-4E11-87E4-A1DF3134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651FCC-9B4F-4E5D-B9F3-A8ED00BC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48D020-97D5-4C17-80BA-B123760B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92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30D06-812F-4064-BA2E-F645E696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D5E153-7547-4DB7-9963-5A692AC8B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63B10E-3BCA-4584-BAA8-21284973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19B0CE-E9F1-49D8-90B6-882550F1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4496AD-F239-4AE4-B9E1-6F47EE5F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7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C708CC-F96C-4984-9AA6-C2AD8B1C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6288B3-2A98-4994-B904-FFC8D3597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92B6E7-2E82-4ED6-8D16-C824A063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6621BD-FECE-4CC7-9D0C-5483765A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C7CD4-A363-4F1F-AA49-F0901249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37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5A749-09D5-4974-BCE3-A6E5F27C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707DAC-EB78-423D-A373-E4E6CDE82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2986BDB-3DB3-4041-AC31-FF9C3FAB1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C83F63-89E9-4A41-B892-D0477462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A77283-5A17-4775-AF81-E10A0003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2E669B-30A4-4110-9574-FD8B8395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0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05CA8E-8F66-4E7D-95E0-99AC2355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EF2CF4-6378-4CEA-A3C3-C4150923F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C98E61-3C21-4AB1-88E1-4D47B5391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14EF2E6-295E-49F2-AB9C-8CF5946B8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6B941E2-15E8-426E-8D3D-13D77E286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55D223-7F60-420F-AF7B-F1790ECA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1E14B82-8744-46DC-BFDD-6B2843CA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FD139FF-17DD-4489-884D-0D73F908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985B8C-ACC5-4E13-91B0-35CBC98A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9BD0830-5BAC-47F5-8C63-789C4ACA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4EEB79-A989-4650-816F-A728D8A6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85D2CA-F9C1-49D7-B8A1-E6D5AF8E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37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68B05DA-D1FB-4C2D-BE64-19F0C04A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CA3B1D2-056E-44F0-AE01-9A28796A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C05A0C-B740-41D4-B818-190FC533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7B6D56-4577-4E37-8C26-31857FB0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C66AAF-E264-4F40-B1F3-DF85C52E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1995080-E27F-4463-9416-F4F8F1123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0DF635-E942-4175-9751-51A001E9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A6A632-00F0-48AE-B692-CC292895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86F4385-77A4-48F5-A7BA-FAF16BD3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53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36562-D632-441C-BD98-75E0E775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AFCCE6B-6DD2-4674-A24E-6CAD549A0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DDCB6D2-2FFC-438B-8D73-8C878B344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8ACC7B-FF74-4286-8412-FEE3707A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117740-0F57-4293-9425-7F323CBE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2ADBB3-9F66-483D-9077-C5F3F70C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58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CPU 與二進位數字和藍圖">
            <a:extLst>
              <a:ext uri="{FF2B5EF4-FFF2-40B4-BE49-F238E27FC236}">
                <a16:creationId xmlns:a16="http://schemas.microsoft.com/office/drawing/2014/main" id="{AD0C7A2E-1779-4517-AD2F-1496FBCFA6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E01D364-5DC0-4A24-94E1-6AD99091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BCD8C6-1980-415E-81F8-C1197F315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7235D5-553F-4424-9F1A-44C7E6670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1A11-DC40-4FE2-9963-49AB4BD35F2F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A39B7E-D19B-4695-A368-59B4025CB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A06EEA-68D3-4F3F-8DD6-E324B2EA5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3EBA-D0F3-49AA-9974-7668D2E4F1F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形 9" descr="上升趨勢的橫條圖 以實心填滿">
            <a:extLst>
              <a:ext uri="{FF2B5EF4-FFF2-40B4-BE49-F238E27FC236}">
                <a16:creationId xmlns:a16="http://schemas.microsoft.com/office/drawing/2014/main" id="{D0BFA438-C9C7-44C0-A163-81F351E35E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68757" y="477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2">
              <a:lumMod val="1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4FFB2E-C45F-4844-B7E7-634DAC02B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魏士翔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E45202-836D-42A7-A550-097478870CCF}"/>
              </a:ext>
            </a:extLst>
          </p:cNvPr>
          <p:cNvSpPr/>
          <p:nvPr/>
        </p:nvSpPr>
        <p:spPr>
          <a:xfrm>
            <a:off x="2478404" y="975968"/>
            <a:ext cx="757103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endParaRPr lang="en-US" altLang="zh-TW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武安宮及宋江</a:t>
            </a:r>
          </a:p>
        </p:txBody>
      </p:sp>
    </p:spTree>
    <p:extLst>
      <p:ext uri="{BB962C8B-B14F-4D97-AF65-F5344CB8AC3E}">
        <p14:creationId xmlns:p14="http://schemas.microsoft.com/office/powerpoint/2010/main" val="333838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026DB-E472-43AD-A6B5-95D7F72B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宋江陣起源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7A1B97-4093-4E02-9BE3-481AD9944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395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CD4504-9632-4325-84A1-747CB471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AB9247-E475-49F9-9FB0-6DCC5CECD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77C15C-CD59-427B-B440-C60CE8ED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91" y="1486740"/>
            <a:ext cx="357187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47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75E55E-E7F7-4DDA-B832-82292150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55D45A-43F5-4456-81B4-1B756DED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3896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F8EBA-3B70-43DC-9846-02818AEE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F153C-52E8-4628-9B3B-5548A263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67E037-C00D-40AF-B92F-745BD7636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69" y="939053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CED023-3383-4CC4-9EB7-E627F3B1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FDD984-925C-453A-B72F-B9AC2C992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918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268</Words>
  <Application>Microsoft Office PowerPoint</Application>
  <PresentationFormat>寬螢幕</PresentationFormat>
  <Paragraphs>25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標楷體</vt:lpstr>
      <vt:lpstr>Arial</vt:lpstr>
      <vt:lpstr>Calibri</vt:lpstr>
      <vt:lpstr>Office 佈景主題</vt:lpstr>
      <vt:lpstr>PowerPoint 簡報</vt:lpstr>
      <vt:lpstr> 宋江陣起源</vt:lpstr>
      <vt:lpstr>歷史</vt:lpstr>
      <vt:lpstr>傳說</vt:lpstr>
      <vt:lpstr>神明</vt:lpstr>
      <vt:lpstr>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11</cp:revision>
  <dcterms:created xsi:type="dcterms:W3CDTF">2023-12-11T01:52:13Z</dcterms:created>
  <dcterms:modified xsi:type="dcterms:W3CDTF">2024-01-08T02:00:56Z</dcterms:modified>
</cp:coreProperties>
</file>