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443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ki" initials="R" lastIdx="1" clrIdx="0">
    <p:extLst>
      <p:ext uri="{19B8F6BF-5375-455C-9EA6-DF929625EA0E}">
        <p15:presenceInfo xmlns:p15="http://schemas.microsoft.com/office/powerpoint/2012/main" userId="Ro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A64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DE7206-8E73-4AC7-8408-159DF9793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3D448A3-B9DB-43BB-9134-E1BAB872D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915581-3C7B-4194-91E1-C8AB7653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98192C-0EBF-407F-ACC9-43D476C8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251C85-7E26-49C5-9E6D-BABF4A87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07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ECB4ED-D131-46CE-B1A3-A1C6406D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55BA895-60A3-4FDB-9B94-94DD16AF0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3844D7-DDAD-4D1A-8F57-414FE4087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4FDC90-38C1-44A0-AC89-BDE7D4B3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9C530CC-37D6-4FC2-B626-3DC44F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7916EF-CB75-4ED5-BAD4-033DA960C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F74FA1C-5017-45A2-8A38-E60911800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3B3F8F-E3CE-4D22-B158-45D02A59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3126BC-80DD-4512-879A-FE8A6456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EBF446-AD8A-4630-B73A-DF9B97A1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884F6A-8C47-4DBB-9790-7B3D087F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AC1606-CB87-4589-8E75-AF0B4D02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53EB70-3DF1-4B4F-A91A-5447277A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B9E224-9F88-4704-8D4D-B92D1347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74C20A-B346-4B19-AD97-AE14EF25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8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D0681-F8B8-4603-9866-0503E916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BB2636-7E05-4658-AB54-7CF59B67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299ED4-ABE0-4B8A-A038-6A5E9088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5ADF08-F7B7-404F-8102-311FF82D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26C98A-2AC0-4D7B-8AAC-98508B43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83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5024EC-338C-4C22-95A9-41509BAE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EB9B1-AE2B-425A-80B4-65A68E597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DDC1281-1E9F-403F-9297-B928621EA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824FB0E-8CDD-4F94-B560-B57CAF73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F2CEC9-4934-433C-A863-47105CC40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B24D5B-7712-4FB5-867F-45D712E1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8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61056F-CD62-44AD-BE8B-0992AD9D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E81305-911C-41FA-BF4E-B53A691B7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329E3BC-5BBD-435D-94F9-794E4EF96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E246A3-533D-403E-8D28-68F806E71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99C0F91-C72C-423B-8D74-C16F810EB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53854EF-141C-4600-922C-2FA5A4B5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00F8F4-7721-4A70-A59D-7EFAF876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61996AE-6433-460B-862F-8302B0A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54294B-5E80-4507-A543-295AF6F5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C532E9B-636D-46D2-AEB9-C38AE2EF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9CEC02-3D38-45CA-8753-78A72B3C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C4C9D5-5AB7-439C-9A33-B96D2D41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886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443E309-A875-496B-9EDD-962C04CE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71E1023-A390-4CE1-8586-4F6D670C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FF506BD-4BBC-45FE-95C6-BB79A4EA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5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C39EAF-3153-44CF-9107-5DEC8B28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F7C82A-11EE-41A8-BBA5-3215F407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60A20B-DE9B-427E-9359-4356F611B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543EC7-79FA-4EDC-ADEC-BF5B8C74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85454C-90FC-4221-867B-91AE1757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ABED60-08C1-4196-A229-5F72D869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84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054B9-207C-41B3-9CFA-3FF16C65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6978BF-D1AF-42EC-B984-0D7A035DB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FA8A2A-E59D-4D94-945F-08361EFB1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9CA40D5-3A57-497C-B759-FC271602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58DC6F-8223-470B-A031-735CC3CC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1CAB8F8-F876-40F3-9D17-84D2AFA9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7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B83F338-6EB6-4EEA-A57E-6CA45FC27F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2C99C01-838B-4443-B6A7-E5DED906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BFD4EB-E2BA-4974-B41A-3C1CAED2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395E73-C237-4E4A-862A-67BDA3AB1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246F-1587-45DC-8031-FDC564DE1835}" type="datetimeFigureOut">
              <a:rPr lang="zh-TW" altLang="en-US" smtClean="0"/>
              <a:t>2024/1/8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F6CC39-1FC5-43C3-A0D9-945C48507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4A7A9C-4A17-4C25-A7A6-5C8D43E10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490E-5827-496A-AC3F-CD28FD3C5D9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形 9" descr="遊戲控制器 以實心填滿">
            <a:extLst>
              <a:ext uri="{FF2B5EF4-FFF2-40B4-BE49-F238E27FC236}">
                <a16:creationId xmlns:a16="http://schemas.microsoft.com/office/drawing/2014/main" id="{51D70D58-B7D8-42A2-98FD-D94B88BF1FB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573086" y="4619140"/>
            <a:ext cx="1898342" cy="18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6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>
            <a:extLst>
              <a:ext uri="{FF2B5EF4-FFF2-40B4-BE49-F238E27FC236}">
                <a16:creationId xmlns:a16="http://schemas.microsoft.com/office/drawing/2014/main" id="{0C8F2761-7958-4B36-8EF6-E31A0B345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896470"/>
          </a:xfrm>
        </p:spPr>
        <p:txBody>
          <a:bodyPr>
            <a:noAutofit/>
          </a:bodyPr>
          <a:lstStyle/>
          <a:p>
            <a:r>
              <a:rPr lang="zh-TW" altLang="en-US" dirty="0">
                <a:ln w="0"/>
                <a:solidFill>
                  <a:srgbClr val="6A9A64"/>
                </a:solidFill>
                <a:effectLst>
                  <a:reflection blurRad="6350" stA="53000" endA="300" endPos="35500" dir="5400000" sy="-90000" algn="bl" rotWithShape="0"/>
                </a:effectLst>
              </a:rPr>
              <a:t>專題報告</a:t>
            </a:r>
            <a:endParaRPr lang="en-US" altLang="zh-TW" dirty="0">
              <a:ln w="0"/>
              <a:solidFill>
                <a:srgbClr val="6A9A6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endParaRPr lang="en-US" altLang="zh-TW" dirty="0">
              <a:ln w="0"/>
              <a:solidFill>
                <a:srgbClr val="6A9A64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zh-TW" altLang="en-US" dirty="0">
                <a:ln w="0"/>
                <a:solidFill>
                  <a:srgbClr val="6A9A64"/>
                </a:solidFill>
                <a:effectLst>
                  <a:reflection blurRad="6350" stA="53000" endA="300" endPos="35500" dir="5400000" sy="-90000" algn="bl" rotWithShape="0"/>
                </a:effectLst>
              </a:rPr>
              <a:t>蔡詔丞</a:t>
            </a:r>
            <a:endParaRPr lang="zh-TW" altLang="en-US" dirty="0">
              <a:solidFill>
                <a:srgbClr val="6A9A64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CC6F44-AD1E-4918-9379-C61ADA92510A}"/>
              </a:ext>
            </a:extLst>
          </p:cNvPr>
          <p:cNvSpPr/>
          <p:nvPr/>
        </p:nvSpPr>
        <p:spPr>
          <a:xfrm>
            <a:off x="3101787" y="1846729"/>
            <a:ext cx="7091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rgbClr val="6A9A64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認識武安宮及宋江陣</a:t>
            </a:r>
            <a:endParaRPr lang="en-US" altLang="zh-TW" sz="5400" dirty="0">
              <a:ln w="0"/>
              <a:solidFill>
                <a:srgbClr val="6A9A64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38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38318-AC46-45EF-A503-61471F2D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4316CE-33C8-4CA0-AF84-C560B8893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282498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A7B44A-8358-42AE-B194-EEDE07CB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歷史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A3B381-D6AB-4424-BE9A-233BC80D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新化武安宮位在臺灣臺南市新化區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原稱「大使公廟」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為大目降八保七廟之一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建於清嘉慶年間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CB2F67-E538-4505-B4B2-128E16D2E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15" y="1421747"/>
            <a:ext cx="3571875" cy="2790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2139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A50B0-E848-43BC-9E95-0AAFD993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17A59-8A1A-4B6B-83E0-1FA6A553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新化虎頭山上住有虎神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武安尊王為了解決百姓困擾，遂與虎神交戰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向大目降北極殿玄天上帝借法寶「玄天面」</a:t>
            </a:r>
          </a:p>
          <a:p>
            <a:r>
              <a:rPr lang="en-US" altLang="zh-TW" dirty="0"/>
              <a:t>4.</a:t>
            </a:r>
            <a:r>
              <a:rPr lang="zh-TW" altLang="en-US" dirty="0"/>
              <a:t>武安尊王忘了規定，笑了出來，導致面具脫不下來</a:t>
            </a:r>
          </a:p>
          <a:p>
            <a:r>
              <a:rPr lang="en-US" altLang="zh-TW" dirty="0"/>
              <a:t>5.</a:t>
            </a:r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157729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D40A1E-F416-4E7E-88B5-DFAF91F2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E6355-23E3-4C4E-A9D0-1C9106E5F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1403991-86FB-42BB-82B3-A38773705FD1}"/>
              </a:ext>
            </a:extLst>
          </p:cNvPr>
          <p:cNvSpPr txBox="1"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F53BEFB-017F-4B84-8491-0E5BFD5D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35" y="681037"/>
            <a:ext cx="314325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007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98199B-9125-4E4F-A64A-9A290737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D80AB3-8870-41EE-984D-A2A5AABE5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045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270</Words>
  <Application>Microsoft Office PowerPoint</Application>
  <PresentationFormat>寬螢幕</PresentationFormat>
  <Paragraphs>25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</vt:lpstr>
      <vt:lpstr>Arial</vt:lpstr>
      <vt:lpstr>Calibri</vt:lpstr>
      <vt:lpstr>Office 佈景主題</vt:lpstr>
      <vt:lpstr>PowerPoint 簡報</vt:lpstr>
      <vt:lpstr>起源</vt:lpstr>
      <vt:lpstr>歷史 </vt:lpstr>
      <vt:lpstr>傳說</vt:lpstr>
      <vt:lpstr>神明</vt:lpstr>
      <vt:lpstr>武器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13</cp:revision>
  <dcterms:created xsi:type="dcterms:W3CDTF">2023-12-11T01:51:11Z</dcterms:created>
  <dcterms:modified xsi:type="dcterms:W3CDTF">2024-01-08T02:03:34Z</dcterms:modified>
</cp:coreProperties>
</file>