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ABF178-C539-4553-8551-18E5E6712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007E80F-BFF3-4DED-A671-17308DB0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B925E2-334F-45ED-AAA6-41BD4783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579850-D888-48E6-896C-B7BD5DAD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5AB8B9-2A0D-4F79-B356-A54024B5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11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C10636-20B4-4EEF-B0B9-B16B53EA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6A170BE-F140-44FC-8458-5E6FED607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30F6B2-0A91-4A48-BDD7-435890E0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48B64E-54FD-496E-A8C2-A28E5026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2D08A8-39D5-45B4-B88A-D0F2DFEC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3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F1AF5D6-0A5E-4B09-9CFA-AEB927998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B67EEFA-A554-4B1A-9252-BFECAA297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397E3F-3B50-4DA5-96C0-F2F51044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0254E5-59C0-46A0-BADD-26D759524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1DDA5E-5157-46ED-A98D-AD12280C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8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B2C3CA-93D0-4F8E-9C95-59CE3E2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A704A3-BED2-45E1-B01E-253B5F7EF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5EBADB-5C95-424E-BB8D-D206160E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E5A18A-967D-4740-9E88-4D3B753D6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CFEE4C-7070-468F-AB8B-A0C6F3A7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89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840B9B-AA72-4A33-827A-6A3EBED0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C73D35-A007-4AC3-ACA5-17700562D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F37449-1196-46C8-A3AC-2F6AC6B8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8AA6E6-5F14-4E1A-98FC-73CC35CB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BDE52F-DA81-43DE-BED7-32F2178B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37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EC13F3-6A1C-48B9-A0D8-A17C25FF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BAD5C8-32CA-4965-BB5B-A42FD729B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2C3B83-C8BB-473C-A2B8-CA4BDDF6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89E106-79EB-4619-BD45-44BB4B2C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5613B6-83A3-4065-957C-82181C1A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733E7D-365E-4903-A345-88B4E1C8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63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CC2D97-2163-4911-99D1-16FF2A4F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AAB7FA-7051-425A-B9FF-4F102439C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AC82DE-C438-42BF-BF42-0842FBD0F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A76A151-C088-4029-973F-4CD0DC878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4875CFD-9638-4B78-A54A-D21D0D858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A3110A1-6C2E-4C09-8411-DBA73E63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C55E90A-5A34-453E-832E-DAD9F0F4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0ABD185-F3AC-4462-BF92-9761298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72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E30D36-4782-466D-B115-961F152E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34F159-4921-433F-B6E2-364F059F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3AFDEED-CD2E-44D7-9506-58AF797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262A0D-2FB1-4EBA-A322-89FC2AC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53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7A29AF9-88BA-459A-A139-A2237A87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641568-E0E3-40AA-AF84-0255ADFF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E9CCA2-2BA2-4CAB-AF1A-D2FC9629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52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AAF78E-2382-42D8-A71B-390BC069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96D9D0-8D19-47F4-B58D-0BB9F6DF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F8F7F2D-16ED-4F08-9505-7E3D56338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DB13F44-949E-46EF-98B8-5780FB5C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4ABBB4B-1479-46A6-870E-C1D2121D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FD2CCD-ED24-435C-8F6A-74FB7832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32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874F63-CF8C-4B82-8D49-6DB8EE6F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E0DC65-4F11-40B5-9DFE-14E38092F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F0E0F5-4AAC-45FE-B22D-6671CEF64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44FB58-F183-4904-9CE3-E5910291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60F732-DCB0-45AA-A72A-54FA6966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B64C1E-C3B4-4B17-AF50-022FB73F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58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ixabay.com/zh/%E6%8A%BD%E8%B1%A1-%E8%83%8C%E6%99%AF-%E5%A3%81%E7%BA%B8-%E7%8E%B0%E4%BB%A3-%E8%B6%85%E9%AB%98%E6%B8%85-uhd-4-k-%E7%8E%AF%E8%B7%AF-1780085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42DA688-AA82-406E-B718-52ACBAD0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5CDEA6-42F0-4109-B146-07773E63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22CF5D-0F1E-4971-9A62-53F1B592E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EFB0-433A-4A1F-B3FF-D91DC3A0682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222147-0159-428B-ABBB-E2F7F8802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CAA3B1-D510-4D9F-A631-9D72E6FDB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70CA-9EE3-4D10-BA72-6D2F3DE1AB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66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EBC1A-D102-41E5-B8EC-B242C981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075174" cy="2479675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zh-TW" alt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161524">
                      <a:alpha val="60000"/>
                    </a:srgbClr>
                  </a:glow>
                </a:effectLst>
              </a:rPr>
              <a:t>認識武安宮及宋江陣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2E98CED-FC35-470E-8B0D-85757A038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174" y="360546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專題報導</a:t>
            </a:r>
            <a:endParaRPr lang="en-US" altLang="zh-TW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號林揚翊</a:t>
            </a:r>
          </a:p>
        </p:txBody>
      </p:sp>
    </p:spTree>
    <p:extLst>
      <p:ext uri="{BB962C8B-B14F-4D97-AF65-F5344CB8AC3E}">
        <p14:creationId xmlns:p14="http://schemas.microsoft.com/office/powerpoint/2010/main" val="18623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0A145B-9FCD-4B39-B4DD-14F271C1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14A4BA-FE40-4492-93DF-59E136600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源自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水滸傳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、是少林武學實拳派的一支、來自戚繼光鴛鴦陣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源自鄭成功的藤牌兵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409808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7BDDD-C70D-499C-85EB-90CA0417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C29ADB-83DC-4F3F-BEBA-3BC00811C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900" dirty="0"/>
              <a:t>1.</a:t>
            </a:r>
            <a:r>
              <a:rPr lang="zh-TW" altLang="en-US" sz="3900" dirty="0"/>
              <a:t>新化武安宮位在臺灣臺南市新化區</a:t>
            </a:r>
          </a:p>
          <a:p>
            <a:r>
              <a:rPr lang="en-US" altLang="zh-TW" sz="3900" dirty="0"/>
              <a:t>2.</a:t>
            </a:r>
            <a:r>
              <a:rPr lang="zh-TW" altLang="en-US" sz="3900" dirty="0"/>
              <a:t>原稱「大使公廟」</a:t>
            </a:r>
          </a:p>
          <a:p>
            <a:r>
              <a:rPr lang="en-US" altLang="zh-TW" sz="3900" dirty="0"/>
              <a:t>3.</a:t>
            </a:r>
            <a:r>
              <a:rPr lang="zh-TW" altLang="en-US" sz="3900" dirty="0"/>
              <a:t>為大目降八保七廟之一</a:t>
            </a:r>
          </a:p>
          <a:p>
            <a:r>
              <a:rPr lang="en-US" altLang="zh-TW" sz="3900" dirty="0"/>
              <a:t>4.</a:t>
            </a:r>
            <a:r>
              <a:rPr lang="zh-TW" altLang="en-US" sz="3900" dirty="0"/>
              <a:t>建於清嘉慶年間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A887DE-0089-47FB-83A1-7E422415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03" y="3297611"/>
            <a:ext cx="35718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1F485E-7C48-4BF9-AEF7-43C65E12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9D7117-4BBF-4743-884E-654E55053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17191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017EE-9B14-4609-A38E-AE60D6DC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939842-BBB5-483E-8638-0D07EDD5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altLang="zh-TW" sz="4000" dirty="0"/>
              <a:t>1.</a:t>
            </a:r>
            <a:r>
              <a:rPr lang="zh-TW" altLang="en-US" sz="4000" dirty="0"/>
              <a:t>主祀大使爺張巡（武安尊王）</a:t>
            </a:r>
          </a:p>
          <a:p>
            <a:pPr marL="3657600" lvl="8" indent="0">
              <a:buNone/>
            </a:pPr>
            <a:r>
              <a:rPr lang="en-US" altLang="zh-TW" sz="4000" dirty="0"/>
              <a:t>2.</a:t>
            </a:r>
            <a:r>
              <a:rPr lang="zh-TW" altLang="en-US" sz="4000" dirty="0"/>
              <a:t>二使爺許遠（文安尊王）</a:t>
            </a:r>
          </a:p>
          <a:p>
            <a:pPr marL="3657600" lvl="8" indent="0">
              <a:buNone/>
            </a:pPr>
            <a:r>
              <a:rPr lang="en-US" altLang="zh-TW" sz="4000" dirty="0"/>
              <a:t>3.</a:t>
            </a:r>
            <a:r>
              <a:rPr lang="zh-TW" altLang="en-US" sz="4000" dirty="0"/>
              <a:t>三使爺南霽雲</a:t>
            </a:r>
            <a:endParaRPr lang="en-US" altLang="zh-TW" sz="4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DF47BD0-7742-4051-AEBD-341E141C1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81" y="1851026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5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3B5C7D-D2AE-4C3E-B670-C576E1D3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武器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653A6A-AA96-4935-B223-BC7F4F6B0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123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274</Words>
  <Application>Microsoft Office PowerPoint</Application>
  <PresentationFormat>寬螢幕</PresentationFormat>
  <Paragraphs>24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標楷體</vt:lpstr>
      <vt:lpstr>Arial</vt:lpstr>
      <vt:lpstr>Calibri</vt:lpstr>
      <vt:lpstr>Calibri Light</vt:lpstr>
      <vt:lpstr>Office 佈景主題</vt:lpstr>
      <vt:lpstr>認識武安宮及宋江陣</vt:lpstr>
      <vt:lpstr>起源</vt:lpstr>
      <vt:lpstr>歷史</vt:lpstr>
      <vt:lpstr>傳說</vt:lpstr>
      <vt:lpstr>神明</vt:lpstr>
      <vt:lpstr>武器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9</cp:revision>
  <dcterms:created xsi:type="dcterms:W3CDTF">2023-11-27T02:10:57Z</dcterms:created>
  <dcterms:modified xsi:type="dcterms:W3CDTF">2024-01-08T02:04:14Z</dcterms:modified>
</cp:coreProperties>
</file>