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0B804-9305-41D0-AA09-C336F8C08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A65A233-7196-4E5A-8E73-E542C19C7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06CAFF-39BB-47C8-956B-18DB85A5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33DFD5-16AB-46EB-8089-55F31469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971BF8-107F-4425-93F7-18C2D5AC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57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E42E8D-D574-46FF-B220-0C4B6E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34F08AE-EC4A-4C80-81CB-8BF8A3354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134090-0016-4626-81EA-69FA8A11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CADA03-3081-4B8E-80F9-D73A3B2A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0CE2F4-6D75-4DDC-B8E6-BF2A9A60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84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D3F254F-0590-48D8-845E-790769CCF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4C7267D-ABAF-439C-BA5D-4CE501FFF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E467D8-F687-4569-BD00-1F99CFC1F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DB19BF-C518-4F3C-B262-06290007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CD8A3B-4C1A-4FB5-8769-F695B53A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88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466BE0-C911-4D51-871E-FC2BBCF5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53B45B-C89E-45FD-BCF7-40F1A59F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7F8653-8B69-4BAE-915E-269F89AC4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74EE57-D978-4952-BBB9-79D7E176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D3A4EA-F5F0-4D89-9317-681F9881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43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985BEB-BB0E-4A44-A283-4AD05805A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940588-3611-4C9E-B5F9-164AB44E2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B09CC8-C4E2-47C8-83C7-5C088B5E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4417A0-F316-4AFD-B980-8B49EF9B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8E79FA-6BE0-4BE9-98EA-02376893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62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35291A-D0D7-4ACC-B9B1-96ED7581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BCC3AD-D477-44C2-A9DC-FF83685E5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108DC4-4DC6-4C4C-83AC-3090449E5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F46B97A-07EF-4F13-B7E9-65C86653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059831-9FEF-4319-A3CF-4F988804B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2055DB-A523-4411-9E9C-3B5F1DC2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19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2DD0BA-0D4D-4B75-AA8F-E5543AAA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A31EC7-AFDC-4B80-AD33-4D73A936F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2276E2-3385-45CF-A5EA-EB7981402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2E5F4DA-C452-4B87-A288-7F515F868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BCEBA79-81F2-4E25-9C8E-DD2D5205F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34C1F6-366A-4F56-8BFF-34403CFA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D892183-00CD-4FDD-8076-CB8D5C09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B460030-A913-4C9E-AE89-BF5FDCEB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3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EA5EAF-C45E-47E5-AE3A-17AF82AD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6354E03-85EC-4A02-94B0-DB780285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E0CB5E4-ECB9-4C83-BBBE-69F41EFD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F563579-7BCA-413B-BEA8-5C47287B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6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465881E-D9A2-47D2-BC1D-09E966C7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6AF4DA6-0D7B-4103-A860-5E866133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8FDEBB7-9CEE-4BDA-9C83-8BFDC1DC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2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69AA6D-44C7-4AFE-A19D-9C620BE5E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8BA7CB-8CB8-4700-B346-7E03F9FF3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552E54F-9961-4263-8033-3AF337E67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E08293-CE21-4C4F-A890-1EA7EBD2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67236E-5917-4437-A5D8-96103092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35E38C-6C4C-4F89-9503-93C7A223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59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A64CF2-9B0D-48A1-B87C-AEB2DCAD6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2EA06FB-B1E8-454C-9624-25DDA9FE0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06B5BCD-A6FF-4C9C-BDE7-8A3E21F79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51330A-C57D-4B39-A160-080C653D1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287506C-9969-4B25-84F7-5B709A1C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ECCAC9-D780-4CA5-9275-7B008D93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1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5">
                <a:lumMod val="40000"/>
                <a:lumOff val="60000"/>
              </a:schemeClr>
            </a:gs>
            <a:gs pos="91000">
              <a:srgbClr val="A3BBE3"/>
            </a:gs>
            <a:gs pos="59000">
              <a:schemeClr val="accent1">
                <a:lumMod val="20000"/>
                <a:lumOff val="80000"/>
              </a:schemeClr>
            </a:gs>
            <a:gs pos="36000">
              <a:srgbClr val="EDEBE0"/>
            </a:gs>
            <a:gs pos="0">
              <a:schemeClr val="accent4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9F22F06-F7EA-4036-9EBA-B7FC97BB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5AC7EC2-A95D-48C4-8DE4-5F6E6FB5E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F57F30-40F2-4B58-A487-4004F8CC0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15CF3-B05B-4069-A9CE-97DA50F8877C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B89E43-7F6E-4C3D-A4C1-45820D836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532DB1-998A-419C-A993-0D079A046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190E3-5A3D-4D15-9AB6-CCD9EE6CF3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95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4">
              <a:lumMod val="60000"/>
              <a:lumOff val="4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kern="1200">
          <a:solidFill>
            <a:schemeClr val="bg2">
              <a:lumMod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2">
              <a:lumMod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b="1" kern="1200">
          <a:solidFill>
            <a:schemeClr val="bg2">
              <a:lumMod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b="1" kern="1200">
          <a:solidFill>
            <a:schemeClr val="bg2">
              <a:lumMod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b="1" kern="1200">
          <a:solidFill>
            <a:schemeClr val="bg2">
              <a:lumMod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chemeClr val="accent5">
                <a:lumMod val="40000"/>
                <a:lumOff val="60000"/>
              </a:schemeClr>
            </a:gs>
            <a:gs pos="100000">
              <a:srgbClr val="A3BBE3"/>
            </a:gs>
            <a:gs pos="43000">
              <a:schemeClr val="accent1">
                <a:lumMod val="20000"/>
                <a:lumOff val="80000"/>
              </a:schemeClr>
            </a:gs>
            <a:gs pos="21000">
              <a:srgbClr val="EDEBE0"/>
            </a:gs>
            <a:gs pos="31000">
              <a:srgbClr val="ECEBE1"/>
            </a:gs>
            <a:gs pos="15000">
              <a:schemeClr val="accent4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88D957-AF23-4BD7-B20B-2A2340717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6743"/>
          </a:xfrm>
        </p:spPr>
        <p:txBody>
          <a:bodyPr/>
          <a:lstStyle/>
          <a:p>
            <a:r>
              <a:rPr lang="zh-TW" altLang="en-US" dirty="0"/>
              <a:t>認識武安宮及宋江陣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6323099-E483-439B-B3AD-B2218CAA9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4791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專題報導</a:t>
            </a:r>
            <a:endParaRPr lang="en-US" altLang="zh-TW" sz="4000" dirty="0"/>
          </a:p>
          <a:p>
            <a:r>
              <a:rPr lang="zh-TW" altLang="en-US" sz="4000" dirty="0"/>
              <a:t>許杏蓉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75765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FCF406-B8C3-43B7-9DEB-4335DF0B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4E05EA-73C7-46A8-B449-10AE59DC0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新化武安宮位在臺灣臺南市新化區</a:t>
            </a:r>
          </a:p>
          <a:p>
            <a:r>
              <a:rPr lang="zh-TW" altLang="en-US" dirty="0"/>
              <a:t>原稱「大使公廟」</a:t>
            </a:r>
          </a:p>
          <a:p>
            <a:r>
              <a:rPr lang="zh-TW" altLang="en-US" dirty="0"/>
              <a:t>為大目降八保七廟之一</a:t>
            </a:r>
          </a:p>
          <a:p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CC63F92-D798-4178-9405-04EDFB9E4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565" y="1690688"/>
            <a:ext cx="357187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042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93256D-E949-472C-8766-A43806AC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E2D36D-D5EA-4895-9713-6F6643EF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新化虎頭山上住有虎神</a:t>
            </a:r>
          </a:p>
          <a:p>
            <a:r>
              <a:rPr lang="zh-TW" altLang="en-US" dirty="0"/>
              <a:t>武安尊王為了解決百姓困擾，遂與虎神交戰</a:t>
            </a:r>
          </a:p>
          <a:p>
            <a:r>
              <a:rPr lang="zh-TW" altLang="en-US" dirty="0"/>
              <a:t>向大目降北極殿玄天上帝借法寶「玄天面」</a:t>
            </a:r>
          </a:p>
          <a:p>
            <a:r>
              <a:rPr lang="zh-TW" altLang="en-US" dirty="0"/>
              <a:t>武安尊王忘了規定，笑了出來，導致面具脫不下來</a:t>
            </a:r>
          </a:p>
          <a:p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08391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289265-8DED-4AC5-9F50-ACB5064E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F351F1-CD2C-448B-9DD1-B7F67D030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主祀大使爺張巡（武安尊王）</a:t>
            </a:r>
          </a:p>
          <a:p>
            <a:r>
              <a:rPr lang="zh-TW" altLang="en-US" dirty="0"/>
              <a:t>二使爺許遠（文安尊王）</a:t>
            </a:r>
          </a:p>
          <a:p>
            <a:r>
              <a:rPr lang="zh-TW" altLang="en-US" dirty="0"/>
              <a:t>三使爺南霽雲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9043078-C3C6-4F46-A6E5-EECFE8255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692" y="1261783"/>
            <a:ext cx="314325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684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CF31E6-74E6-4C8C-9DAD-0AD6FC0AE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5628A7-B2AF-4236-856B-7489A86D4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zh-TW" altLang="en-US" dirty="0"/>
              <a:t>源自鄭成功的藤牌兵</a:t>
            </a:r>
          </a:p>
          <a:p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94026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B4E30B-FBF0-4685-85C5-0C75F2A3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6C75C7-1136-45CD-A29E-D3296A9B8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928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238</Words>
  <Application>Microsoft Office PowerPoint</Application>
  <PresentationFormat>寬螢幕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認識武安宮及宋江陣</vt:lpstr>
      <vt:lpstr>歷史</vt:lpstr>
      <vt:lpstr>傳說</vt:lpstr>
      <vt:lpstr>神明</vt:lpstr>
      <vt:lpstr>宋江陣起源</vt:lpstr>
      <vt:lpstr>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8</cp:revision>
  <dcterms:created xsi:type="dcterms:W3CDTF">2023-11-27T02:10:37Z</dcterms:created>
  <dcterms:modified xsi:type="dcterms:W3CDTF">2024-01-08T02:04:24Z</dcterms:modified>
</cp:coreProperties>
</file>