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C6194B9-2BBB-44F3-AD6E-FA31B4711539}">
          <p14:sldIdLst>
            <p14:sldId id="256"/>
            <p14:sldId id="258"/>
            <p14:sldId id="259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6AE2DB-29C3-4D6B-9223-3E5022FD8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 anchor="b">
            <a:normAutofit/>
          </a:bodyPr>
          <a:lstStyle>
            <a:lvl1pPr algn="ctr">
              <a:defRPr sz="7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3EFC09F-EC8A-496C-A301-31B74CF67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736106-9671-4657-843A-226250BCD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0F2B-D391-4381-A064-B7A77803AF9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5252CA4-9005-4B96-83D5-63BC6AB3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41D1EAD-0A03-45F5-84C7-109B7E5B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2C7C-2CC2-4779-BE69-ACE3123587E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 descr="原始沙灘上的兩張椅子">
            <a:extLst>
              <a:ext uri="{FF2B5EF4-FFF2-40B4-BE49-F238E27FC236}">
                <a16:creationId xmlns:a16="http://schemas.microsoft.com/office/drawing/2014/main" id="{40E85BA6-1E13-4EB5-9DBA-BEA80CCBB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9122">
            <a:off x="328866" y="7502719"/>
            <a:ext cx="149351" cy="99543"/>
          </a:xfrm>
          <a:prstGeom prst="rect">
            <a:avLst/>
          </a:prstGeom>
        </p:spPr>
      </p:pic>
      <p:pic>
        <p:nvPicPr>
          <p:cNvPr id="10" name="圖片 9" descr="水底珊瑚礁">
            <a:extLst>
              <a:ext uri="{FF2B5EF4-FFF2-40B4-BE49-F238E27FC236}">
                <a16:creationId xmlns:a16="http://schemas.microsoft.com/office/drawing/2014/main" id="{29F48CEC-405C-45F5-9216-46800EAC2C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804842" y="630936"/>
            <a:ext cx="1797235" cy="11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1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EBDCDC-A4D3-43A2-B454-5560CAF6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CBA956C-6DD3-4980-8EB7-B964F7E21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DC794EE-7D5F-4563-AFBC-E2C15D732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F90B17E-2101-4466-B951-80950B728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0F2B-D391-4381-A064-B7A77803AF9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B908261-1501-4266-BAEE-C3899BFC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3169EE1-544C-42BA-B8FB-DE9AD4AF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2C7C-2CC2-4779-BE69-ACE312358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347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DAA7EF-68E9-4C98-B631-F322DDF0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9068DC8-4216-43FD-83F4-13DCA80B6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4B2F2BA-FC30-42F9-A579-2326AE155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0F2B-D391-4381-A064-B7A77803AF9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F6C510-6D91-40D6-8C06-08C06784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486C0B-F21F-429A-B55A-E20904CB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2C7C-2CC2-4779-BE69-ACE312358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054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A2B65A2-DBE9-4252-934D-DD7B027E2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15030F3-9598-423F-B344-735CB23EE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78A935A-7B39-45B5-BB2D-5D84C3C3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0F2B-D391-4381-A064-B7A77803AF9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932922-67FB-466D-A148-EEF66B9CB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212E507-0488-4C0C-9275-BBED0F257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2C7C-2CC2-4779-BE69-ACE312358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10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31152E-6346-48C6-B1A1-A2D1A2856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35" y="409513"/>
            <a:ext cx="10515600" cy="132556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E52EF38-2427-44FC-9BB0-1BD9772E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0F2B-D391-4381-A064-B7A77803AF9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A01AD56-ECE6-49BD-B292-914DAAFF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CCA26A4-4041-4573-8094-DC95096A1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2C7C-2CC2-4779-BE69-ACE312358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56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61EA6B-5C06-46F5-B2E7-DC16DC6EC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4BFCF4-6E3D-4DC4-AFCD-3A70735F3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D064C5B-B1F6-4A62-AFDB-C75523C3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0F2B-D391-4381-A064-B7A77803AF9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3F8B09D-EDD2-4907-BEAD-8EF452D1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4C79D38-DE7B-423F-BB22-39BF3DA5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2C7C-2CC2-4779-BE69-ACE3123587E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 descr="水底珊瑚礁">
            <a:extLst>
              <a:ext uri="{FF2B5EF4-FFF2-40B4-BE49-F238E27FC236}">
                <a16:creationId xmlns:a16="http://schemas.microsoft.com/office/drawing/2014/main" id="{C90ADF3C-6CB9-463D-A0E9-24AFE1951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189450" y="5024759"/>
            <a:ext cx="6859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99BDFF-DBFA-4AE3-910D-0DBD49682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404" y="3425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21984B4-5455-4C8D-B81B-D89E22E92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41FD08C-9077-4E19-8334-339E4FD4A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0F2B-D391-4381-A064-B7A77803AF9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4BAD48F-A413-425D-8722-F8D265B3D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F9C52D6-BFA7-4D67-B8DF-751B5EDD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2C7C-2CC2-4779-BE69-ACE312358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418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A0A99AB-7147-407E-9A3C-315276869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2E047E1-8CA5-4DFA-9C29-9BB405778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0F2B-D391-4381-A064-B7A77803AF9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D081EF9-EF51-412F-8C06-8272A9B4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DC15D55-391B-48E8-A67D-C87ABAEA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2C7C-2CC2-4779-BE69-ACE3123587E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BBB0498-F1B5-41CE-8CBC-716ACD11F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DFA33F-F3CB-458A-B995-BA1C5028B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2642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646712-2BCC-42C0-B257-9F4DBCA3C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7C8764C-E57C-4132-B712-BB2E1ABE8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71007D8-07CF-4E47-A4FF-500BAE58D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6DC93F8-D623-4ACE-97DB-F28DCD08F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02380F1-6541-40CF-AE0E-DD80B66EC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9BD760F-FB28-4E61-A7EA-9D6428593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0F2B-D391-4381-A064-B7A77803AF9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AA015D2-BFE4-417B-9537-07631373A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116A03C-3070-4B20-9A1B-54BABD63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2C7C-2CC2-4779-BE69-ACE312358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86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786938-E08B-4064-B4E0-D3FE96F3A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6176725-0D09-4866-B517-924C2DE7F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0F2B-D391-4381-A064-B7A77803AF9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F16AE71-DACC-4295-AB95-A05B64605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9B5869D-CEFF-41E3-83DA-CD5A208A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2C7C-2CC2-4779-BE69-ACE312358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811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7982F3B-6B2D-416F-ABA1-29534C7A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0F2B-D391-4381-A064-B7A77803AF9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261CC03-0647-46E0-8293-C6A2EE9E5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8EC0A97-153B-4BA6-B2BC-ADFF0AF4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2C7C-2CC2-4779-BE69-ACE312358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40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ECD7D3-AE6B-4B1E-AFD3-BC70CA07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7EF4EE-B8AA-4543-8141-22EEEB43B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5108F30-C0D4-43D9-A521-E971A9E1E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467975D-3C42-4210-88F7-AA8C95811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0F2B-D391-4381-A064-B7A77803AF9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6CE1C6A-360C-4D79-97C9-D95A2AF6D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A2D48CA-4D22-455F-9E11-F473CF533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2C7C-2CC2-4779-BE69-ACE312358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81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陽光普照的海灣">
            <a:extLst>
              <a:ext uri="{FF2B5EF4-FFF2-40B4-BE49-F238E27FC236}">
                <a16:creationId xmlns:a16="http://schemas.microsoft.com/office/drawing/2014/main" id="{070CA398-2B17-4DE0-B7E8-43BACD80431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0"/>
            <a:ext cx="12191551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471FD55-7FCD-4749-BE76-79E41BFDA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2D8657A-E787-4116-82EA-B4D51CDCD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</a:t>
            </a:r>
            <a:endParaRPr lang="en-US" altLang="zh-TW" dirty="0"/>
          </a:p>
          <a:p>
            <a:pPr lvl="3"/>
            <a:r>
              <a:rPr lang="zh-TW" altLang="en-US" dirty="0"/>
              <a:t>第五層</a:t>
            </a:r>
            <a:endParaRPr lang="en-US" altLang="zh-TW" dirty="0"/>
          </a:p>
          <a:p>
            <a:pPr lvl="3"/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3A718A-4F5C-4E27-8D27-9E2AB302B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50F2B-D391-4381-A064-B7A77803AF9C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372123-C07E-4AD0-93AD-966C33479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AC21CC-C2EC-4890-9677-9FB2D91F3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72C7C-2CC2-4779-BE69-ACE312358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77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rgbClr val="FFC000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FD4AF3-E6B6-4323-8E26-790CFCAD0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60619"/>
          </a:xfrm>
        </p:spPr>
        <p:txBody>
          <a:bodyPr>
            <a:normAutofit/>
          </a:bodyPr>
          <a:lstStyle/>
          <a:p>
            <a:r>
              <a:rPr lang="zh-TW" altLang="en-US" sz="7200" dirty="0"/>
              <a:t>認識武安宮和宋江陣 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9AAA179-87F9-460B-B33D-CC8F3B0CB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8981" y="2382982"/>
            <a:ext cx="7934037" cy="4221018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accent4"/>
                </a:solidFill>
              </a:rPr>
              <a:t>專題報告</a:t>
            </a:r>
            <a:endParaRPr lang="en-US" altLang="zh-TW" sz="5400" dirty="0">
              <a:solidFill>
                <a:schemeClr val="accent4"/>
              </a:solidFill>
            </a:endParaRPr>
          </a:p>
          <a:p>
            <a:r>
              <a:rPr lang="zh-TW" altLang="en-US" sz="5400" dirty="0">
                <a:solidFill>
                  <a:schemeClr val="accent4"/>
                </a:solidFill>
              </a:rPr>
              <a:t>謝柚騰</a:t>
            </a:r>
          </a:p>
        </p:txBody>
      </p:sp>
    </p:spTree>
    <p:extLst>
      <p:ext uri="{BB962C8B-B14F-4D97-AF65-F5344CB8AC3E}">
        <p14:creationId xmlns:p14="http://schemas.microsoft.com/office/powerpoint/2010/main" val="226701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96C24C-4B55-4A96-9D46-F8C21F9C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769681-7AC8-4493-9297-0E80B4475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原稱「大使公廟」</a:t>
            </a:r>
          </a:p>
          <a:p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新化武安宮位在臺灣臺南市新化區</a:t>
            </a:r>
          </a:p>
          <a:p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為大目降八保七廟之一</a:t>
            </a:r>
          </a:p>
          <a:p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建於清嘉慶年間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42A5CAD-4021-4E00-9AE2-6437D011B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70" y="3221564"/>
            <a:ext cx="3254565" cy="22558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7258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5AEBCC-C6EF-4D41-9216-B201BDF19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傳說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5743B3-6C06-4E1E-8E1F-2E6B4F6B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新化虎頭山上住有虎神</a:t>
            </a:r>
          </a:p>
          <a:p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武安尊王為了解決百姓困擾，遂與虎神交戰</a:t>
            </a:r>
          </a:p>
          <a:p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向大目降北極殿玄天上帝借法寶「玄天面」</a:t>
            </a:r>
          </a:p>
          <a:p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武安尊王忘了規定，笑了出來，導致面具脫不下來</a:t>
            </a:r>
          </a:p>
          <a:p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2664366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343ACF-2CCA-4937-9640-B667B8C56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A042EB-F1F7-4290-A021-5F90F7B54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主祀大使爺張巡（武安尊王）</a:t>
            </a:r>
          </a:p>
          <a:p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二使爺許遠（文安尊王）</a:t>
            </a:r>
          </a:p>
          <a:p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三使爺南霽雲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A3C24BD-E6A5-4EB3-B932-94528257F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2122243" y="4824412"/>
            <a:ext cx="69757" cy="5450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78340B2-B4D6-4E20-9CE8-DAE420B40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41" y="1200411"/>
            <a:ext cx="2051322" cy="27350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54628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F623EB-A042-4747-9916-0EA3EECD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武器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943747-FC2F-4272-BFAA-98999ACEE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頭旗</a:t>
            </a:r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雙斧</a:t>
            </a:r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斬馬 </a:t>
            </a:r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; 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大刀</a:t>
            </a:r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耙</a:t>
            </a:r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三叉 </a:t>
            </a:r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; 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板尖</a:t>
            </a:r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躂仔（躂刀）</a:t>
            </a:r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刨仔（割馬腳） </a:t>
            </a:r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; 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官刀</a:t>
            </a:r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雨傘</a:t>
            </a:r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短棍（齊眉） </a:t>
            </a:r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; 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長槌</a:t>
            </a:r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鐵尺</a:t>
            </a:r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雙鐧</a:t>
            </a:r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zh-TW" altLang="en-US" sz="4000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9470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ABF51F-F895-4DA9-A63E-335194132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宋江陣起源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43C8F9-396F-459D-9407-574FC5943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源自</a:t>
            </a:r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水滸傳</a:t>
            </a:r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、是少林武學實拳派的一支、來自戚繼光鴛鴦陣</a:t>
            </a:r>
          </a:p>
          <a:p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成源自鄭功的藤牌兵</a:t>
            </a:r>
          </a:p>
          <a:p>
            <a:r>
              <a:rPr lang="en-US" altLang="zh-TW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40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1323082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272</Words>
  <Application>Microsoft Office PowerPoint</Application>
  <PresentationFormat>寬螢幕</PresentationFormat>
  <Paragraphs>24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微軟正黑體</vt:lpstr>
      <vt:lpstr>標楷體</vt:lpstr>
      <vt:lpstr>Arial</vt:lpstr>
      <vt:lpstr>Calibri</vt:lpstr>
      <vt:lpstr>Office 佈景主題</vt:lpstr>
      <vt:lpstr>認識武安宮和宋江陣 </vt:lpstr>
      <vt:lpstr>歷史</vt:lpstr>
      <vt:lpstr>傳說</vt:lpstr>
      <vt:lpstr>神明</vt:lpstr>
      <vt:lpstr>武器</vt:lpstr>
      <vt:lpstr>宋江陣起源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21</cp:revision>
  <dcterms:created xsi:type="dcterms:W3CDTF">2023-12-11T01:51:05Z</dcterms:created>
  <dcterms:modified xsi:type="dcterms:W3CDTF">2024-01-08T02:05:40Z</dcterms:modified>
</cp:coreProperties>
</file>