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0E1859-E4CA-4871-B5B2-23E6AB39A4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05849" y="873996"/>
            <a:ext cx="6533966" cy="1691652"/>
          </a:xfrm>
        </p:spPr>
        <p:txBody>
          <a:bodyPr anchor="b"/>
          <a:lstStyle>
            <a:lvl1pPr algn="ctr">
              <a:defRPr sz="6000"/>
            </a:lvl1pPr>
          </a:lstStyle>
          <a:p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4FA1AF3-78E8-4C40-B6D3-008064D82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410" y="3016110"/>
            <a:ext cx="9144000" cy="252355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7269CD-0B67-47E1-AC87-9AAF5C78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E665C9-082D-456A-A48F-976B31A9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0A6125-5378-4D59-8D68-501506FA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0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F4D26-C41A-4E41-BDCD-3009C275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327B659-67F1-4ED4-A912-8C049D2FB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318325-B866-4E08-9740-02A1228E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797114-970C-4A95-9AA8-38EB1D6F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82CF62-FF52-4C40-8DB8-F90F5262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85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F69A183-6CFD-4B86-B394-10003EE4D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DA5F8C3-829F-48F8-80B1-6CE655527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D32292-CA05-4C50-BE0C-00B11AE5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24A246-6361-4966-AF51-E340CD47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BE256B-8A9E-4640-AEBF-6BA51CE9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2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3539D0-6370-4E7E-B9BC-C9FA5217A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676377-82F4-4812-B29F-814B81A9A91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lvl="1"/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lvl="1"/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lvl="1"/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lvl="1"/>
            <a:r>
              <a:rPr lang="en-US" altLang="zh-TW" dirty="0"/>
              <a:t>5.</a:t>
            </a:r>
            <a:r>
              <a:rPr lang="zh-TW" altLang="en-US" dirty="0"/>
              <a:t>武安尊王的樣貌較為兇惡層</a:t>
            </a:r>
          </a:p>
          <a:p>
            <a:pPr lvl="3"/>
            <a:endParaRPr lang="zh-TW" altLang="en-US" dirty="0"/>
          </a:p>
          <a:p>
            <a:pPr lvl="4"/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78E4D3-853B-4AC3-B69D-5A92B239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B25F55-A58D-44EE-B2CE-6C86ED77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824618-5A71-42D8-AB62-BE070443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41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5EE379-BADB-4C87-BEDC-5953441E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17251"/>
            <a:ext cx="10515600" cy="1047566"/>
          </a:xfrm>
        </p:spPr>
        <p:txBody>
          <a:bodyPr anchor="b"/>
          <a:lstStyle>
            <a:lvl1pPr>
              <a:defRPr sz="6000"/>
            </a:lvl1pPr>
          </a:lstStyle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0CC129-7184-4B6C-BA42-4C52AD3F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8497"/>
            <a:ext cx="10515600" cy="402115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86037A-E265-4C46-A582-7C2A9254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B7D41B-78F1-412C-AB62-90F30EBF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FE26F5-5BF5-4798-8D1E-265E3868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8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FA9113-A4EA-4513-A907-2D872175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D929F4-F221-4DB5-B1B6-17DFDB3E8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F0DA9DF-1D69-42E3-9E95-C7A9D9054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endParaRPr lang="zh-TW" altLang="en-US" dirty="0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A110D1-27EE-468D-85AB-BFC7FCD0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6085D3B-F25C-4D00-ABF8-0A7FE5853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814FBD-6C96-4BC9-A169-1FF37CB0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62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65AE5C-8B39-4F1A-8201-D02D710D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976072-8784-4C2A-A73A-0B749AD92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266331" y="2505073"/>
            <a:ext cx="97654" cy="457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209F8B-BEE8-481D-B49F-1DA13BE94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2" cy="3684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C5FC80B-EE27-48A1-904D-FC51291D1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0EBCBAA-181F-4268-B2DF-989F4D2E6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zh-TW" altLang="en-US" dirty="0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970D2AD-9834-4C75-B1AF-D7B24035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72C37B-E4A5-4DA0-92CA-3A5EC91C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7506BD5-95C3-4004-A599-EE551462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64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7344B0-796D-4B90-BFB3-4FEC9D69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7DA5BF2-6058-46A5-A4D0-EF531CF3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6EEC0D0-6A66-4E9C-A90C-DA6D2CE0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E6653DC-672D-4C41-8B27-73D7E216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8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B646724-64B5-4303-B9F2-133C4A37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D1A83FF-5E78-4BB7-8DD4-90D54657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0065C80-97B6-43A2-9CAD-06400DDC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38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890DBD-F8CA-4A08-95BC-5DC6DDB0F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B8E85D-EF53-4383-B217-519BF024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F8F7C7-EC29-4B1D-9DCB-3E3407A0A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E0DF38-B9A3-4001-A699-474503F6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24707A-9770-4966-88A6-B85183C8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CEECABC-DD1B-4DC8-AEAD-A6818A9F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2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D5F57B-004E-4DB2-8D18-92448246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CDC5E4D-45F2-45C4-B757-19AA4F4F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93A27C-BB21-4ED7-AC79-646D02213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3A48A20-EB8F-4689-930D-F77F681B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42BD8A-777E-4C07-AC96-06D3A485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7F934F-2245-4094-93D6-056BDCEC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56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白色現代建築">
            <a:extLst>
              <a:ext uri="{FF2B5EF4-FFF2-40B4-BE49-F238E27FC236}">
                <a16:creationId xmlns:a16="http://schemas.microsoft.com/office/drawing/2014/main" id="{76EACB66-43BD-47AB-A6DB-EBC4D7E2A4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247" y="0"/>
            <a:ext cx="12446493" cy="6922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E2295BB-DE75-46E7-AB8A-4466EC14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認識宋江陣及武安宮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B0FFB2-6293-4AB7-B4F2-B3D598959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2"/>
            <a:endParaRPr lang="zh-TW" altLang="en-US" dirty="0"/>
          </a:p>
          <a:p>
            <a:pPr lvl="3"/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356BEB-E2F3-4B42-9BF3-BE5BDF92F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0205-575B-45E8-8685-4C891C0BB9D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2F825B-2C23-46DF-B8E1-082BAF1DC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808928-48D5-40B3-9305-3808BAB88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6B7F-2295-4F93-85F9-AEB5ACA8B11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3" name="圖形 12" descr="傳送 以實心填滿">
            <a:extLst>
              <a:ext uri="{FF2B5EF4-FFF2-40B4-BE49-F238E27FC236}">
                <a16:creationId xmlns:a16="http://schemas.microsoft.com/office/drawing/2014/main" id="{5D4084B8-3215-4DC8-85CE-640F04C178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0" y="-920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2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55ADB-5C90-42BA-9D4A-E5A07578C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BCFD40E-938E-45ED-9B7F-D283DF9B8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12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1A433D-E0D3-42B5-8749-42980D612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EB5597-BAC7-4253-89FC-3C7DA7DE2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B8F711-2D8A-4F6A-A525-AE5662B1A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650" y="2230810"/>
            <a:ext cx="3571875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807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5E628C-674D-4AF7-870E-B73108DD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5168E9-F283-4962-8E70-C81CB6016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71357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24BC9-9A97-40C9-AD29-FB9FD449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43A12F-588B-4B6A-BA06-1C4E0E52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A2F53E3-6D25-4980-BF47-6F2FCCE91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58" y="1503830"/>
            <a:ext cx="314325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235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A8C36-0803-4F69-ABEF-D3E03655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8C6F2-FD93-4866-9B8A-58EE1838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87961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97432B-36AA-4C02-A4A3-17292FD5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EEB808-2B22-4F41-BCAB-685ACCF1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263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266</Words>
  <Application>Microsoft Office PowerPoint</Application>
  <PresentationFormat>寬螢幕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武安宮與宋江陣</vt:lpstr>
      <vt:lpstr>歷史</vt:lpstr>
      <vt:lpstr>PowerPoint 簡報</vt:lpstr>
      <vt:lpstr>神明</vt:lpstr>
      <vt:lpstr>宋江陣起源</vt:lpstr>
      <vt:lpstr>宋江陣武器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10</cp:revision>
  <dcterms:created xsi:type="dcterms:W3CDTF">2023-12-11T01:52:18Z</dcterms:created>
  <dcterms:modified xsi:type="dcterms:W3CDTF">2024-01-08T02:10:16Z</dcterms:modified>
</cp:coreProperties>
</file>