
<file path=[Content_Types].xml><?xml version="1.0" encoding="utf-8"?>
<Types xmlns="http://schemas.openxmlformats.org/package/2006/content-types">
  <Default Extension="png" ContentType="image/png"/>
  <Default Extension="glb" ContentType="model/gltf.binary"/>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7"/>
  </p:notesMasterIdLst>
  <p:sldIdLst>
    <p:sldId id="256" r:id="rId2"/>
    <p:sldId id="269" r:id="rId3"/>
    <p:sldId id="265" r:id="rId4"/>
    <p:sldId id="270" r:id="rId5"/>
    <p:sldId id="271" r:id="rId6"/>
  </p:sldIdLst>
  <p:sldSz cx="9144000" cy="5143500" type="screen16x9"/>
  <p:notesSz cx="6858000" cy="9144000"/>
  <p:embeddedFontLst>
    <p:embeddedFont>
      <p:font typeface="Bellota Text" panose="02020500000000000000" charset="0"/>
      <p:regular r:id="rId8"/>
      <p:bold r:id="rId9"/>
      <p:italic r:id="rId10"/>
      <p:boldItalic r:id="rId11"/>
    </p:embeddedFont>
    <p:embeddedFont>
      <p:font typeface="Bellota Text Light" panose="02020500000000000000" charset="0"/>
      <p:regular r:id="rId12"/>
      <p:bold r:id="rId13"/>
      <p:italic r:id="rId14"/>
      <p:boldItalic r:id="rId15"/>
    </p:embeddedFont>
    <p:embeddedFont>
      <p:font typeface="Satisfy" panose="02020500000000000000" charset="0"/>
      <p:regular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1F52A6-A606-4D11-9BC2-5BA803DFAFF6}">
  <a:tblStyle styleId="{241F52A6-A606-4D11-9BC2-5BA803DFAFF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0EBCB6B-6929-4B4B-9B83-FFC68D3EDE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22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71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228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4"/>
        </a:soli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1753925" y="689125"/>
            <a:ext cx="5636136" cy="2822749"/>
          </a:xfrm>
          <a:prstGeom prst="rect">
            <a:avLst/>
          </a:prstGeom>
          <a:noFill/>
          <a:ln>
            <a:noFill/>
          </a:ln>
          <a:effectLst>
            <a:outerShdw blurRad="28575" dist="9525" dir="5400000" algn="bl" rotWithShape="0">
              <a:srgbClr val="274E13">
                <a:alpha val="40000"/>
              </a:srgbClr>
            </a:outerShdw>
          </a:effectLst>
        </p:spPr>
      </p:pic>
      <p:pic>
        <p:nvPicPr>
          <p:cNvPr id="12" name="Google Shape;12;p2"/>
          <p:cNvPicPr preferRelativeResize="0"/>
          <p:nvPr/>
        </p:nvPicPr>
        <p:blipFill>
          <a:blip r:embed="rId3">
            <a:alphaModFix/>
          </a:blip>
          <a:stretch>
            <a:fillRect/>
          </a:stretch>
        </p:blipFill>
        <p:spPr>
          <a:xfrm>
            <a:off x="0" y="3067050"/>
            <a:ext cx="9144000" cy="2076450"/>
          </a:xfrm>
          <a:prstGeom prst="rect">
            <a:avLst/>
          </a:prstGeom>
          <a:noFill/>
          <a:ln>
            <a:noFill/>
          </a:ln>
        </p:spPr>
      </p:pic>
      <p:sp>
        <p:nvSpPr>
          <p:cNvPr id="13" name="Google Shape;13;p2"/>
          <p:cNvSpPr txBox="1">
            <a:spLocks noGrp="1"/>
          </p:cNvSpPr>
          <p:nvPr>
            <p:ph type="ctrTitle"/>
          </p:nvPr>
        </p:nvSpPr>
        <p:spPr>
          <a:xfrm>
            <a:off x="1914900" y="1232450"/>
            <a:ext cx="5314200" cy="1736100"/>
          </a:xfrm>
          <a:prstGeom prst="rect">
            <a:avLst/>
          </a:prstGeom>
        </p:spPr>
        <p:txBody>
          <a:bodyPr spcFirstLastPara="1" wrap="square" lIns="0" tIns="0" rIns="0" bIns="0" anchor="ctr" anchorCtr="0">
            <a:noAutofit/>
          </a:bodyPr>
          <a:lstStyle>
            <a:lvl1pPr lvl="0" rtl="0">
              <a:spcBef>
                <a:spcPts val="0"/>
              </a:spcBef>
              <a:spcAft>
                <a:spcPts val="0"/>
              </a:spcAft>
              <a:buClr>
                <a:schemeClr val="lt2"/>
              </a:buClr>
              <a:buSzPts val="5000"/>
              <a:buNone/>
              <a:defRPr sz="5000">
                <a:solidFill>
                  <a:schemeClr val="lt2"/>
                </a:solidFill>
              </a:defRPr>
            </a:lvl1pPr>
            <a:lvl2pPr lvl="1" rtl="0">
              <a:spcBef>
                <a:spcPts val="0"/>
              </a:spcBef>
              <a:spcAft>
                <a:spcPts val="0"/>
              </a:spcAft>
              <a:buClr>
                <a:schemeClr val="lt2"/>
              </a:buClr>
              <a:buSzPts val="5000"/>
              <a:buNone/>
              <a:defRPr sz="5000">
                <a:solidFill>
                  <a:schemeClr val="lt2"/>
                </a:solidFill>
              </a:defRPr>
            </a:lvl2pPr>
            <a:lvl3pPr lvl="2" rtl="0">
              <a:spcBef>
                <a:spcPts val="0"/>
              </a:spcBef>
              <a:spcAft>
                <a:spcPts val="0"/>
              </a:spcAft>
              <a:buClr>
                <a:schemeClr val="lt2"/>
              </a:buClr>
              <a:buSzPts val="5000"/>
              <a:buNone/>
              <a:defRPr sz="5000">
                <a:solidFill>
                  <a:schemeClr val="lt2"/>
                </a:solidFill>
              </a:defRPr>
            </a:lvl3pPr>
            <a:lvl4pPr lvl="3" rtl="0">
              <a:spcBef>
                <a:spcPts val="0"/>
              </a:spcBef>
              <a:spcAft>
                <a:spcPts val="0"/>
              </a:spcAft>
              <a:buClr>
                <a:schemeClr val="lt2"/>
              </a:buClr>
              <a:buSzPts val="5000"/>
              <a:buNone/>
              <a:defRPr sz="5000">
                <a:solidFill>
                  <a:schemeClr val="lt2"/>
                </a:solidFill>
              </a:defRPr>
            </a:lvl4pPr>
            <a:lvl5pPr lvl="4" rtl="0">
              <a:spcBef>
                <a:spcPts val="0"/>
              </a:spcBef>
              <a:spcAft>
                <a:spcPts val="0"/>
              </a:spcAft>
              <a:buClr>
                <a:schemeClr val="lt2"/>
              </a:buClr>
              <a:buSzPts val="5000"/>
              <a:buNone/>
              <a:defRPr sz="5000">
                <a:solidFill>
                  <a:schemeClr val="lt2"/>
                </a:solidFill>
              </a:defRPr>
            </a:lvl5pPr>
            <a:lvl6pPr lvl="5" rtl="0">
              <a:spcBef>
                <a:spcPts val="0"/>
              </a:spcBef>
              <a:spcAft>
                <a:spcPts val="0"/>
              </a:spcAft>
              <a:buClr>
                <a:schemeClr val="lt2"/>
              </a:buClr>
              <a:buSzPts val="5000"/>
              <a:buNone/>
              <a:defRPr sz="5000">
                <a:solidFill>
                  <a:schemeClr val="lt2"/>
                </a:solidFill>
              </a:defRPr>
            </a:lvl6pPr>
            <a:lvl7pPr lvl="6" rtl="0">
              <a:spcBef>
                <a:spcPts val="0"/>
              </a:spcBef>
              <a:spcAft>
                <a:spcPts val="0"/>
              </a:spcAft>
              <a:buClr>
                <a:schemeClr val="lt2"/>
              </a:buClr>
              <a:buSzPts val="5000"/>
              <a:buNone/>
              <a:defRPr sz="5000">
                <a:solidFill>
                  <a:schemeClr val="lt2"/>
                </a:solidFill>
              </a:defRPr>
            </a:lvl7pPr>
            <a:lvl8pPr lvl="7" rtl="0">
              <a:spcBef>
                <a:spcPts val="0"/>
              </a:spcBef>
              <a:spcAft>
                <a:spcPts val="0"/>
              </a:spcAft>
              <a:buClr>
                <a:schemeClr val="lt2"/>
              </a:buClr>
              <a:buSzPts val="5000"/>
              <a:buNone/>
              <a:defRPr sz="5000">
                <a:solidFill>
                  <a:schemeClr val="lt2"/>
                </a:solidFill>
              </a:defRPr>
            </a:lvl8pPr>
            <a:lvl9pPr lvl="8" rtl="0">
              <a:spcBef>
                <a:spcPts val="0"/>
              </a:spcBef>
              <a:spcAft>
                <a:spcPts val="0"/>
              </a:spcAft>
              <a:buClr>
                <a:schemeClr val="lt2"/>
              </a:buClr>
              <a:buSzPts val="5000"/>
              <a:buNone/>
              <a:defRPr sz="5000">
                <a:solidFill>
                  <a:schemeClr val="l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27" name="Google Shape;27;p5"/>
          <p:cNvSpPr txBox="1">
            <a:spLocks noGrp="1"/>
          </p:cNvSpPr>
          <p:nvPr>
            <p:ph type="title"/>
          </p:nvPr>
        </p:nvSpPr>
        <p:spPr>
          <a:xfrm>
            <a:off x="1080050" y="531200"/>
            <a:ext cx="69840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1080050" y="1201548"/>
            <a:ext cx="69840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29" name="Google Shape;29;p5"/>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30" name="Google Shape;30;p5"/>
          <p:cNvSpPr/>
          <p:nvPr/>
        </p:nvSpPr>
        <p:spPr>
          <a:xfrm>
            <a:off x="3850763" y="978150"/>
            <a:ext cx="1442481" cy="75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pic>
        <p:nvPicPr>
          <p:cNvPr id="56" name="Google Shape;56;p10"/>
          <p:cNvPicPr preferRelativeResize="0"/>
          <p:nvPr/>
        </p:nvPicPr>
        <p:blipFill>
          <a:blip r:embed="rId2">
            <a:alphaModFix/>
          </a:blip>
          <a:stretch>
            <a:fillRect/>
          </a:stretch>
        </p:blipFill>
        <p:spPr>
          <a:xfrm>
            <a:off x="50" y="3586169"/>
            <a:ext cx="9144000" cy="1557338"/>
          </a:xfrm>
          <a:prstGeom prst="rect">
            <a:avLst/>
          </a:prstGeom>
          <a:noFill/>
          <a:ln>
            <a:noFill/>
          </a:ln>
        </p:spPr>
      </p:pic>
      <p:sp>
        <p:nvSpPr>
          <p:cNvPr id="57" name="Google Shape;57;p10"/>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5">
            <a:alphaModFix/>
          </a:blip>
          <a:stretch>
            <a:fillRect/>
          </a:stretch>
        </p:blipFill>
        <p:spPr>
          <a:xfrm>
            <a:off x="50" y="0"/>
            <a:ext cx="9144000" cy="5143500"/>
          </a:xfrm>
          <a:prstGeom prst="rect">
            <a:avLst/>
          </a:prstGeom>
          <a:noFill/>
          <a:ln>
            <a:noFill/>
          </a:ln>
        </p:spPr>
      </p:pic>
      <p:sp>
        <p:nvSpPr>
          <p:cNvPr id="7" name="Google Shape;7;p1"/>
          <p:cNvSpPr txBox="1">
            <a:spLocks noGrp="1"/>
          </p:cNvSpPr>
          <p:nvPr>
            <p:ph type="title"/>
          </p:nvPr>
        </p:nvSpPr>
        <p:spPr>
          <a:xfrm>
            <a:off x="1080050" y="531200"/>
            <a:ext cx="69840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1pPr>
            <a:lvl2pPr lvl="1"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2pPr>
            <a:lvl3pPr lvl="2"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3pPr>
            <a:lvl4pPr lvl="3"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4pPr>
            <a:lvl5pPr lvl="4"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5pPr>
            <a:lvl6pPr lvl="5"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6pPr>
            <a:lvl7pPr lvl="6"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7pPr>
            <a:lvl8pPr lvl="7"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8pPr>
            <a:lvl9pPr lvl="8" algn="ctr" rtl="0">
              <a:lnSpc>
                <a:spcPct val="90000"/>
              </a:lnSpc>
              <a:spcBef>
                <a:spcPts val="0"/>
              </a:spcBef>
              <a:spcAft>
                <a:spcPts val="0"/>
              </a:spcAft>
              <a:buClr>
                <a:schemeClr val="dk1"/>
              </a:buClr>
              <a:buSzPts val="3200"/>
              <a:buFont typeface="Satisfy"/>
              <a:buNone/>
              <a:defRPr sz="3200">
                <a:solidFill>
                  <a:schemeClr val="dk1"/>
                </a:solidFill>
                <a:latin typeface="Satisfy"/>
                <a:ea typeface="Satisfy"/>
                <a:cs typeface="Satisfy"/>
                <a:sym typeface="Satisfy"/>
              </a:defRPr>
            </a:lvl9pPr>
          </a:lstStyle>
          <a:p>
            <a:endParaRPr/>
          </a:p>
        </p:txBody>
      </p:sp>
      <p:sp>
        <p:nvSpPr>
          <p:cNvPr id="8" name="Google Shape;8;p1"/>
          <p:cNvSpPr txBox="1">
            <a:spLocks noGrp="1"/>
          </p:cNvSpPr>
          <p:nvPr>
            <p:ph type="body" idx="1"/>
          </p:nvPr>
        </p:nvSpPr>
        <p:spPr>
          <a:xfrm>
            <a:off x="1080050" y="1201548"/>
            <a:ext cx="69840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marL="914400" lvl="1" indent="-381000" rtl="0">
              <a:lnSpc>
                <a:spcPct val="115000"/>
              </a:lnSpc>
              <a:spcBef>
                <a:spcPts val="800"/>
              </a:spcBef>
              <a:spcAft>
                <a:spcPts val="0"/>
              </a:spcAft>
              <a:buClr>
                <a:schemeClr val="accent5"/>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marL="1371600" lvl="2" indent="-381000" rtl="0">
              <a:lnSpc>
                <a:spcPct val="115000"/>
              </a:lnSpc>
              <a:spcBef>
                <a:spcPts val="800"/>
              </a:spcBef>
              <a:spcAft>
                <a:spcPts val="0"/>
              </a:spcAft>
              <a:buClr>
                <a:schemeClr val="accent1"/>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marL="1828800" lvl="3"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marL="2286000" lvl="4"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marL="2743200" lvl="5"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marL="3200400" lvl="6"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marL="3657600" lvl="7" indent="-381000" rtl="0">
              <a:lnSpc>
                <a:spcPct val="115000"/>
              </a:lnSpc>
              <a:spcBef>
                <a:spcPts val="80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marL="4114800" lvl="8" indent="-381000" rtl="0">
              <a:lnSpc>
                <a:spcPct val="115000"/>
              </a:lnSpc>
              <a:spcBef>
                <a:spcPts val="800"/>
              </a:spcBef>
              <a:spcAft>
                <a:spcPts val="80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a:endParaRPr/>
          </a:p>
        </p:txBody>
      </p:sp>
      <p:sp>
        <p:nvSpPr>
          <p:cNvPr id="9" name="Google Shape;9;p1"/>
          <p:cNvSpPr txBox="1">
            <a:spLocks noGrp="1"/>
          </p:cNvSpPr>
          <p:nvPr>
            <p:ph type="sldNum" idx="12"/>
          </p:nvPr>
        </p:nvSpPr>
        <p:spPr>
          <a:xfrm>
            <a:off x="4297650" y="4465974"/>
            <a:ext cx="548700" cy="6774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Satisfy"/>
                <a:ea typeface="Satisfy"/>
                <a:cs typeface="Satisfy"/>
                <a:sym typeface="Satisfy"/>
              </a:defRPr>
            </a:lvl1pPr>
            <a:lvl2pPr lvl="1" algn="ctr" rtl="0">
              <a:buNone/>
              <a:defRPr sz="1300">
                <a:solidFill>
                  <a:schemeClr val="lt1"/>
                </a:solidFill>
                <a:latin typeface="Satisfy"/>
                <a:ea typeface="Satisfy"/>
                <a:cs typeface="Satisfy"/>
                <a:sym typeface="Satisfy"/>
              </a:defRPr>
            </a:lvl2pPr>
            <a:lvl3pPr lvl="2" algn="ctr" rtl="0">
              <a:buNone/>
              <a:defRPr sz="1300">
                <a:solidFill>
                  <a:schemeClr val="lt1"/>
                </a:solidFill>
                <a:latin typeface="Satisfy"/>
                <a:ea typeface="Satisfy"/>
                <a:cs typeface="Satisfy"/>
                <a:sym typeface="Satisfy"/>
              </a:defRPr>
            </a:lvl3pPr>
            <a:lvl4pPr lvl="3" algn="ctr" rtl="0">
              <a:buNone/>
              <a:defRPr sz="1300">
                <a:solidFill>
                  <a:schemeClr val="lt1"/>
                </a:solidFill>
                <a:latin typeface="Satisfy"/>
                <a:ea typeface="Satisfy"/>
                <a:cs typeface="Satisfy"/>
                <a:sym typeface="Satisfy"/>
              </a:defRPr>
            </a:lvl4pPr>
            <a:lvl5pPr lvl="4" algn="ctr" rtl="0">
              <a:buNone/>
              <a:defRPr sz="1300">
                <a:solidFill>
                  <a:schemeClr val="lt1"/>
                </a:solidFill>
                <a:latin typeface="Satisfy"/>
                <a:ea typeface="Satisfy"/>
                <a:cs typeface="Satisfy"/>
                <a:sym typeface="Satisfy"/>
              </a:defRPr>
            </a:lvl5pPr>
            <a:lvl6pPr lvl="5" algn="ctr" rtl="0">
              <a:buNone/>
              <a:defRPr sz="1300">
                <a:solidFill>
                  <a:schemeClr val="lt1"/>
                </a:solidFill>
                <a:latin typeface="Satisfy"/>
                <a:ea typeface="Satisfy"/>
                <a:cs typeface="Satisfy"/>
                <a:sym typeface="Satisfy"/>
              </a:defRPr>
            </a:lvl6pPr>
            <a:lvl7pPr lvl="6" algn="ctr" rtl="0">
              <a:buNone/>
              <a:defRPr sz="1300">
                <a:solidFill>
                  <a:schemeClr val="lt1"/>
                </a:solidFill>
                <a:latin typeface="Satisfy"/>
                <a:ea typeface="Satisfy"/>
                <a:cs typeface="Satisfy"/>
                <a:sym typeface="Satisfy"/>
              </a:defRPr>
            </a:lvl7pPr>
            <a:lvl8pPr lvl="7" algn="ctr" rtl="0">
              <a:buNone/>
              <a:defRPr sz="1300">
                <a:solidFill>
                  <a:schemeClr val="lt1"/>
                </a:solidFill>
                <a:latin typeface="Satisfy"/>
                <a:ea typeface="Satisfy"/>
                <a:cs typeface="Satisfy"/>
                <a:sym typeface="Satisfy"/>
              </a:defRPr>
            </a:lvl8pPr>
            <a:lvl9pPr lvl="8" algn="ctr" rtl="0">
              <a:buNone/>
              <a:defRPr sz="1300">
                <a:solidFill>
                  <a:schemeClr val="lt1"/>
                </a:solidFill>
                <a:latin typeface="Satisfy"/>
                <a:ea typeface="Satisfy"/>
                <a:cs typeface="Satisfy"/>
                <a:sym typeface="Satisfy"/>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6"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slidescarnival.com/extra-free-resources-icons-and-maps/?utm_source=template" TargetMode="External"/><Relationship Id="rId7" Type="http://schemas.microsoft.com/office/2017/06/relationships/model3d" Target="../media/model3d2.glb"/><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17/06/relationships/model3d" Target="../media/model3d1.glb"/><Relationship Id="rId10" Type="http://schemas.openxmlformats.org/officeDocument/2006/relationships/image" Target="../media/image8.png"/><Relationship Id="rId4" Type="http://schemas.openxmlformats.org/officeDocument/2006/relationships/image" Target="../media/image5.png"/><Relationship Id="rId9" Type="http://schemas.microsoft.com/office/2017/06/relationships/model3d" Target="../media/model3d3.glb"/></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1762500" y="1201970"/>
            <a:ext cx="5314200" cy="1736100"/>
          </a:xfrm>
          <a:prstGeom prst="rect">
            <a:avLst/>
          </a:prstGeom>
        </p:spPr>
        <p:txBody>
          <a:bodyPr spcFirstLastPara="1" wrap="square" lIns="0" tIns="0" rIns="0" bIns="0" anchor="ctr" anchorCtr="0">
            <a:noAutofit/>
          </a:bodyPr>
          <a:lstStyle/>
          <a:p>
            <a:pPr lvl="0"/>
            <a:r>
              <a:rPr lang="zh-TW" altLang="en-US" dirty="0"/>
              <a:t>新化美食地圖</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73"/>
        <p:cNvGrpSpPr/>
        <p:nvPr/>
      </p:nvGrpSpPr>
      <p:grpSpPr>
        <a:xfrm>
          <a:off x="0" y="0"/>
          <a:ext cx="0" cy="0"/>
          <a:chOff x="0" y="0"/>
          <a:chExt cx="0" cy="0"/>
        </a:xfrm>
      </p:grpSpPr>
      <p:sp>
        <p:nvSpPr>
          <p:cNvPr id="174" name="Google Shape;174;p25"/>
          <p:cNvSpPr/>
          <p:nvPr/>
        </p:nvSpPr>
        <p:spPr>
          <a:xfrm>
            <a:off x="893401" y="620400"/>
            <a:ext cx="7414498" cy="3532103"/>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txBox="1">
            <a:spLocks noGrp="1"/>
          </p:cNvSpPr>
          <p:nvPr>
            <p:ph type="title" idx="4294967295"/>
          </p:nvPr>
        </p:nvSpPr>
        <p:spPr>
          <a:xfrm>
            <a:off x="1080050" y="150200"/>
            <a:ext cx="69840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chemeClr val="lt2"/>
                </a:solidFill>
              </a:rPr>
              <a:t>Maps</a:t>
            </a:r>
            <a:endParaRPr sz="2400">
              <a:solidFill>
                <a:schemeClr val="lt2"/>
              </a:solidFill>
            </a:endParaRPr>
          </a:p>
        </p:txBody>
      </p:sp>
      <p:sp>
        <p:nvSpPr>
          <p:cNvPr id="176" name="Google Shape;176;p25"/>
          <p:cNvSpPr/>
          <p:nvPr/>
        </p:nvSpPr>
        <p:spPr>
          <a:xfrm>
            <a:off x="2244691" y="1455522"/>
            <a:ext cx="636000" cy="202500"/>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dirty="0">
                <a:solidFill>
                  <a:schemeClr val="lt1"/>
                </a:solidFill>
                <a:latin typeface="Bellota Text"/>
                <a:ea typeface="Bellota Text"/>
                <a:cs typeface="Bellota Text"/>
                <a:sym typeface="Bellota Text"/>
              </a:rPr>
              <a:t>our office</a:t>
            </a:r>
            <a:endParaRPr sz="800" dirty="0">
              <a:solidFill>
                <a:schemeClr val="lt1"/>
              </a:solidFill>
              <a:latin typeface="Bellota Text"/>
              <a:ea typeface="Bellota Text"/>
              <a:cs typeface="Bellota Text"/>
              <a:sym typeface="Bellota Text"/>
            </a:endParaRPr>
          </a:p>
        </p:txBody>
      </p:sp>
      <p:sp>
        <p:nvSpPr>
          <p:cNvPr id="177" name="Google Shape;177;p25"/>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178" name="Google Shape;178;p25"/>
          <p:cNvSpPr txBox="1">
            <a:spLocks noGrp="1"/>
          </p:cNvSpPr>
          <p:nvPr>
            <p:ph type="body" idx="4294967295"/>
          </p:nvPr>
        </p:nvSpPr>
        <p:spPr>
          <a:xfrm>
            <a:off x="457200" y="4144475"/>
            <a:ext cx="7719300" cy="306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900" b="1">
                <a:solidFill>
                  <a:schemeClr val="accent1"/>
                </a:solidFill>
              </a:rPr>
              <a:t>Find more maps at </a:t>
            </a:r>
            <a:r>
              <a:rPr lang="en" sz="900" u="sng">
                <a:solidFill>
                  <a:schemeClr val="accent1"/>
                </a:solidFill>
                <a:hlinkClick r:id="rId3">
                  <a:extLst>
                    <a:ext uri="{A12FA001-AC4F-418D-AE19-62706E023703}">
                      <ahyp:hlinkClr xmlns:ahyp="http://schemas.microsoft.com/office/drawing/2018/hyperlinkcolor" val="tx"/>
                    </a:ext>
                  </a:extLst>
                </a:hlinkClick>
              </a:rPr>
              <a:t>slidescarnival.com/extra-free-resources-icons-and-maps</a:t>
            </a:r>
            <a:endParaRPr sz="900">
              <a:solidFill>
                <a:schemeClr val="accent1"/>
              </a:solidFill>
            </a:endParaRPr>
          </a:p>
          <a:p>
            <a:pPr marL="0" lvl="0" indent="0" algn="ctr" rtl="0">
              <a:spcBef>
                <a:spcPts val="800"/>
              </a:spcBef>
              <a:spcAft>
                <a:spcPts val="800"/>
              </a:spcAft>
              <a:buNone/>
            </a:pPr>
            <a:endParaRPr sz="900" b="1">
              <a:solidFill>
                <a:schemeClr val="accent1"/>
              </a:solidFill>
            </a:endParaRPr>
          </a:p>
        </p:txBody>
      </p:sp>
      <p:sp>
        <p:nvSpPr>
          <p:cNvPr id="179" name="Google Shape;179;p25"/>
          <p:cNvSpPr txBox="1"/>
          <p:nvPr/>
        </p:nvSpPr>
        <p:spPr>
          <a:xfrm>
            <a:off x="1290525" y="1658025"/>
            <a:ext cx="378600" cy="400200"/>
          </a:xfrm>
          <a:prstGeom prst="rect">
            <a:avLst/>
          </a:prstGeom>
          <a:noFill/>
          <a:ln>
            <a:noFill/>
          </a:ln>
          <a:effectLst>
            <a:outerShdw blurRad="28575" dist="9525"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Bellota Text Light"/>
                <a:ea typeface="Bellota Text Light"/>
                <a:cs typeface="Bellota Text Light"/>
                <a:sym typeface="Bellota Text Light"/>
              </a:rPr>
              <a:t>🍅</a:t>
            </a:r>
            <a:endParaRPr sz="1600">
              <a:latin typeface="Bellota Text Light"/>
              <a:ea typeface="Bellota Text Light"/>
              <a:cs typeface="Bellota Text Light"/>
              <a:sym typeface="Bellota Text Light"/>
            </a:endParaRPr>
          </a:p>
        </p:txBody>
      </p:sp>
      <p:sp>
        <p:nvSpPr>
          <p:cNvPr id="180" name="Google Shape;180;p25"/>
          <p:cNvSpPr txBox="1"/>
          <p:nvPr/>
        </p:nvSpPr>
        <p:spPr>
          <a:xfrm>
            <a:off x="2814125" y="3113375"/>
            <a:ext cx="378600" cy="400200"/>
          </a:xfrm>
          <a:prstGeom prst="rect">
            <a:avLst/>
          </a:prstGeom>
          <a:noFill/>
          <a:ln>
            <a:noFill/>
          </a:ln>
          <a:effectLst>
            <a:outerShdw blurRad="28575" dist="9525"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Bellota Text Light"/>
                <a:ea typeface="Bellota Text Light"/>
                <a:cs typeface="Bellota Text Light"/>
                <a:sym typeface="Bellota Text Light"/>
              </a:rPr>
              <a:t>🍅</a:t>
            </a:r>
            <a:endParaRPr sz="1600">
              <a:latin typeface="Bellota Text Light"/>
              <a:ea typeface="Bellota Text Light"/>
              <a:cs typeface="Bellota Text Light"/>
              <a:sym typeface="Bellota Text Light"/>
            </a:endParaRPr>
          </a:p>
        </p:txBody>
      </p:sp>
      <p:sp>
        <p:nvSpPr>
          <p:cNvPr id="181" name="Google Shape;181;p25"/>
          <p:cNvSpPr txBox="1"/>
          <p:nvPr/>
        </p:nvSpPr>
        <p:spPr>
          <a:xfrm>
            <a:off x="3822725" y="1404425"/>
            <a:ext cx="378600" cy="400200"/>
          </a:xfrm>
          <a:prstGeom prst="rect">
            <a:avLst/>
          </a:prstGeom>
          <a:noFill/>
          <a:ln>
            <a:noFill/>
          </a:ln>
          <a:effectLst>
            <a:outerShdw blurRad="28575" dist="9525"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Bellota Text Light"/>
                <a:ea typeface="Bellota Text Light"/>
                <a:cs typeface="Bellota Text Light"/>
                <a:sym typeface="Bellota Text Light"/>
              </a:rPr>
              <a:t>🍅</a:t>
            </a:r>
            <a:endParaRPr sz="1600">
              <a:latin typeface="Bellota Text Light"/>
              <a:ea typeface="Bellota Text Light"/>
              <a:cs typeface="Bellota Text Light"/>
              <a:sym typeface="Bellota Text Light"/>
            </a:endParaRPr>
          </a:p>
        </p:txBody>
      </p:sp>
      <p:sp>
        <p:nvSpPr>
          <p:cNvPr id="182" name="Google Shape;182;p25"/>
          <p:cNvSpPr txBox="1"/>
          <p:nvPr/>
        </p:nvSpPr>
        <p:spPr>
          <a:xfrm>
            <a:off x="4496300" y="3349925"/>
            <a:ext cx="378600" cy="400200"/>
          </a:xfrm>
          <a:prstGeom prst="rect">
            <a:avLst/>
          </a:prstGeom>
          <a:noFill/>
          <a:ln>
            <a:noFill/>
          </a:ln>
          <a:effectLst>
            <a:outerShdw blurRad="28575" dist="9525"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Bellota Text Light"/>
                <a:ea typeface="Bellota Text Light"/>
                <a:cs typeface="Bellota Text Light"/>
                <a:sym typeface="Bellota Text Light"/>
              </a:rPr>
              <a:t>🍅</a:t>
            </a:r>
            <a:endParaRPr sz="1600">
              <a:latin typeface="Bellota Text Light"/>
              <a:ea typeface="Bellota Text Light"/>
              <a:cs typeface="Bellota Text Light"/>
              <a:sym typeface="Bellota Text Light"/>
            </a:endParaRPr>
          </a:p>
        </p:txBody>
      </p:sp>
      <p:sp>
        <p:nvSpPr>
          <p:cNvPr id="183" name="Google Shape;183;p25"/>
          <p:cNvSpPr txBox="1"/>
          <p:nvPr/>
        </p:nvSpPr>
        <p:spPr>
          <a:xfrm>
            <a:off x="6466600" y="1882950"/>
            <a:ext cx="378600" cy="400200"/>
          </a:xfrm>
          <a:prstGeom prst="rect">
            <a:avLst/>
          </a:prstGeom>
          <a:noFill/>
          <a:ln>
            <a:noFill/>
          </a:ln>
          <a:effectLst>
            <a:outerShdw blurRad="28575" dist="9525"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Bellota Text Light"/>
                <a:ea typeface="Bellota Text Light"/>
                <a:cs typeface="Bellota Text Light"/>
                <a:sym typeface="Bellota Text Light"/>
              </a:rPr>
              <a:t>🍅</a:t>
            </a:r>
            <a:endParaRPr sz="1600">
              <a:latin typeface="Bellota Text Light"/>
              <a:ea typeface="Bellota Text Light"/>
              <a:cs typeface="Bellota Text Light"/>
              <a:sym typeface="Bellota Text Light"/>
            </a:endParaRPr>
          </a:p>
        </p:txBody>
      </p:sp>
      <p:sp>
        <p:nvSpPr>
          <p:cNvPr id="184" name="Google Shape;184;p25"/>
          <p:cNvSpPr txBox="1"/>
          <p:nvPr/>
        </p:nvSpPr>
        <p:spPr>
          <a:xfrm>
            <a:off x="7009900" y="3394125"/>
            <a:ext cx="378600" cy="400200"/>
          </a:xfrm>
          <a:prstGeom prst="rect">
            <a:avLst/>
          </a:prstGeom>
          <a:noFill/>
          <a:ln>
            <a:noFill/>
          </a:ln>
          <a:effectLst>
            <a:outerShdw blurRad="28575" dist="9525"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Bellota Text Light"/>
                <a:ea typeface="Bellota Text Light"/>
                <a:cs typeface="Bellota Text Light"/>
                <a:sym typeface="Bellota Text Light"/>
              </a:rPr>
              <a:t>🍅</a:t>
            </a:r>
            <a:endParaRPr sz="1600">
              <a:latin typeface="Bellota Text Light"/>
              <a:ea typeface="Bellota Text Light"/>
              <a:cs typeface="Bellota Text Light"/>
              <a:sym typeface="Bellota Text Light"/>
            </a:endParaRPr>
          </a:p>
        </p:txBody>
      </p:sp>
      <p:pic>
        <p:nvPicPr>
          <p:cNvPr id="2" name="圖片 1">
            <a:extLst>
              <a:ext uri="{FF2B5EF4-FFF2-40B4-BE49-F238E27FC236}">
                <a16:creationId xmlns:a16="http://schemas.microsoft.com/office/drawing/2014/main" id="{DDF121AB-27B1-4FE8-B501-CCB9535B3F55}"/>
              </a:ext>
            </a:extLst>
          </p:cNvPr>
          <p:cNvPicPr>
            <a:picLocks noChangeAspect="1"/>
          </p:cNvPicPr>
          <p:nvPr/>
        </p:nvPicPr>
        <p:blipFill>
          <a:blip r:embed="rId4"/>
          <a:stretch>
            <a:fillRect/>
          </a:stretch>
        </p:blipFill>
        <p:spPr>
          <a:xfrm>
            <a:off x="796025" y="463441"/>
            <a:ext cx="7779150" cy="4216617"/>
          </a:xfrm>
          <a:prstGeom prst="rect">
            <a:avLst/>
          </a:prstGeom>
        </p:spPr>
      </p:pic>
      <mc:AlternateContent xmlns:mc="http://schemas.openxmlformats.org/markup-compatibility/2006">
        <mc:Choice xmlns:am3d="http://schemas.microsoft.com/office/drawing/2017/model3d" Requires="am3d">
          <p:graphicFrame>
            <p:nvGraphicFramePr>
              <p:cNvPr id="6" name="3D 模型 5" descr="Skydiver Male">
                <a:extLst>
                  <a:ext uri="{FF2B5EF4-FFF2-40B4-BE49-F238E27FC236}">
                    <a16:creationId xmlns:a16="http://schemas.microsoft.com/office/drawing/2014/main" id="{C78EC021-27BF-44F9-A4EF-6B21BEAA4D54}"/>
                  </a:ext>
                </a:extLst>
              </p:cNvPr>
              <p:cNvGraphicFramePr>
                <a:graphicFrameLocks noChangeAspect="1"/>
              </p:cNvGraphicFramePr>
              <p:nvPr>
                <p:extLst>
                  <p:ext uri="{D42A27DB-BD31-4B8C-83A1-F6EECF244321}">
                    <p14:modId xmlns:p14="http://schemas.microsoft.com/office/powerpoint/2010/main" val="3179437966"/>
                  </p:ext>
                </p:extLst>
              </p:nvPr>
            </p:nvGraphicFramePr>
            <p:xfrm>
              <a:off x="5421137" y="1189367"/>
              <a:ext cx="378601" cy="1057049"/>
            </p:xfrm>
            <a:graphic>
              <a:graphicData uri="http://schemas.microsoft.com/office/drawing/2017/model3d">
                <am3d:model3d r:embed="rId5">
                  <am3d:spPr>
                    <a:xfrm>
                      <a:off x="0" y="0"/>
                      <a:ext cx="378601" cy="1057049"/>
                    </a:xfrm>
                    <a:prstGeom prst="rect">
                      <a:avLst/>
                    </a:prstGeom>
                  </am3d:spPr>
                  <am3d:camera>
                    <am3d:pos x="0" y="0" z="51267489"/>
                    <am3d:up dx="0" dy="36000000" dz="0"/>
                    <am3d:lookAt x="0" y="0" z="0"/>
                    <am3d:perspective fov="2700000"/>
                  </am3d:camera>
                  <am3d:trans>
                    <am3d:meterPerModelUnit n="573714" d="1000000"/>
                    <am3d:preTrans dx="-27279" dy="-17985891" dz="263366"/>
                    <am3d:scale>
                      <am3d:sx n="1000000" d="1000000"/>
                      <am3d:sy n="1000000" d="1000000"/>
                      <am3d:sz n="1000000" d="1000000"/>
                    </am3d:scale>
                    <am3d:rot ax="42403" ay="421158" az="5197"/>
                    <am3d:postTrans dx="0" dy="0" dz="0"/>
                  </am3d:trans>
                  <am3d:raster rName="Office3DRenderer" rVer="16.0.8326">
                    <am3d:blip r:embed="rId6"/>
                  </am3d:raster>
                  <am3d:objViewport viewportSz="11516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模型 5" descr="Skydiver Male">
                <a:extLst>
                  <a:ext uri="{FF2B5EF4-FFF2-40B4-BE49-F238E27FC236}">
                    <a16:creationId xmlns:a16="http://schemas.microsoft.com/office/drawing/2014/main" id="{C78EC021-27BF-44F9-A4EF-6B21BEAA4D54}"/>
                  </a:ext>
                </a:extLst>
              </p:cNvPr>
              <p:cNvPicPr>
                <a:picLocks noGrp="1" noRot="1" noChangeAspect="1" noMove="1" noResize="1" noEditPoints="1" noAdjustHandles="1" noChangeArrowheads="1" noChangeShapeType="1" noCrop="1"/>
              </p:cNvPicPr>
              <p:nvPr/>
            </p:nvPicPr>
            <p:blipFill>
              <a:blip r:embed="rId6"/>
              <a:stretch>
                <a:fillRect/>
              </a:stretch>
            </p:blipFill>
            <p:spPr>
              <a:xfrm>
                <a:off x="5421137" y="1189367"/>
                <a:ext cx="378601" cy="105704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模型 6" descr="Taurus">
                <a:extLst>
                  <a:ext uri="{FF2B5EF4-FFF2-40B4-BE49-F238E27FC236}">
                    <a16:creationId xmlns:a16="http://schemas.microsoft.com/office/drawing/2014/main" id="{3B6A05D6-476B-46E0-8D4C-8F84E8C9194D}"/>
                  </a:ext>
                </a:extLst>
              </p:cNvPr>
              <p:cNvGraphicFramePr>
                <a:graphicFrameLocks noChangeAspect="1"/>
              </p:cNvGraphicFramePr>
              <p:nvPr>
                <p:extLst>
                  <p:ext uri="{D42A27DB-BD31-4B8C-83A1-F6EECF244321}">
                    <p14:modId xmlns:p14="http://schemas.microsoft.com/office/powerpoint/2010/main" val="1109402525"/>
                  </p:ext>
                </p:extLst>
              </p:nvPr>
            </p:nvGraphicFramePr>
            <p:xfrm>
              <a:off x="4496300" y="549633"/>
              <a:ext cx="1014507" cy="652540"/>
            </p:xfrm>
            <a:graphic>
              <a:graphicData uri="http://schemas.microsoft.com/office/drawing/2017/model3d">
                <am3d:model3d r:embed="rId7">
                  <am3d:spPr>
                    <a:xfrm>
                      <a:off x="0" y="0"/>
                      <a:ext cx="1014507" cy="652540"/>
                    </a:xfrm>
                    <a:prstGeom prst="rect">
                      <a:avLst/>
                    </a:prstGeom>
                  </am3d:spPr>
                  <am3d:camera>
                    <am3d:pos x="0" y="0" z="58472216"/>
                    <am3d:up dx="0" dy="36000000" dz="0"/>
                    <am3d:lookAt x="0" y="0" z="0"/>
                    <am3d:perspective fov="2700000"/>
                  </am3d:camera>
                  <am3d:trans>
                    <am3d:meterPerModelUnit n="1290758" d="1000000"/>
                    <am3d:preTrans dx="-39498" dy="-11612074" dz="0"/>
                    <am3d:scale>
                      <am3d:sx n="1000000" d="1000000"/>
                      <am3d:sy n="1000000" d="1000000"/>
                      <am3d:sz n="1000000" d="1000000"/>
                    </am3d:scale>
                    <am3d:rot ax="-229390" ay="-319054" az="21286"/>
                    <am3d:postTrans dx="0" dy="0" dz="0"/>
                  </am3d:trans>
                  <am3d:raster rName="Office3DRenderer" rVer="16.0.8326">
                    <am3d:blip r:embed="rId8"/>
                  </am3d:raster>
                  <am3d:objViewport viewportSz="12010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模型 6" descr="Taurus">
                <a:extLst>
                  <a:ext uri="{FF2B5EF4-FFF2-40B4-BE49-F238E27FC236}">
                    <a16:creationId xmlns:a16="http://schemas.microsoft.com/office/drawing/2014/main" id="{3B6A05D6-476B-46E0-8D4C-8F84E8C9194D}"/>
                  </a:ext>
                </a:extLst>
              </p:cNvPr>
              <p:cNvPicPr>
                <a:picLocks noGrp="1" noRot="1" noChangeAspect="1" noMove="1" noResize="1" noEditPoints="1" noAdjustHandles="1" noChangeArrowheads="1" noChangeShapeType="1" noCrop="1"/>
              </p:cNvPicPr>
              <p:nvPr/>
            </p:nvPicPr>
            <p:blipFill>
              <a:blip r:embed="rId8"/>
              <a:stretch>
                <a:fillRect/>
              </a:stretch>
            </p:blipFill>
            <p:spPr>
              <a:xfrm>
                <a:off x="4496300" y="549633"/>
                <a:ext cx="1014507" cy="65254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模型 7" descr="Whole Thanksgiving Turkey">
                <a:extLst>
                  <a:ext uri="{FF2B5EF4-FFF2-40B4-BE49-F238E27FC236}">
                    <a16:creationId xmlns:a16="http://schemas.microsoft.com/office/drawing/2014/main" id="{768238B6-18CC-4F86-AC93-9C3B4D20B7B8}"/>
                  </a:ext>
                </a:extLst>
              </p:cNvPr>
              <p:cNvGraphicFramePr>
                <a:graphicFrameLocks noChangeAspect="1"/>
              </p:cNvGraphicFramePr>
              <p:nvPr>
                <p:extLst>
                  <p:ext uri="{D42A27DB-BD31-4B8C-83A1-F6EECF244321}">
                    <p14:modId xmlns:p14="http://schemas.microsoft.com/office/powerpoint/2010/main" val="835626374"/>
                  </p:ext>
                </p:extLst>
              </p:nvPr>
            </p:nvGraphicFramePr>
            <p:xfrm>
              <a:off x="3187346" y="1482021"/>
              <a:ext cx="709009" cy="599360"/>
            </p:xfrm>
            <a:graphic>
              <a:graphicData uri="http://schemas.microsoft.com/office/drawing/2017/model3d">
                <am3d:model3d r:embed="rId9">
                  <am3d:spPr>
                    <a:xfrm>
                      <a:off x="0" y="0"/>
                      <a:ext cx="709009" cy="599360"/>
                    </a:xfrm>
                    <a:prstGeom prst="rect">
                      <a:avLst/>
                    </a:prstGeom>
                  </am3d:spPr>
                  <am3d:camera>
                    <am3d:pos x="0" y="0" z="65581868"/>
                    <am3d:up dx="0" dy="36000000" dz="0"/>
                    <am3d:lookAt x="0" y="0" z="0"/>
                    <am3d:perspective fov="2700000"/>
                  </am3d:camera>
                  <am3d:trans>
                    <am3d:meterPerModelUnit n="7779672" d="1000000"/>
                    <am3d:preTrans dx="133206" dy="-9792273" dz="463977"/>
                    <am3d:scale>
                      <am3d:sx n="1000000" d="1000000"/>
                      <am3d:sy n="1000000" d="1000000"/>
                      <am3d:sz n="1000000" d="1000000"/>
                    </am3d:scale>
                    <am3d:rot ax="-95956" ay="-95890" az="2681"/>
                    <am3d:postTrans dx="0" dy="0" dz="0"/>
                  </am3d:trans>
                  <am3d:raster rName="Office3DRenderer" rVer="16.0.8326">
                    <am3d:blip r:embed="rId10"/>
                  </am3d:raster>
                  <am3d:objViewport viewportSz="11438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模型 7" descr="Whole Thanksgiving Turkey">
                <a:extLst>
                  <a:ext uri="{FF2B5EF4-FFF2-40B4-BE49-F238E27FC236}">
                    <a16:creationId xmlns:a16="http://schemas.microsoft.com/office/drawing/2014/main" id="{768238B6-18CC-4F86-AC93-9C3B4D20B7B8}"/>
                  </a:ext>
                </a:extLst>
              </p:cNvPr>
              <p:cNvPicPr>
                <a:picLocks noGrp="1" noRot="1" noChangeAspect="1" noMove="1" noResize="1" noEditPoints="1" noAdjustHandles="1" noChangeArrowheads="1" noChangeShapeType="1" noCrop="1"/>
              </p:cNvPicPr>
              <p:nvPr/>
            </p:nvPicPr>
            <p:blipFill>
              <a:blip r:embed="rId10"/>
              <a:stretch>
                <a:fillRect/>
              </a:stretch>
            </p:blipFill>
            <p:spPr>
              <a:xfrm>
                <a:off x="3187346" y="1482021"/>
                <a:ext cx="709009" cy="5993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afterEffect">
                                  <p:stCondLst>
                                    <p:cond delay="0"/>
                                  </p:stCondLst>
                                  <p:childTnLst>
                                    <p:anim calcmode="lin" valueType="num">
                                      <p:cBhvr additive="sum">
                                        <p:cTn id="6" dur="2000" fill="hold"/>
                                        <p:tgtEl>
                                          <p:spTgt spid="7"/>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1" fill="hold">
                            <p:stCondLst>
                              <p:cond delay="2000"/>
                            </p:stCondLst>
                            <p:childTnLst>
                              <p:par>
                                <p:cTn id="12" presetID="39" presetClass="emph" presetSubtype="2" fill="hold" nodeType="afterEffect">
                                  <p:stCondLst>
                                    <p:cond delay="0"/>
                                  </p:stCondLst>
                                  <p:childTnLst>
                                    <p:anim calcmode="lin" valueType="num">
                                      <p:cBhvr additive="sum">
                                        <p:cTn id="13"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4"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5"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6"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7"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8" fill="hold">
                            <p:stCondLst>
                              <p:cond delay="4000"/>
                            </p:stCondLst>
                            <p:childTnLst>
                              <p:par>
                                <p:cTn id="19" presetID="39" presetClass="emph" presetSubtype="2" fill="hold" nodeType="afterEffect">
                                  <p:stCondLst>
                                    <p:cond delay="0"/>
                                  </p:stCondLst>
                                  <p:childTnLst>
                                    <p:anim calcmode="lin" valueType="num">
                                      <p:cBhvr additive="sum">
                                        <p:cTn id="20" dur="2000" fill="hold"/>
                                        <p:tgtEl>
                                          <p:spTgt spid="8"/>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1" dur="2000" fill="hold"/>
                                        <p:tgtEl>
                                          <p:spTgt spid="8"/>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2" dur="2000" fill="hold"/>
                                        <p:tgtEl>
                                          <p:spTgt spid="8"/>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3" dur="2000" fill="hold"/>
                                        <p:tgtEl>
                                          <p:spTgt spid="8"/>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4" dur="2000" fill="hold"/>
                                        <p:tgtEl>
                                          <p:spTgt spid="8"/>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1270550" y="411878"/>
            <a:ext cx="6984000" cy="396300"/>
          </a:xfrm>
          <a:prstGeom prst="rect">
            <a:avLst/>
          </a:prstGeom>
        </p:spPr>
        <p:txBody>
          <a:bodyPr spcFirstLastPara="1" wrap="square" lIns="0" tIns="0" rIns="0" bIns="0" anchor="b" anchorCtr="0">
            <a:noAutofit/>
          </a:bodyPr>
          <a:lstStyle/>
          <a:p>
            <a:pPr lvl="0"/>
            <a:r>
              <a:rPr lang="zh-TW" altLang="en-US" dirty="0"/>
              <a:t>葉麥克炸雞</a:t>
            </a:r>
            <a:endParaRPr dirty="0"/>
          </a:p>
        </p:txBody>
      </p:sp>
      <p:sp>
        <p:nvSpPr>
          <p:cNvPr id="135" name="Google Shape;135;p21"/>
          <p:cNvSpPr txBox="1">
            <a:spLocks noGrp="1"/>
          </p:cNvSpPr>
          <p:nvPr>
            <p:ph type="body" idx="1"/>
          </p:nvPr>
        </p:nvSpPr>
        <p:spPr>
          <a:xfrm>
            <a:off x="320040" y="411878"/>
            <a:ext cx="4175759" cy="3024742"/>
          </a:xfrm>
          <a:prstGeom prst="rect">
            <a:avLst/>
          </a:prstGeom>
        </p:spPr>
        <p:txBody>
          <a:bodyPr spcFirstLastPara="1" wrap="square" lIns="0" tIns="0" rIns="0" bIns="0" anchor="ctr" anchorCtr="0">
            <a:noAutofit/>
          </a:bodyPr>
          <a:lstStyle/>
          <a:p>
            <a:pPr marL="0" lvl="0" indent="0">
              <a:spcAft>
                <a:spcPts val="800"/>
              </a:spcAft>
              <a:buNone/>
            </a:pPr>
            <a:r>
              <a:rPr lang="en-US" altLang="zh-TW" sz="2000" dirty="0"/>
              <a:t>1.</a:t>
            </a:r>
            <a:r>
              <a:rPr lang="zh-TW" altLang="en-US" sz="2000" dirty="0"/>
              <a:t>太子宮搬家到了新化區的忠孝路上</a:t>
            </a:r>
            <a:r>
              <a:rPr lang="en" sz="2000" dirty="0"/>
              <a:t>.</a:t>
            </a:r>
          </a:p>
          <a:p>
            <a:pPr marL="0" lvl="0" indent="0">
              <a:spcAft>
                <a:spcPts val="800"/>
              </a:spcAft>
              <a:buNone/>
            </a:pPr>
            <a:r>
              <a:rPr lang="en" altLang="zh-TW" sz="2000" dirty="0"/>
              <a:t>2.</a:t>
            </a:r>
            <a:r>
              <a:rPr lang="zh-TW" altLang="en-US" sz="2000" dirty="0"/>
              <a:t>用中藥淹製</a:t>
            </a:r>
            <a:endParaRPr lang="en-US" altLang="zh-TW" sz="2000" dirty="0"/>
          </a:p>
          <a:p>
            <a:pPr marL="0" lvl="0" indent="0">
              <a:spcAft>
                <a:spcPts val="800"/>
              </a:spcAft>
              <a:buNone/>
            </a:pPr>
            <a:r>
              <a:rPr lang="en-US" altLang="zh-TW" sz="2000" dirty="0"/>
              <a:t>3.</a:t>
            </a:r>
            <a:r>
              <a:rPr lang="zh-TW" altLang="en-US" sz="2000" dirty="0"/>
              <a:t>炸雞的外皮都是很濃的中藥味和炸雞的皮炸的酥酥脆脆口感超級好吃</a:t>
            </a:r>
            <a:endParaRPr sz="2000" dirty="0"/>
          </a:p>
        </p:txBody>
      </p:sp>
      <p:pic>
        <p:nvPicPr>
          <p:cNvPr id="136" name="Google Shape;136;p21"/>
          <p:cNvPicPr preferRelativeResize="0"/>
          <p:nvPr/>
        </p:nvPicPr>
        <p:blipFill>
          <a:blip r:embed="rId3"/>
          <a:stretch>
            <a:fillRect/>
          </a:stretch>
        </p:blipFill>
        <p:spPr>
          <a:xfrm>
            <a:off x="4846350" y="1181101"/>
            <a:ext cx="4061410" cy="2628900"/>
          </a:xfrm>
          <a:prstGeom prst="ellipse">
            <a:avLst/>
          </a:prstGeom>
          <a:noFill/>
          <a:ln w="76200" cap="flat" cmpd="sng">
            <a:solidFill>
              <a:schemeClr val="lt1"/>
            </a:solidFill>
            <a:prstDash val="solid"/>
            <a:round/>
            <a:headEnd type="none" w="sm" len="sm"/>
            <a:tailEnd type="none" w="sm" len="sm"/>
          </a:ln>
          <a:effectLst>
            <a:outerShdw blurRad="28575" dist="9525" dir="5400000" algn="bl" rotWithShape="0">
              <a:schemeClr val="dk1">
                <a:alpha val="40000"/>
              </a:schemeClr>
            </a:outerShdw>
          </a:effectLst>
        </p:spPr>
      </p:pic>
      <p:sp>
        <p:nvSpPr>
          <p:cNvPr id="137" name="Google Shape;137;p21"/>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1270550" y="411878"/>
            <a:ext cx="6984000" cy="396300"/>
          </a:xfrm>
          <a:prstGeom prst="rect">
            <a:avLst/>
          </a:prstGeom>
        </p:spPr>
        <p:txBody>
          <a:bodyPr spcFirstLastPara="1" wrap="square" lIns="0" tIns="0" rIns="0" bIns="0" anchor="b" anchorCtr="0">
            <a:noAutofit/>
          </a:bodyPr>
          <a:lstStyle/>
          <a:p>
            <a:pPr lvl="0"/>
            <a:r>
              <a:rPr lang="zh-TW" altLang="en-US" dirty="0"/>
              <a:t>新化老攤雞蛋糕</a:t>
            </a:r>
            <a:endParaRPr dirty="0"/>
          </a:p>
        </p:txBody>
      </p:sp>
      <p:sp>
        <p:nvSpPr>
          <p:cNvPr id="135" name="Google Shape;135;p21"/>
          <p:cNvSpPr txBox="1">
            <a:spLocks noGrp="1"/>
          </p:cNvSpPr>
          <p:nvPr>
            <p:ph type="body" idx="1"/>
          </p:nvPr>
        </p:nvSpPr>
        <p:spPr>
          <a:xfrm>
            <a:off x="396241" y="1043940"/>
            <a:ext cx="4175759" cy="2628900"/>
          </a:xfrm>
          <a:prstGeom prst="rect">
            <a:avLst/>
          </a:prstGeom>
        </p:spPr>
        <p:txBody>
          <a:bodyPr spcFirstLastPara="1" wrap="square" lIns="0" tIns="0" rIns="0" bIns="0" anchor="ctr" anchorCtr="0">
            <a:noAutofit/>
          </a:bodyPr>
          <a:lstStyle/>
          <a:p>
            <a:pPr marL="0" lvl="0" indent="0">
              <a:spcAft>
                <a:spcPts val="800"/>
              </a:spcAft>
              <a:buNone/>
            </a:pPr>
            <a:r>
              <a:rPr lang="en-US" altLang="zh-TW" sz="2000" dirty="0"/>
              <a:t>1.</a:t>
            </a:r>
            <a:r>
              <a:rPr lang="zh-TW" altLang="en-US" sz="2000" dirty="0"/>
              <a:t>在夏天時賣冰品，秋冬和春天時節則是提供好吃的雞蛋糕啦！</a:t>
            </a:r>
            <a:endParaRPr lang="en-US" altLang="zh-TW" sz="2000" dirty="0"/>
          </a:p>
          <a:p>
            <a:pPr marL="0" lvl="0" indent="0">
              <a:spcAft>
                <a:spcPts val="800"/>
              </a:spcAft>
              <a:buNone/>
            </a:pPr>
            <a:r>
              <a:rPr lang="en-US" sz="2000" dirty="0"/>
              <a:t>2.</a:t>
            </a:r>
            <a:r>
              <a:rPr lang="zh-TW" altLang="en-US" sz="2000" dirty="0"/>
              <a:t>新化老攤雞蛋糕其實不只販售雞蛋糕，也有賣香蕉條和紅豆餅以及茶葉蛋</a:t>
            </a:r>
            <a:endParaRPr lang="en-US" altLang="zh-TW" sz="2000" dirty="0"/>
          </a:p>
          <a:p>
            <a:pPr marL="0" lvl="0" indent="0">
              <a:spcAft>
                <a:spcPts val="800"/>
              </a:spcAft>
              <a:buNone/>
            </a:pPr>
            <a:r>
              <a:rPr lang="en-US" sz="2000" dirty="0"/>
              <a:t>3.</a:t>
            </a:r>
            <a:r>
              <a:rPr lang="zh-TW" altLang="en-US" sz="2000" dirty="0"/>
              <a:t>雞蛋糕外皮有一點點酥脆的皮和香蕉調裡面的內餡是很香的紅豆口味</a:t>
            </a:r>
            <a:endParaRPr lang="en" sz="2000" dirty="0"/>
          </a:p>
        </p:txBody>
      </p:sp>
      <p:pic>
        <p:nvPicPr>
          <p:cNvPr id="136" name="Google Shape;136;p21"/>
          <p:cNvPicPr preferRelativeResize="0"/>
          <p:nvPr/>
        </p:nvPicPr>
        <p:blipFill>
          <a:blip r:embed="rId3"/>
          <a:stretch>
            <a:fillRect/>
          </a:stretch>
        </p:blipFill>
        <p:spPr>
          <a:xfrm>
            <a:off x="4906342" y="1181101"/>
            <a:ext cx="3941425" cy="2628900"/>
          </a:xfrm>
          <a:prstGeom prst="ellipse">
            <a:avLst/>
          </a:prstGeom>
          <a:noFill/>
          <a:ln w="76200" cap="flat" cmpd="sng">
            <a:solidFill>
              <a:schemeClr val="lt1"/>
            </a:solidFill>
            <a:prstDash val="solid"/>
            <a:round/>
            <a:headEnd type="none" w="sm" len="sm"/>
            <a:tailEnd type="none" w="sm" len="sm"/>
          </a:ln>
          <a:effectLst>
            <a:outerShdw blurRad="28575" dist="9525" dir="5400000" algn="bl" rotWithShape="0">
              <a:schemeClr val="dk1">
                <a:alpha val="40000"/>
              </a:schemeClr>
            </a:outerShdw>
          </a:effectLst>
        </p:spPr>
      </p:pic>
      <p:sp>
        <p:nvSpPr>
          <p:cNvPr id="137" name="Google Shape;137;p21"/>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21289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1"/>
          <p:cNvSpPr txBox="1">
            <a:spLocks noGrp="1"/>
          </p:cNvSpPr>
          <p:nvPr>
            <p:ph type="body" idx="1"/>
          </p:nvPr>
        </p:nvSpPr>
        <p:spPr>
          <a:xfrm>
            <a:off x="451407" y="1043940"/>
            <a:ext cx="4120593" cy="2628900"/>
          </a:xfrm>
          <a:prstGeom prst="rect">
            <a:avLst/>
          </a:prstGeom>
        </p:spPr>
        <p:txBody>
          <a:bodyPr spcFirstLastPara="1" wrap="square" lIns="0" tIns="0" rIns="0" bIns="0" anchor="ctr" anchorCtr="0">
            <a:noAutofit/>
          </a:bodyPr>
          <a:lstStyle/>
          <a:p>
            <a:pPr marL="0" lvl="0" indent="0">
              <a:spcAft>
                <a:spcPts val="800"/>
              </a:spcAft>
              <a:buNone/>
            </a:pPr>
            <a:r>
              <a:rPr lang="en-US" altLang="zh-TW" sz="2000" dirty="0"/>
              <a:t>1.</a:t>
            </a:r>
            <a:r>
              <a:rPr lang="zh-TW" altLang="en-US" sz="2000" dirty="0"/>
              <a:t>這家位在新化中山路上的鹹酥雞店</a:t>
            </a:r>
            <a:endParaRPr lang="en-US" altLang="zh-TW" sz="2000" dirty="0"/>
          </a:p>
          <a:p>
            <a:pPr marL="0" lvl="0" indent="0">
              <a:spcAft>
                <a:spcPts val="800"/>
              </a:spcAft>
              <a:buNone/>
            </a:pPr>
            <a:r>
              <a:rPr lang="en-US" altLang="zh-TW" sz="2000" dirty="0"/>
              <a:t>2.</a:t>
            </a:r>
            <a:r>
              <a:rPr lang="zh-TW" altLang="en-US" sz="2000" dirty="0"/>
              <a:t>在台南美食裡也是屬一屬二的強項，不只物美價廉，聽新化朋友說很多老店對食物料理特別堅持甚至到有點龜毛</a:t>
            </a:r>
            <a:endParaRPr lang="en-US" altLang="zh-TW" sz="2000" dirty="0"/>
          </a:p>
          <a:p>
            <a:pPr marL="0" lvl="0" indent="0">
              <a:spcAft>
                <a:spcPts val="800"/>
              </a:spcAft>
              <a:buNone/>
            </a:pPr>
            <a:r>
              <a:rPr lang="en-US" altLang="zh-TW" sz="2000" dirty="0"/>
              <a:t>3.</a:t>
            </a:r>
            <a:r>
              <a:rPr lang="zh-TW" altLang="en-US" sz="2000" dirty="0"/>
              <a:t>他們的米血和甜不辣和很多的東西也都很好吃</a:t>
            </a:r>
            <a:endParaRPr lang="en-US" altLang="zh-TW" sz="2000" dirty="0"/>
          </a:p>
        </p:txBody>
      </p:sp>
      <p:pic>
        <p:nvPicPr>
          <p:cNvPr id="136" name="Google Shape;136;p21"/>
          <p:cNvPicPr preferRelativeResize="0"/>
          <p:nvPr/>
        </p:nvPicPr>
        <p:blipFill>
          <a:blip r:embed="rId3"/>
          <a:stretch>
            <a:fillRect/>
          </a:stretch>
        </p:blipFill>
        <p:spPr>
          <a:xfrm>
            <a:off x="5061516" y="1181101"/>
            <a:ext cx="3631077" cy="2628900"/>
          </a:xfrm>
          <a:prstGeom prst="ellipse">
            <a:avLst/>
          </a:prstGeom>
          <a:noFill/>
          <a:ln w="76200" cap="flat" cmpd="sng">
            <a:solidFill>
              <a:schemeClr val="lt1"/>
            </a:solidFill>
            <a:prstDash val="solid"/>
            <a:round/>
            <a:headEnd type="none" w="sm" len="sm"/>
            <a:tailEnd type="none" w="sm" len="sm"/>
          </a:ln>
          <a:effectLst>
            <a:outerShdw blurRad="28575" dist="9525" dir="5400000" algn="bl" rotWithShape="0">
              <a:schemeClr val="dk1">
                <a:alpha val="40000"/>
              </a:schemeClr>
            </a:outerShdw>
          </a:effectLst>
        </p:spPr>
      </p:pic>
      <p:sp>
        <p:nvSpPr>
          <p:cNvPr id="137" name="Google Shape;137;p21"/>
          <p:cNvSpPr txBox="1">
            <a:spLocks noGrp="1"/>
          </p:cNvSpPr>
          <p:nvPr>
            <p:ph type="sldNum" idx="12"/>
          </p:nvPr>
        </p:nvSpPr>
        <p:spPr>
          <a:xfrm>
            <a:off x="4297650" y="4465974"/>
            <a:ext cx="548700" cy="67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3" name="標題 2">
            <a:extLst>
              <a:ext uri="{FF2B5EF4-FFF2-40B4-BE49-F238E27FC236}">
                <a16:creationId xmlns:a16="http://schemas.microsoft.com/office/drawing/2014/main" id="{D374A4D3-CBA8-49B2-B6C0-EBFC1D5CCBE1}"/>
              </a:ext>
            </a:extLst>
          </p:cNvPr>
          <p:cNvSpPr>
            <a:spLocks noGrp="1"/>
          </p:cNvSpPr>
          <p:nvPr>
            <p:ph type="title"/>
          </p:nvPr>
        </p:nvSpPr>
        <p:spPr/>
        <p:txBody>
          <a:bodyPr/>
          <a:lstStyle/>
          <a:p>
            <a:r>
              <a:rPr lang="zh-TW" altLang="en-US" dirty="0"/>
              <a:t>新化美食秘藏鹹酥雞店</a:t>
            </a:r>
          </a:p>
        </p:txBody>
      </p:sp>
    </p:spTree>
    <p:extLst>
      <p:ext uri="{BB962C8B-B14F-4D97-AF65-F5344CB8AC3E}">
        <p14:creationId xmlns:p14="http://schemas.microsoft.com/office/powerpoint/2010/main" val="2892580949"/>
      </p:ext>
    </p:extLst>
  </p:cSld>
  <p:clrMapOvr>
    <a:masterClrMapping/>
  </p:clrMapOvr>
</p:sld>
</file>

<file path=ppt/theme/theme1.xml><?xml version="1.0" encoding="utf-8"?>
<a:theme xmlns:a="http://schemas.openxmlformats.org/drawingml/2006/main" name="Lafew template">
  <a:themeElements>
    <a:clrScheme name="Custom 347">
      <a:dk1>
        <a:srgbClr val="423C41"/>
      </a:dk1>
      <a:lt1>
        <a:srgbClr val="FFFFFF"/>
      </a:lt1>
      <a:dk2>
        <a:srgbClr val="7A717C"/>
      </a:dk2>
      <a:lt2>
        <a:srgbClr val="F0E9E3"/>
      </a:lt2>
      <a:accent1>
        <a:srgbClr val="FFBF3A"/>
      </a:accent1>
      <a:accent2>
        <a:srgbClr val="E94032"/>
      </a:accent2>
      <a:accent3>
        <a:srgbClr val="A78BAF"/>
      </a:accent3>
      <a:accent4>
        <a:srgbClr val="ADC853"/>
      </a:accent4>
      <a:accent5>
        <a:srgbClr val="6FAC6A"/>
      </a:accent5>
      <a:accent6>
        <a:srgbClr val="9C6E59"/>
      </a:accent6>
      <a:hlink>
        <a:srgbClr val="884E9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210</Words>
  <Application>Microsoft Office PowerPoint</Application>
  <PresentationFormat>如螢幕大小 (16:9)</PresentationFormat>
  <Paragraphs>26</Paragraphs>
  <Slides>5</Slides>
  <Notes>5</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5</vt:i4>
      </vt:variant>
    </vt:vector>
  </HeadingPairs>
  <TitlesOfParts>
    <vt:vector size="10" baseType="lpstr">
      <vt:lpstr>Satisfy</vt:lpstr>
      <vt:lpstr>Bellota Text</vt:lpstr>
      <vt:lpstr>Arial</vt:lpstr>
      <vt:lpstr>Bellota Text Light</vt:lpstr>
      <vt:lpstr>Lafew template</vt:lpstr>
      <vt:lpstr>新化美食地圖</vt:lpstr>
      <vt:lpstr>Maps</vt:lpstr>
      <vt:lpstr>葉麥克炸雞</vt:lpstr>
      <vt:lpstr>新化老攤雞蛋糕</vt:lpstr>
      <vt:lpstr>新化美食秘藏鹹酥雞店</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5A88</cp:lastModifiedBy>
  <cp:revision>13</cp:revision>
  <dcterms:modified xsi:type="dcterms:W3CDTF">2022-03-22T03:56:03Z</dcterms:modified>
</cp:coreProperties>
</file>