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1" r:id="rId5"/>
    <p:sldId id="272" r:id="rId6"/>
  </p:sldIdLst>
  <p:sldSz cx="9144000" cy="5143500" type="screen16x9"/>
  <p:notesSz cx="6858000" cy="9144000"/>
  <p:embeddedFontLst>
    <p:embeddedFont>
      <p:font typeface="Oz焦糖下午茶" panose="02020500000000000000" charset="-120"/>
      <p:regular r:id="rId8"/>
    </p:embeddedFont>
    <p:embeddedFont>
      <p:font typeface="Bellota Text" panose="02020500000000000000" charset="0"/>
      <p:regular r:id="rId9"/>
      <p:bold r:id="rId10"/>
      <p:italic r:id="rId11"/>
      <p:boldItalic r:id="rId12"/>
    </p:embeddedFont>
    <p:embeddedFont>
      <p:font typeface="Bellota Text Light" panose="02020500000000000000" charset="0"/>
      <p:regular r:id="rId13"/>
      <p:bold r:id="rId14"/>
      <p:italic r:id="rId15"/>
      <p:boldItalic r:id="rId16"/>
    </p:embeddedFont>
    <p:embeddedFont>
      <p:font typeface="Satisfy" panose="02020500000000000000" charset="0"/>
      <p:regular r:id="rId17"/>
    </p:embeddedFont>
    <p:embeddedFont>
      <p:font typeface="Trebuchet MS" panose="020B0603020202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357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03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8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新化美食地圖</a:t>
            </a:r>
            <a:endParaRPr dirty="0">
              <a:latin typeface="Oz焦糖下午茶" panose="02000600000000000000" pitchFamily="2" charset="-120"/>
              <a:ea typeface="Oz焦糖下午茶" panose="02000600000000000000" pitchFamily="2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8B81AA1-EFFC-47A2-B4B7-5F0AAB850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54" y="481363"/>
            <a:ext cx="7607691" cy="419121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1EE0C71D-6E96-46B7-8529-51429851D7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0170224"/>
                  </p:ext>
                </p:extLst>
              </p:nvPr>
            </p:nvGraphicFramePr>
            <p:xfrm>
              <a:off x="2671060" y="896651"/>
              <a:ext cx="1015771" cy="98435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15771" cy="984354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580815" ay="459767" az="7816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59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1EE0C71D-6E96-46B7-8529-51429851D7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1060" y="896651"/>
                <a:ext cx="1015771" cy="9843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Fork and knife">
                <a:extLst>
                  <a:ext uri="{FF2B5EF4-FFF2-40B4-BE49-F238E27FC236}">
                    <a16:creationId xmlns:a16="http://schemas.microsoft.com/office/drawing/2014/main" id="{56D02DD2-A29F-42F9-AA0F-2FF03817AC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5568809"/>
                  </p:ext>
                </p:extLst>
              </p:nvPr>
            </p:nvGraphicFramePr>
            <p:xfrm>
              <a:off x="5052060" y="849596"/>
              <a:ext cx="1173480" cy="95449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73480" cy="954498"/>
                    </a:xfrm>
                    <a:prstGeom prst="rect">
                      <a:avLst/>
                    </a:prstGeom>
                  </am3d:spPr>
                  <am3d:camera>
                    <am3d:pos x="0" y="0" z="656269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8921" d="1000000"/>
                    <am3d:preTrans dx="0" dy="-18000000" dz="14595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3721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Fork and knife">
                <a:extLst>
                  <a:ext uri="{FF2B5EF4-FFF2-40B4-BE49-F238E27FC236}">
                    <a16:creationId xmlns:a16="http://schemas.microsoft.com/office/drawing/2014/main" id="{56D02DD2-A29F-42F9-AA0F-2FF03817AC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2060" y="849596"/>
                <a:ext cx="1173480" cy="954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Slice of Cake">
                <a:extLst>
                  <a:ext uri="{FF2B5EF4-FFF2-40B4-BE49-F238E27FC236}">
                    <a16:creationId xmlns:a16="http://schemas.microsoft.com/office/drawing/2014/main" id="{B07F94D5-D9A1-4F62-8BAF-5792CAA5FE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2951109"/>
                  </p:ext>
                </p:extLst>
              </p:nvPr>
            </p:nvGraphicFramePr>
            <p:xfrm>
              <a:off x="5484701" y="2899450"/>
              <a:ext cx="981899" cy="1253053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81899" cy="1253053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1169158" ay="-650027" az="-228299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754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Slice of Cake">
                <a:extLst>
                  <a:ext uri="{FF2B5EF4-FFF2-40B4-BE49-F238E27FC236}">
                    <a16:creationId xmlns:a16="http://schemas.microsoft.com/office/drawing/2014/main" id="{B07F94D5-D9A1-4F62-8BAF-5792CAA5FE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84701" y="2899450"/>
                <a:ext cx="981899" cy="125305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8" presetClass="emph" presetSubtype="128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96240" y="1042113"/>
            <a:ext cx="4114800" cy="26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從太子宮搬家到新化區的忠孝路上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用中藥醃製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吃起來酥酥脆脆，有濃濃的中藥味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令人口水直流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302049"/>
            <a:ext cx="2971770" cy="223052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E8840C-F91C-4EB1-9845-97AD88EB28B2}"/>
              </a:ext>
            </a:extLst>
          </p:cNvPr>
          <p:cNvSpPr txBox="1"/>
          <p:nvPr/>
        </p:nvSpPr>
        <p:spPr>
          <a:xfrm>
            <a:off x="4511040" y="3961400"/>
            <a:ext cx="2598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endParaRPr lang="en-US" altLang="zh-TW" dirty="0"/>
          </a:p>
          <a:p>
            <a:r>
              <a:rPr lang="en-US" altLang="zh-TW" dirty="0"/>
              <a:t>https://decing.tw/2016-12-21-52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力都鐵板燒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96240" y="2339340"/>
            <a:ext cx="4114800" cy="16785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 目前位於新化區忠孝路上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 均附高麗菜、豆芽菜，另外也提供還有其他單點小菜，這裡的飲料和湯品都是免費供應，白飯則是需要額外單點。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炒高麗菜加上鹽巴、胡椒及微量醬油調味，炒豆芽菜給的份量也不少真的是很美味！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 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46350" y="1113984"/>
            <a:ext cx="3695670" cy="2310366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E8840C-F91C-4EB1-9845-97AD88EB28B2}"/>
              </a:ext>
            </a:extLst>
          </p:cNvPr>
          <p:cNvSpPr txBox="1"/>
          <p:nvPr/>
        </p:nvSpPr>
        <p:spPr>
          <a:xfrm>
            <a:off x="4632962" y="3512821"/>
            <a:ext cx="3169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endParaRPr lang="en-US" altLang="zh-TW" dirty="0"/>
          </a:p>
          <a:p>
            <a:r>
              <a:rPr lang="en-US" altLang="zh-TW" dirty="0"/>
              <a:t>htthttps://decing.tw/tainan-lidoshinha/ps://decing.tw/tainan-oleegg/</a:t>
            </a:r>
          </a:p>
        </p:txBody>
      </p:sp>
    </p:spTree>
    <p:extLst>
      <p:ext uri="{BB962C8B-B14F-4D97-AF65-F5344CB8AC3E}">
        <p14:creationId xmlns:p14="http://schemas.microsoft.com/office/powerpoint/2010/main" val="216786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吉野村現烤蛋糕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69570" y="1350880"/>
            <a:ext cx="4114800" cy="26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46350" y="1348945"/>
            <a:ext cx="3695670" cy="1840443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E8840C-F91C-4EB1-9845-97AD88EB28B2}"/>
              </a:ext>
            </a:extLst>
          </p:cNvPr>
          <p:cNvSpPr txBox="1"/>
          <p:nvPr/>
        </p:nvSpPr>
        <p:spPr>
          <a:xfrm>
            <a:off x="4396740" y="3683552"/>
            <a:ext cx="268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https://decing.tw/tainan-giya/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7534CF1-5D38-4D44-8285-435D1E0A3AAC}"/>
              </a:ext>
            </a:extLst>
          </p:cNvPr>
          <p:cNvSpPr txBox="1"/>
          <p:nvPr/>
        </p:nvSpPr>
        <p:spPr>
          <a:xfrm>
            <a:off x="601980" y="1125620"/>
            <a:ext cx="36499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1.</a:t>
            </a:r>
            <a:r>
              <a:rPr lang="zh-TW" altLang="en-US" sz="2000" dirty="0"/>
              <a:t>只要一出爐沒幾個功夫就秒賣完</a:t>
            </a:r>
            <a:r>
              <a:rPr lang="en-US" altLang="zh-TW" sz="2000" dirty="0"/>
              <a:t>!</a:t>
            </a:r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光是古早味蛋糕就</a:t>
            </a:r>
            <a:r>
              <a:rPr lang="zh-TW" altLang="en-US" sz="2000" dirty="0">
                <a:solidFill>
                  <a:srgbClr val="555555"/>
                </a:solidFill>
                <a:latin typeface="Trebuchet MS" panose="020B0603020202020204" pitchFamily="34" charset="0"/>
              </a:rPr>
              <a:t>就有多達</a:t>
            </a:r>
            <a:r>
              <a:rPr lang="en-US" altLang="zh-TW" sz="2000" dirty="0">
                <a:solidFill>
                  <a:srgbClr val="555555"/>
                </a:solidFill>
                <a:latin typeface="Trebuchet MS" panose="020B0603020202020204" pitchFamily="34" charset="0"/>
              </a:rPr>
              <a:t>15</a:t>
            </a:r>
            <a:r>
              <a:rPr lang="zh-TW" altLang="en-US" sz="2000" dirty="0">
                <a:solidFill>
                  <a:srgbClr val="555555"/>
                </a:solidFill>
                <a:latin typeface="Trebuchet MS" panose="020B0603020202020204" pitchFamily="34" charset="0"/>
              </a:rPr>
              <a:t>種的口味，買來當成台南伴手禮，是個不錯的選擇！</a:t>
            </a:r>
            <a:endParaRPr lang="en-US" altLang="zh-TW" sz="2000" dirty="0"/>
          </a:p>
          <a:p>
            <a:r>
              <a:rPr lang="en-US" altLang="zh-TW" sz="2000" dirty="0"/>
              <a:t>3.</a:t>
            </a:r>
            <a:r>
              <a:rPr lang="zh-TW" altLang="en-US" sz="2000" dirty="0"/>
              <a:t>現烤出爐的蛋糕香氣濃郁，保有蛋糕體的濕潤口感，吃起來鬆鬆軟軟，</a:t>
            </a:r>
          </a:p>
        </p:txBody>
      </p:sp>
    </p:spTree>
    <p:extLst>
      <p:ext uri="{BB962C8B-B14F-4D97-AF65-F5344CB8AC3E}">
        <p14:creationId xmlns:p14="http://schemas.microsoft.com/office/powerpoint/2010/main" val="3131178267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245</Words>
  <Application>Microsoft Office PowerPoint</Application>
  <PresentationFormat>如螢幕大小 (16:9)</PresentationFormat>
  <Paragraphs>35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2" baseType="lpstr">
      <vt:lpstr>Trebuchet MS</vt:lpstr>
      <vt:lpstr>Oz焦糖下午茶</vt:lpstr>
      <vt:lpstr>Arial</vt:lpstr>
      <vt:lpstr>Bellota Text Light</vt:lpstr>
      <vt:lpstr>Satisfy</vt:lpstr>
      <vt:lpstr>Bellota Text</vt:lpstr>
      <vt:lpstr>Lafew template</vt:lpstr>
      <vt:lpstr>新化美食地圖</vt:lpstr>
      <vt:lpstr>Maps</vt:lpstr>
      <vt:lpstr>葉麥克炸雞</vt:lpstr>
      <vt:lpstr>力都鐵板燒</vt:lpstr>
      <vt:lpstr>吉野村現烤蛋糕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12</cp:revision>
  <dcterms:modified xsi:type="dcterms:W3CDTF">2022-03-22T04:00:55Z</dcterms:modified>
</cp:coreProperties>
</file>