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Oz焦糖下午茶" panose="02020500000000000000" charset="-120"/>
      <p:regular r:id="rId8"/>
    </p:embeddedFont>
    <p:embeddedFont>
      <p:font typeface="Bellota Text" panose="02020500000000000000" charset="0"/>
      <p:regular r:id="rId9"/>
      <p:bold r:id="rId10"/>
      <p:italic r:id="rId11"/>
      <p:boldItalic r:id="rId12"/>
    </p:embeddedFont>
    <p:embeddedFont>
      <p:font typeface="Bellota Text Light" panose="02020500000000000000" charset="0"/>
      <p:regular r:id="rId13"/>
      <p:bold r:id="rId14"/>
      <p:italic r:id="rId15"/>
      <p:boldItalic r:id="rId16"/>
    </p:embeddedFont>
    <p:embeddedFont>
      <p:font typeface="Satisfy" panose="02020500000000000000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94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34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openxmlformats.org/officeDocument/2006/relationships/image" Target="../media/image8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1">
                <a:lumMod val="45000"/>
                <a:lumOff val="55000"/>
              </a:schemeClr>
            </a:gs>
            <a:gs pos="24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altLang="zh-TW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ʚ</a:t>
            </a:r>
            <a:r>
              <a:rPr lang="bo-CN" altLang="zh-TW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༺</a:t>
            </a:r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新化美食地圖</a:t>
            </a:r>
            <a:r>
              <a:rPr lang="bo-CN" altLang="zh-TW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༻</a:t>
            </a:r>
            <a:r>
              <a:rPr lang="en-US" altLang="zh-TW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ɞ</a:t>
            </a:r>
            <a:endParaRPr dirty="0">
              <a:latin typeface="Oz焦糖下午茶" panose="02000600000000000000" pitchFamily="2" charset="-120"/>
              <a:ea typeface="Oz焦糖下午茶" panose="02000600000000000000" pitchFamily="2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6">
                <a:lumMod val="60000"/>
                <a:lumOff val="40000"/>
                <a:alpha val="79000"/>
              </a:schemeClr>
            </a:gs>
            <a:gs pos="100000">
              <a:schemeClr val="accent6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 dirty="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90D62EE-1424-49CA-8896-43FE58C9E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9" y="103150"/>
            <a:ext cx="7840502" cy="4805515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模型 2" descr="Thumbs Up Emoji">
                <a:extLst>
                  <a:ext uri="{FF2B5EF4-FFF2-40B4-BE49-F238E27FC236}">
                    <a16:creationId xmlns:a16="http://schemas.microsoft.com/office/drawing/2014/main" id="{9008BFEE-B72F-45A4-8CDD-8408DA57F6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3677389"/>
                  </p:ext>
                </p:extLst>
              </p:nvPr>
            </p:nvGraphicFramePr>
            <p:xfrm>
              <a:off x="3216733" y="1402214"/>
              <a:ext cx="2173305" cy="110369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73305" cy="1103694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103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模型 2" descr="Thumbs Up Emoji">
                <a:extLst>
                  <a:ext uri="{FF2B5EF4-FFF2-40B4-BE49-F238E27FC236}">
                    <a16:creationId xmlns:a16="http://schemas.microsoft.com/office/drawing/2014/main" id="{9008BFEE-B72F-45A4-8CDD-8408DA57F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16733" y="1402214"/>
                <a:ext cx="2173305" cy="1103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Lion - low poly">
                <a:extLst>
                  <a:ext uri="{FF2B5EF4-FFF2-40B4-BE49-F238E27FC236}">
                    <a16:creationId xmlns:a16="http://schemas.microsoft.com/office/drawing/2014/main" id="{BAB3CF2D-C235-45FD-ADBA-372DB2364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6732011"/>
                  </p:ext>
                </p:extLst>
              </p:nvPr>
            </p:nvGraphicFramePr>
            <p:xfrm>
              <a:off x="1832816" y="669434"/>
              <a:ext cx="2767834" cy="95824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767834" cy="958243"/>
                    </a:xfrm>
                    <a:prstGeom prst="rect">
                      <a:avLst/>
                    </a:prstGeom>
                  </am3d:spPr>
                  <am3d:camera>
                    <am3d:pos x="0" y="0" z="571057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4731" d="1000000"/>
                    <am3d:preTrans dx="-60369" dy="-11087890" dz="-275216"/>
                    <am3d:scale>
                      <am3d:sx n="1000000" d="1000000"/>
                      <am3d:sy n="1000000" d="1000000"/>
                      <am3d:sz n="1000000" d="1000000"/>
                    </am3d:scale>
                    <am3d:rot ax="993118" ay="-5162749" az="-99087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79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Lion - low poly">
                <a:extLst>
                  <a:ext uri="{FF2B5EF4-FFF2-40B4-BE49-F238E27FC236}">
                    <a16:creationId xmlns:a16="http://schemas.microsoft.com/office/drawing/2014/main" id="{BAB3CF2D-C235-45FD-ADBA-372DB2364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2816" y="669434"/>
                <a:ext cx="2767834" cy="95824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9F65986C-A6EC-41AD-AA12-7A656520F970}"/>
              </a:ext>
            </a:extLst>
          </p:cNvPr>
          <p:cNvSpPr txBox="1"/>
          <p:nvPr/>
        </p:nvSpPr>
        <p:spPr>
          <a:xfrm>
            <a:off x="475331" y="3550025"/>
            <a:ext cx="2219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000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EBC30A0-8D83-4081-BCC2-3DE8B953FFCD}"/>
              </a:ext>
            </a:extLst>
          </p:cNvPr>
          <p:cNvSpPr txBox="1"/>
          <p:nvPr/>
        </p:nvSpPr>
        <p:spPr>
          <a:xfrm>
            <a:off x="1812741" y="2280633"/>
            <a:ext cx="492443" cy="13422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highlight>
                  <a:srgbClr val="C0C0C0"/>
                </a:highlight>
                <a:latin typeface="Oz焦糖下午茶" panose="02020500000000000000" charset="-120"/>
                <a:ea typeface="Oz焦糖下午茶" panose="02020500000000000000" charset="-120"/>
              </a:rPr>
              <a:t>火雞肉飯</a:t>
            </a:r>
            <a:endParaRPr lang="en-US" altLang="zh-TW" sz="2000" dirty="0">
              <a:highlight>
                <a:srgbClr val="C0C0C0"/>
              </a:highlight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模型 7" descr="Whole Thanksgiving Turkey">
                <a:extLst>
                  <a:ext uri="{FF2B5EF4-FFF2-40B4-BE49-F238E27FC236}">
                    <a16:creationId xmlns:a16="http://schemas.microsoft.com/office/drawing/2014/main" id="{8FF194A5-DA47-45D7-A05E-969DBFEEBB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50379"/>
                  </p:ext>
                </p:extLst>
              </p:nvPr>
            </p:nvGraphicFramePr>
            <p:xfrm>
              <a:off x="937941" y="1696058"/>
              <a:ext cx="1093106" cy="1169149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093106" cy="1169149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9526708" ay="961411" az="10432931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7964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模型 7" descr="Whole Thanksgiving Turkey">
                <a:extLst>
                  <a:ext uri="{FF2B5EF4-FFF2-40B4-BE49-F238E27FC236}">
                    <a16:creationId xmlns:a16="http://schemas.microsoft.com/office/drawing/2014/main" id="{8FF194A5-DA47-45D7-A05E-969DBFEEBB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7941" y="1696058"/>
                <a:ext cx="1093106" cy="116914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751">
              <a:schemeClr val="accent1">
                <a:lumMod val="75000"/>
              </a:schemeClr>
            </a:gs>
            <a:gs pos="0">
              <a:schemeClr val="accent1">
                <a:lumMod val="7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4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00" y="455000"/>
            <a:ext cx="6984000" cy="3963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latin typeface="Oz焦糖下午茶" panose="02020500000000000000" charset="-120"/>
                <a:ea typeface="Oz焦糖下午茶" panose="02020500000000000000" charset="-120"/>
              </a:rPr>
              <a:t>葉麥克炸雞</a:t>
            </a:r>
            <a:endParaRPr dirty="0"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20431" y="991223"/>
            <a:ext cx="3217500" cy="244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1.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原本在太子宮搬家到了新化區的忠孝路上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2.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都是用中藥醃製成的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3.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他們家的炸雞吃起來不會柴柴的，而是嫩的，超好吃</a:t>
            </a:r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0" y="1611031"/>
            <a:ext cx="2880900" cy="192153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A9C618-B1EA-4B90-9EEA-0BC48BAAE0EE}"/>
              </a:ext>
            </a:extLst>
          </p:cNvPr>
          <p:cNvSpPr/>
          <p:nvPr/>
        </p:nvSpPr>
        <p:spPr>
          <a:xfrm>
            <a:off x="1962555" y="3541871"/>
            <a:ext cx="4177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所有照片來源</a:t>
            </a:r>
            <a:r>
              <a:rPr lang="en-US" altLang="zh-TW" dirty="0"/>
              <a:t>https://decing.tw/tainan-shinhwalazy/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2">
                <a:lumMod val="60000"/>
                <a:lumOff val="40000"/>
              </a:schemeClr>
            </a:gs>
            <a:gs pos="7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00" y="4550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latin typeface="Oz焦糖下午茶" panose="02020500000000000000" charset="-120"/>
                <a:ea typeface="Oz焦糖下午茶" panose="02020500000000000000" charset="-120"/>
              </a:rPr>
              <a:t>老攤雞蛋糕</a:t>
            </a:r>
            <a:endParaRPr dirty="0"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51340" y="91988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1.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位於新化老街</a:t>
            </a:r>
            <a:endParaRPr lang="en-US" altLang="zh-TW" sz="2000" dirty="0">
              <a:latin typeface="Oz焦糖下午茶" panose="02020500000000000000" charset="-120"/>
              <a:ea typeface="Oz焦糖下午茶" panose="02020500000000000000" charset="-12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2.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在夏天時賣冰品，秋冬和春天時節則是提供好吃的雞蛋糕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3.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他的冰，可以自己選料而且料超多，一碗小碗的就可以讓一個成人吃飽</a:t>
            </a:r>
            <a:endParaRPr lang="en-US" altLang="zh-TW" sz="2000" dirty="0"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46351" y="1610981"/>
            <a:ext cx="2880898" cy="192153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09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rgbClr val="00B0F0"/>
            </a:gs>
            <a:gs pos="40000">
              <a:schemeClr val="bg1">
                <a:lumMod val="65000"/>
              </a:schemeClr>
            </a:gs>
            <a:gs pos="62000">
              <a:schemeClr val="tx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92128" y="46048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>
                <a:latin typeface="Oz焦糖下午茶" panose="02020500000000000000" charset="-120"/>
                <a:ea typeface="Oz焦糖下午茶" panose="02020500000000000000" charset="-120"/>
              </a:rPr>
              <a:t>嘉義雞肉飯</a:t>
            </a:r>
            <a:endParaRPr dirty="0"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666580" y="85678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1.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位於新化區忠孝路</a:t>
            </a: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48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號</a:t>
            </a:r>
            <a:endParaRPr lang="en-US" altLang="zh-TW" sz="2000" dirty="0">
              <a:latin typeface="Oz焦糖下午茶" panose="02020500000000000000" charset="-120"/>
              <a:ea typeface="Oz焦糖下午茶" panose="02020500000000000000" charset="-120"/>
            </a:endParaRP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2.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吃這家雞肉飯雞腿切盤是必點的呦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>
                <a:latin typeface="Oz焦糖下午茶" panose="02020500000000000000" charset="-120"/>
                <a:ea typeface="Oz焦糖下午茶" panose="02020500000000000000" charset="-120"/>
              </a:rPr>
              <a:t>3.</a:t>
            </a:r>
            <a:r>
              <a:rPr lang="zh-TW" altLang="en-US" sz="2000" dirty="0">
                <a:latin typeface="Oz焦糖下午茶" panose="02020500000000000000" charset="-120"/>
                <a:ea typeface="Oz焦糖下午茶" panose="02020500000000000000" charset="-120"/>
              </a:rPr>
              <a:t>他們家的雞肉飯份量很多值得去吃吃看，而且老闆人很好。</a:t>
            </a:r>
            <a:endParaRPr lang="en-US" altLang="zh-TW" sz="2000" dirty="0">
              <a:latin typeface="Oz焦糖下午茶" panose="02020500000000000000" charset="-120"/>
              <a:ea typeface="Oz焦糖下午茶" panose="02020500000000000000" charset="-120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14656" y="1610981"/>
            <a:ext cx="2744287" cy="1921537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05044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186</Words>
  <Application>Microsoft Office PowerPoint</Application>
  <PresentationFormat>如螢幕大小 (16:9)</PresentationFormat>
  <Paragraphs>28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Arial</vt:lpstr>
      <vt:lpstr>Bellota Text</vt:lpstr>
      <vt:lpstr>Oz焦糖下午茶</vt:lpstr>
      <vt:lpstr>Satisfy</vt:lpstr>
      <vt:lpstr>Bellota Text Light</vt:lpstr>
      <vt:lpstr>Lafew template</vt:lpstr>
      <vt:lpstr>ʚ༺新化美食地圖༻ɞ</vt:lpstr>
      <vt:lpstr>Maps</vt:lpstr>
      <vt:lpstr>葉麥克炸雞</vt:lpstr>
      <vt:lpstr>老攤雞蛋糕</vt:lpstr>
      <vt:lpstr>嘉義雞肉飯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15</cp:revision>
  <dcterms:modified xsi:type="dcterms:W3CDTF">2022-03-22T03:57:26Z</dcterms:modified>
</cp:coreProperties>
</file>