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70" r:id="rId4"/>
    <p:sldId id="265" r:id="rId5"/>
    <p:sldId id="271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" panose="02020500000000000000" charset="0"/>
      <p:regular r:id="rId9"/>
      <p:bold r:id="rId10"/>
      <p:italic r:id="rId11"/>
      <p:boldItalic r:id="rId12"/>
    </p:embeddedFont>
    <p:embeddedFont>
      <p:font typeface="Bellota Text Light" panose="02020500000000000000" charset="0"/>
      <p:regular r:id="rId13"/>
      <p:bold r:id="rId14"/>
      <p:italic r:id="rId15"/>
      <p:boldItalic r:id="rId16"/>
    </p:embeddedFont>
    <p:embeddedFont>
      <p:font typeface="Satisfy" panose="02020500000000000000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436" autoAdjust="0"/>
  </p:normalViewPr>
  <p:slideViewPr>
    <p:cSldViewPr snapToGrid="0">
      <p:cViewPr varScale="1">
        <p:scale>
          <a:sx n="69" d="100"/>
          <a:sy n="69" d="100"/>
        </p:scale>
        <p:origin x="60" y="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294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66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17/06/relationships/model3d" Target="../media/model3d3.glb"/><Relationship Id="rId3" Type="http://schemas.openxmlformats.org/officeDocument/2006/relationships/image" Target="../media/image5.jpg"/><Relationship Id="rId7" Type="http://schemas.microsoft.com/office/2017/06/relationships/model3d" Target="../media/model3d1.glb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hyperlink" Target="https://www.slidescarnival.com/extra-free-resources-icons-and-maps/?utm_source=template" TargetMode="External"/><Relationship Id="rId15" Type="http://schemas.openxmlformats.org/officeDocument/2006/relationships/image" Target="../media/image9.png"/><Relationship Id="rId10" Type="http://schemas.microsoft.com/office/2017/06/relationships/model3d" Target="../media/model3d2.glb"/><Relationship Id="rId4" Type="http://schemas.openxmlformats.org/officeDocument/2006/relationships/hyperlink" Target="https://www.flickr.com/photos/abrabbit/4113446306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sz="6000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endParaRPr sz="6000"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FABFD2DE-AB77-4D76-8050-9726ECE1B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68630" y="2571750"/>
            <a:ext cx="594061" cy="396814"/>
          </a:xfrm>
          <a:prstGeom prst="rect">
            <a:avLst/>
          </a:prstGeom>
        </p:spPr>
      </p:pic>
      <p:sp>
        <p:nvSpPr>
          <p:cNvPr id="174" name="Google Shape;174;p25"/>
          <p:cNvSpPr/>
          <p:nvPr/>
        </p:nvSpPr>
        <p:spPr>
          <a:xfrm>
            <a:off x="649552" y="692125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2"/>
                </a:solidFill>
              </a:rPr>
              <a:t>Maps</a:t>
            </a:r>
            <a:endParaRPr sz="2400" dirty="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53489A-A17F-40E8-BEA3-C6B3E05B9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1" y="485667"/>
            <a:ext cx="7672859" cy="4172164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Whole Thanksgiving Turkey">
                <a:extLst>
                  <a:ext uri="{FF2B5EF4-FFF2-40B4-BE49-F238E27FC236}">
                    <a16:creationId xmlns:a16="http://schemas.microsoft.com/office/drawing/2014/main" id="{659C4478-5674-4BD0-AA24-9F8F746F43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7296255"/>
                  </p:ext>
                </p:extLst>
              </p:nvPr>
            </p:nvGraphicFramePr>
            <p:xfrm>
              <a:off x="5011275" y="2222452"/>
              <a:ext cx="604190" cy="6985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04190" cy="698595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7772432" ay="1487045" az="918475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8874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Whole Thanksgiving Turkey">
                <a:extLst>
                  <a:ext uri="{FF2B5EF4-FFF2-40B4-BE49-F238E27FC236}">
                    <a16:creationId xmlns:a16="http://schemas.microsoft.com/office/drawing/2014/main" id="{659C4478-5674-4BD0-AA24-9F8F746F43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1275" y="2222452"/>
                <a:ext cx="604190" cy="698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Shrimp">
                <a:extLst>
                  <a:ext uri="{FF2B5EF4-FFF2-40B4-BE49-F238E27FC236}">
                    <a16:creationId xmlns:a16="http://schemas.microsoft.com/office/drawing/2014/main" id="{D8018633-C761-4698-AF55-DC773D8A98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7632461"/>
                  </p:ext>
                </p:extLst>
              </p:nvPr>
            </p:nvGraphicFramePr>
            <p:xfrm>
              <a:off x="3608211" y="2628747"/>
              <a:ext cx="604119" cy="67963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604119" cy="679633"/>
                    </a:xfrm>
                    <a:prstGeom prst="rect">
                      <a:avLst/>
                    </a:prstGeom>
                  </am3d:spPr>
                  <am3d:camera>
                    <am3d:pos x="0" y="0" z="66404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67326" d="1000000"/>
                    <am3d:preTrans dx="3092824" dy="-6002139" dz="-3042968"/>
                    <am3d:scale>
                      <am3d:sx n="1000000" d="1000000"/>
                      <am3d:sy n="1000000" d="1000000"/>
                      <am3d:sz n="1000000" d="1000000"/>
                    </am3d:scale>
                    <am3d:rot ax="6973614" ay="200675" az="10394713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8872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Shrimp">
                <a:extLst>
                  <a:ext uri="{FF2B5EF4-FFF2-40B4-BE49-F238E27FC236}">
                    <a16:creationId xmlns:a16="http://schemas.microsoft.com/office/drawing/2014/main" id="{D8018633-C761-4698-AF55-DC773D8A98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08211" y="2628747"/>
                <a:ext cx="604119" cy="679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Pasta">
                <a:extLst>
                  <a:ext uri="{FF2B5EF4-FFF2-40B4-BE49-F238E27FC236}">
                    <a16:creationId xmlns:a16="http://schemas.microsoft.com/office/drawing/2014/main" id="{EC31A93A-FE2B-4EB6-928C-568C9AB3A9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8885759"/>
                  </p:ext>
                </p:extLst>
              </p:nvPr>
            </p:nvGraphicFramePr>
            <p:xfrm>
              <a:off x="2239187" y="2693319"/>
              <a:ext cx="932234" cy="87516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32234" cy="875160"/>
                    </a:xfrm>
                    <a:prstGeom prst="rect">
                      <a:avLst/>
                    </a:prstGeom>
                  </am3d:spPr>
                  <am3d:camera>
                    <am3d:pos x="0" y="0" z="686928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1144" d="1000000"/>
                    <am3d:preTrans dx="0" dy="-65808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672205" ay="275975" az="270687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3317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Pasta">
                <a:extLst>
                  <a:ext uri="{FF2B5EF4-FFF2-40B4-BE49-F238E27FC236}">
                    <a16:creationId xmlns:a16="http://schemas.microsoft.com/office/drawing/2014/main" id="{EC31A93A-FE2B-4EB6-928C-568C9AB3A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39187" y="2693319"/>
                <a:ext cx="932234" cy="875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554065" y="114951"/>
            <a:ext cx="5486970" cy="11253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Oz焦糖下午茶" panose="02020500000000000000" charset="-120"/>
                <a:ea typeface="Oz焦糖下午茶" panose="02020500000000000000" charset="-120"/>
              </a:rPr>
              <a:t>葉麥克炸雞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91430" y="886363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1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原本從太子宮搬家到了新化區的忠孝路上</a:t>
            </a:r>
            <a:r>
              <a:rPr lang="en" sz="2000" dirty="0">
                <a:latin typeface="Oz焦糖下午茶" panose="02020500000000000000" charset="-120"/>
                <a:ea typeface="Oz焦糖下午茶" panose="02020500000000000000" charset="-120"/>
              </a:rPr>
              <a:t>.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2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用中藥醃製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3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吃起來的口感脆脆的有很濃的中藥味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1400" dirty="0">
                <a:latin typeface="Oz焦糖下午茶" panose="02020500000000000000" charset="-120"/>
                <a:ea typeface="Oz焦糖下午茶" panose="02020500000000000000" charset="-120"/>
              </a:rPr>
              <a:t>圖片來源</a:t>
            </a:r>
            <a:endParaRPr lang="en-US" altLang="zh-TW" sz="1400" dirty="0">
              <a:latin typeface="Oz焦糖下午茶" panose="02020500000000000000" charset="-120"/>
              <a:ea typeface="Oz焦糖下午茶" panose="02020500000000000000" charset="-12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sz="1400" dirty="0">
                <a:latin typeface="Oz焦糖下午茶" panose="02020500000000000000" charset="-120"/>
                <a:ea typeface="Oz焦糖下午茶" panose="02020500000000000000" charset="-120"/>
              </a:rPr>
              <a:t>https://decing.tw/tainan-shinhwalazy/</a:t>
            </a:r>
            <a:endParaRPr sz="1400"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240301"/>
            <a:ext cx="3314670" cy="2381609"/>
          </a:xfrm>
          <a:prstGeom prst="ellipse">
            <a:avLst/>
          </a:prstGeom>
          <a:solidFill>
            <a:srgbClr val="FFFFFF"/>
          </a:solidFill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D3843DDF-2DB1-4F00-8D27-0C281B299EB7}"/>
              </a:ext>
            </a:extLst>
          </p:cNvPr>
          <p:cNvSpPr/>
          <p:nvPr/>
        </p:nvSpPr>
        <p:spPr>
          <a:xfrm>
            <a:off x="3726050" y="3621910"/>
            <a:ext cx="64008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554065" y="114951"/>
            <a:ext cx="5486970" cy="11253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小蒜頭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90490" y="111576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</a:t>
            </a:r>
            <a:r>
              <a:rPr lang="zh-TW" altLang="en-US" sz="2000" dirty="0"/>
              <a:t>激推的小蒜頭鹹酥雞，於是夫妻倆所幸來個美食的邂逅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</a:t>
            </a:r>
            <a:r>
              <a:rPr lang="zh-TW" altLang="en-US" sz="2000" dirty="0"/>
              <a:t>裡面的鹹酥雞又香又好吃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</a:t>
            </a:r>
            <a:r>
              <a:rPr lang="zh-TW" altLang="en-US" sz="2000" dirty="0"/>
              <a:t>口感非常棒，色香味俱全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1600" dirty="0"/>
              <a:t>圖片來源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https://decing.tw/tainan-shinhwalazy/</a:t>
            </a: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388878"/>
            <a:ext cx="2880900" cy="2680201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5886F1A6-0223-47D4-9682-6E74D085075E}"/>
              </a:ext>
            </a:extLst>
          </p:cNvPr>
          <p:cNvSpPr/>
          <p:nvPr/>
        </p:nvSpPr>
        <p:spPr>
          <a:xfrm>
            <a:off x="3002280" y="3467100"/>
            <a:ext cx="822960" cy="434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554065" y="114951"/>
            <a:ext cx="5486970" cy="11253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力都鐵板燒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90490" y="111576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</a:t>
            </a:r>
            <a:r>
              <a:rPr lang="zh-TW" altLang="en-US" sz="1400" dirty="0"/>
              <a:t>舊址在不遠處的中正路，空間比較小停車也不方便，但因為後來生意越來越好的關係，後來改到忠孝路上，不但空間大也方便停車，讓吃飯也變得更便利，而且整體空間也更舒適</a:t>
            </a:r>
            <a:r>
              <a:rPr lang="en-US" altLang="zh-TW" sz="1400" dirty="0"/>
              <a:t>~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</a:t>
            </a:r>
            <a:r>
              <a:rPr lang="zh-TW" altLang="en-US" sz="2000" dirty="0"/>
              <a:t>裡面雖然人擠人，但非常好吃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</a:t>
            </a:r>
            <a:r>
              <a:rPr lang="zh-TW" altLang="en-US" sz="2000" dirty="0"/>
              <a:t>吃起來非常可口，很推薦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1600" dirty="0"/>
              <a:t>圖片來源</a:t>
            </a:r>
            <a:endParaRPr lang="en-US" altLang="zh-TW" sz="16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https://decing.tw/tainan-lidoshinha/</a:t>
            </a: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716342"/>
            <a:ext cx="2880900" cy="202527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5886F1A6-0223-47D4-9682-6E74D085075E}"/>
              </a:ext>
            </a:extLst>
          </p:cNvPr>
          <p:cNvSpPr/>
          <p:nvPr/>
        </p:nvSpPr>
        <p:spPr>
          <a:xfrm>
            <a:off x="3002280" y="3467100"/>
            <a:ext cx="822960" cy="434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2314007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202</Words>
  <Application>Microsoft Office PowerPoint</Application>
  <PresentationFormat>如螢幕大小 (16:9)</PresentationFormat>
  <Paragraphs>32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2" baseType="lpstr">
      <vt:lpstr>Arial</vt:lpstr>
      <vt:lpstr>Bellota Text</vt:lpstr>
      <vt:lpstr>Satisfy</vt:lpstr>
      <vt:lpstr>新細明體</vt:lpstr>
      <vt:lpstr>Oz焦糖下午茶</vt:lpstr>
      <vt:lpstr>Bellota Text Light</vt:lpstr>
      <vt:lpstr>Lafew template</vt:lpstr>
      <vt:lpstr>新化美食地圖</vt:lpstr>
      <vt:lpstr>Maps</vt:lpstr>
      <vt:lpstr>葉麥克炸雞 </vt:lpstr>
      <vt:lpstr>小蒜頭 </vt:lpstr>
      <vt:lpstr>力都鐵板燒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新化美食地圖</dc:title>
  <cp:lastModifiedBy>5A88</cp:lastModifiedBy>
  <cp:revision>14</cp:revision>
  <dcterms:modified xsi:type="dcterms:W3CDTF">2022-03-22T03:52:48Z</dcterms:modified>
</cp:coreProperties>
</file>