
<file path=[Content_Types].xml><?xml version="1.0" encoding="utf-8"?>
<Types xmlns="http://schemas.openxmlformats.org/package/2006/content-types">
  <Default Extension="png" ContentType="image/png"/>
  <Default Extension="glb" ContentType="model/gltf.binary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7"/>
  </p:notesMasterIdLst>
  <p:sldIdLst>
    <p:sldId id="256" r:id="rId2"/>
    <p:sldId id="269" r:id="rId3"/>
    <p:sldId id="265" r:id="rId4"/>
    <p:sldId id="270" r:id="rId5"/>
    <p:sldId id="271" r:id="rId6"/>
  </p:sldIdLst>
  <p:sldSz cx="9144000" cy="5143500" type="screen16x9"/>
  <p:notesSz cx="6858000" cy="9144000"/>
  <p:embeddedFontLst>
    <p:embeddedFont>
      <p:font typeface="Oz焦糖下午茶" panose="02020500000000000000" charset="-120"/>
      <p:regular r:id="rId8"/>
    </p:embeddedFont>
    <p:embeddedFont>
      <p:font typeface="Bellota Text" panose="02020500000000000000" charset="0"/>
      <p:regular r:id="rId9"/>
      <p:bold r:id="rId10"/>
      <p:italic r:id="rId11"/>
      <p:boldItalic r:id="rId12"/>
    </p:embeddedFont>
    <p:embeddedFont>
      <p:font typeface="Bellota Text Light" panose="02020500000000000000" charset="0"/>
      <p:regular r:id="rId13"/>
      <p:bold r:id="rId14"/>
      <p:italic r:id="rId15"/>
      <p:boldItalic r:id="rId16"/>
    </p:embeddedFont>
    <p:embeddedFont>
      <p:font typeface="Satisfy" panose="02020500000000000000" charset="0"/>
      <p:regular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41F52A6-A606-4D11-9BC2-5BA803DFAFF6}">
  <a:tblStyle styleId="{241F52A6-A606-4D11-9BC2-5BA803DFAFF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0EBCB6B-6929-4B4B-9B83-FFC68D3EDE3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22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1530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0352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4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53925" y="689125"/>
            <a:ext cx="5636136" cy="2822749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274E13">
                <a:alpha val="40000"/>
              </a:srgbClr>
            </a:outerShdw>
          </a:effectLst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067050"/>
            <a:ext cx="9144000" cy="2076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914900" y="1232450"/>
            <a:ext cx="5314200" cy="1736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" y="3586169"/>
            <a:ext cx="9144000" cy="155733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1080050" y="1201548"/>
            <a:ext cx="6984000" cy="30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⬩"/>
              <a:defRPr/>
            </a:lvl1pPr>
            <a:lvl2pPr marL="914400" lvl="1" indent="-381000" rtl="0">
              <a:spcBef>
                <a:spcPts val="800"/>
              </a:spcBef>
              <a:spcAft>
                <a:spcPts val="0"/>
              </a:spcAft>
              <a:buSzPts val="2400"/>
              <a:buChar char="◇"/>
              <a:defRPr/>
            </a:lvl2pPr>
            <a:lvl3pPr marL="1371600" lvl="2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" name="Google Shape;30;p5"/>
          <p:cNvSpPr/>
          <p:nvPr/>
        </p:nvSpPr>
        <p:spPr>
          <a:xfrm>
            <a:off x="3850763" y="978150"/>
            <a:ext cx="1442481" cy="75397"/>
          </a:xfrm>
          <a:custGeom>
            <a:avLst/>
            <a:gdLst/>
            <a:ahLst/>
            <a:cxnLst/>
            <a:rect l="l" t="t" r="r" b="b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" y="3586169"/>
            <a:ext cx="9144000" cy="1557338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080050" y="1201548"/>
            <a:ext cx="69840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llota Text Light"/>
              <a:buChar char="⬩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Bellota Text Light"/>
              <a:buChar char="◇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6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www.slidescarnival.com/extra-free-resources-icons-and-maps/?utm_source=template" TargetMode="Externa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microsoft.com/office/2017/06/relationships/model3d" Target="../media/model3d3.glb"/><Relationship Id="rId5" Type="http://schemas.microsoft.com/office/2017/06/relationships/model3d" Target="../media/model3d1.glb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17/06/relationships/model3d" Target="../media/model3d2.glb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ctrTitle"/>
          </p:nvPr>
        </p:nvSpPr>
        <p:spPr>
          <a:xfrm>
            <a:off x="1914900" y="1232450"/>
            <a:ext cx="5314200" cy="1736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zh-TW" altLang="en-US" dirty="0">
                <a:latin typeface="Oz焦糖下午茶" panose="02000600000000000000" pitchFamily="2" charset="-120"/>
                <a:ea typeface="Oz焦糖下午茶" panose="02000600000000000000" pitchFamily="2" charset="-120"/>
              </a:rPr>
              <a:t>新化美食地圖</a:t>
            </a:r>
            <a:endParaRPr dirty="0">
              <a:latin typeface="Oz焦糖下午茶" panose="02000600000000000000" pitchFamily="2" charset="-120"/>
              <a:ea typeface="Oz焦糖下午茶" panose="02000600000000000000" pitchFamily="2" charset="-12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/>
          <p:nvPr/>
        </p:nvSpPr>
        <p:spPr>
          <a:xfrm>
            <a:off x="893401" y="620400"/>
            <a:ext cx="7414498" cy="3532103"/>
          </a:xfrm>
          <a:custGeom>
            <a:avLst/>
            <a:gdLst/>
            <a:ahLst/>
            <a:cxnLst/>
            <a:rect l="l" t="t" r="r" b="b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5"/>
          <p:cNvSpPr txBox="1">
            <a:spLocks noGrp="1"/>
          </p:cNvSpPr>
          <p:nvPr>
            <p:ph type="title" idx="4294967295"/>
          </p:nvPr>
        </p:nvSpPr>
        <p:spPr>
          <a:xfrm>
            <a:off x="1080050" y="150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2"/>
                </a:solidFill>
              </a:rPr>
              <a:t>Maps</a:t>
            </a:r>
            <a:endParaRPr sz="2400">
              <a:solidFill>
                <a:schemeClr val="lt2"/>
              </a:solidFill>
            </a:endParaRPr>
          </a:p>
        </p:txBody>
      </p:sp>
      <p:sp>
        <p:nvSpPr>
          <p:cNvPr id="176" name="Google Shape;176;p25"/>
          <p:cNvSpPr/>
          <p:nvPr/>
        </p:nvSpPr>
        <p:spPr>
          <a:xfrm>
            <a:off x="2244691" y="1455522"/>
            <a:ext cx="636000" cy="202500"/>
          </a:xfrm>
          <a:prstGeom prst="wedgeRectCallout">
            <a:avLst>
              <a:gd name="adj1" fmla="val -21428"/>
              <a:gd name="adj2" fmla="val 8428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Bellota Text"/>
                <a:ea typeface="Bellota Text"/>
                <a:cs typeface="Bellota Text"/>
                <a:sym typeface="Bellota Text"/>
              </a:rPr>
              <a:t>our office</a:t>
            </a:r>
            <a:endParaRPr sz="800">
              <a:solidFill>
                <a:schemeClr val="lt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sp>
        <p:nvSpPr>
          <p:cNvPr id="177" name="Google Shape;177;p25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body" idx="4294967295"/>
          </p:nvPr>
        </p:nvSpPr>
        <p:spPr>
          <a:xfrm>
            <a:off x="457200" y="4144475"/>
            <a:ext cx="7719300" cy="30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accent1"/>
                </a:solidFill>
              </a:rPr>
              <a:t>Find more maps at </a:t>
            </a:r>
            <a:r>
              <a:rPr lang="en" sz="900" u="sng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slidescarnival.com/extra-free-resources-icons-and-maps</a:t>
            </a:r>
            <a:endParaRPr sz="900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800"/>
              </a:spcBef>
              <a:spcAft>
                <a:spcPts val="800"/>
              </a:spcAft>
              <a:buNone/>
            </a:pPr>
            <a:endParaRPr sz="900" b="1">
              <a:solidFill>
                <a:schemeClr val="accent1"/>
              </a:solidFill>
            </a:endParaRPr>
          </a:p>
        </p:txBody>
      </p:sp>
      <p:sp>
        <p:nvSpPr>
          <p:cNvPr id="179" name="Google Shape;179;p25"/>
          <p:cNvSpPr txBox="1"/>
          <p:nvPr/>
        </p:nvSpPr>
        <p:spPr>
          <a:xfrm>
            <a:off x="1290525" y="16580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0" name="Google Shape;180;p25"/>
          <p:cNvSpPr txBox="1"/>
          <p:nvPr/>
        </p:nvSpPr>
        <p:spPr>
          <a:xfrm>
            <a:off x="2814125" y="311337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1" name="Google Shape;181;p25"/>
          <p:cNvSpPr txBox="1"/>
          <p:nvPr/>
        </p:nvSpPr>
        <p:spPr>
          <a:xfrm>
            <a:off x="3822725" y="14044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2" name="Google Shape;182;p25"/>
          <p:cNvSpPr txBox="1"/>
          <p:nvPr/>
        </p:nvSpPr>
        <p:spPr>
          <a:xfrm>
            <a:off x="4496300" y="33499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3" name="Google Shape;183;p25"/>
          <p:cNvSpPr txBox="1"/>
          <p:nvPr/>
        </p:nvSpPr>
        <p:spPr>
          <a:xfrm>
            <a:off x="6466600" y="1882950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4" name="Google Shape;184;p25"/>
          <p:cNvSpPr txBox="1"/>
          <p:nvPr/>
        </p:nvSpPr>
        <p:spPr>
          <a:xfrm>
            <a:off x="7009900" y="33941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6A6DFC52-D88F-4E2F-B676-678722F92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656" y="444389"/>
            <a:ext cx="7664844" cy="4254719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9" name="3D 模型 8" descr="Where is this eagle landing?">
                <a:extLst>
                  <a:ext uri="{FF2B5EF4-FFF2-40B4-BE49-F238E27FC236}">
                    <a16:creationId xmlns:a16="http://schemas.microsoft.com/office/drawing/2014/main" id="{FF90F8BB-D6E0-4066-BF07-09741175B8C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0922344"/>
                  </p:ext>
                </p:extLst>
              </p:nvPr>
            </p:nvGraphicFramePr>
            <p:xfrm>
              <a:off x="3586138" y="3641971"/>
              <a:ext cx="1051314" cy="824003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051314" cy="824003"/>
                    </a:xfrm>
                    <a:prstGeom prst="rect">
                      <a:avLst/>
                    </a:prstGeom>
                  </am3d:spPr>
                  <am3d:camera>
                    <am3d:pos x="0" y="0" z="5880597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95325" d="1000000"/>
                    <am3d:preTrans dx="-932216" dy="-9030911" dz="1945253"/>
                    <am3d:scale>
                      <am3d:sx n="1000000" d="1000000"/>
                      <am3d:sy n="1000000" d="1000000"/>
                      <am3d:sz n="1000000" d="1000000"/>
                    </am3d:scale>
                    <am3d:rot ax="3757026" ay="1444383" az="2293194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08919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9" name="3D 模型 8" descr="Where is this eagle landing?">
                <a:extLst>
                  <a:ext uri="{FF2B5EF4-FFF2-40B4-BE49-F238E27FC236}">
                    <a16:creationId xmlns:a16="http://schemas.microsoft.com/office/drawing/2014/main" id="{FF90F8BB-D6E0-4066-BF07-09741175B8C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86138" y="3641971"/>
                <a:ext cx="1051314" cy="8240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模型 3" descr="Thumbs Up Emoji">
                <a:extLst>
                  <a:ext uri="{FF2B5EF4-FFF2-40B4-BE49-F238E27FC236}">
                    <a16:creationId xmlns:a16="http://schemas.microsoft.com/office/drawing/2014/main" id="{ACF42737-83C8-4DC3-80C8-61C2F2BE4FE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0584058"/>
                  </p:ext>
                </p:extLst>
              </p:nvPr>
            </p:nvGraphicFramePr>
            <p:xfrm>
              <a:off x="4821281" y="3461017"/>
              <a:ext cx="588919" cy="616541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588919" cy="616541"/>
                    </a:xfrm>
                    <a:prstGeom prst="rect">
                      <a:avLst/>
                    </a:prstGeom>
                  </am3d:spPr>
                  <am3d:camera>
                    <am3d:pos x="0" y="0" z="663080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1511" d="1000000"/>
                    <am3d:preTrans dx="-824025" dy="-17929067" dz="-2192431"/>
                    <am3d:scale>
                      <am3d:sx n="1000000" d="1000000"/>
                      <am3d:sy n="1000000" d="1000000"/>
                      <am3d:sz n="1000000" d="1000000"/>
                    </am3d:scale>
                    <am3d:rot ax="-525999" ay="-129875" az="20021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85444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模型 3" descr="Thumbs Up Emoji">
                <a:extLst>
                  <a:ext uri="{FF2B5EF4-FFF2-40B4-BE49-F238E27FC236}">
                    <a16:creationId xmlns:a16="http://schemas.microsoft.com/office/drawing/2014/main" id="{ACF42737-83C8-4DC3-80C8-61C2F2BE4FE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821281" y="3461017"/>
                <a:ext cx="588919" cy="6165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模型 4" descr="Arrow Sign">
                <a:extLst>
                  <a:ext uri="{FF2B5EF4-FFF2-40B4-BE49-F238E27FC236}">
                    <a16:creationId xmlns:a16="http://schemas.microsoft.com/office/drawing/2014/main" id="{A7406A08-84F8-4489-86EC-0CB84876F51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2279779"/>
                  </p:ext>
                </p:extLst>
              </p:nvPr>
            </p:nvGraphicFramePr>
            <p:xfrm>
              <a:off x="1153381" y="779550"/>
              <a:ext cx="900438" cy="1126050"/>
            </p:xfrm>
            <a:graphic>
              <a:graphicData uri="http://schemas.microsoft.com/office/drawing/2017/model3d">
                <am3d:model3d r:embed="rId11">
                  <am3d:spPr>
                    <a:xfrm>
                      <a:off x="0" y="0"/>
                      <a:ext cx="900438" cy="1126050"/>
                    </a:xfrm>
                    <a:prstGeom prst="rect">
                      <a:avLst/>
                    </a:prstGeom>
                  </am3d:spPr>
                  <am3d:camera>
                    <am3d:pos x="0" y="0" z="5923127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45309" d="1000000"/>
                    <am3d:preTrans dx="-2900320" dy="-18000000" dz="-1398126"/>
                    <am3d:scale>
                      <am3d:sx n="1000000" d="1000000"/>
                      <am3d:sy n="1000000" d="1000000"/>
                      <am3d:sz n="1000000" d="1000000"/>
                    </am3d:scale>
                    <am3d:rot ax="948510" ay="917845" az="256309"/>
                    <am3d:postTrans dx="0" dy="0" dz="0"/>
                  </am3d:trans>
                  <am3d:raster rName="Office3DRenderer" rVer="16.0.8326">
                    <am3d:blip r:embed="rId12"/>
                  </am3d:raster>
                  <am3d:objViewport viewportSz="144053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模型 4" descr="Arrow Sign">
                <a:extLst>
                  <a:ext uri="{FF2B5EF4-FFF2-40B4-BE49-F238E27FC236}">
                    <a16:creationId xmlns:a16="http://schemas.microsoft.com/office/drawing/2014/main" id="{A7406A08-84F8-4489-86EC-0CB84876F51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53381" y="779550"/>
                <a:ext cx="900438" cy="112605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1019090" y="61335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zh-TW" altLang="en-US" dirty="0"/>
              <a:t>無名肉粿</a:t>
            </a:r>
            <a:endParaRPr dirty="0"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287470" y="1009650"/>
            <a:ext cx="3217500" cy="3124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en-US" altLang="zh-TW" dirty="0"/>
              <a:t>1.</a:t>
            </a:r>
            <a:r>
              <a:rPr lang="zh-TW" altLang="en-US" dirty="0"/>
              <a:t>一個簡單的小攤子，在攤子後方的騎樓下就擺上兩張桌子和椅子就開賣了</a:t>
            </a:r>
            <a:endParaRPr lang="en-US" altLang="zh-TW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2.</a:t>
            </a:r>
            <a:r>
              <a:rPr lang="zh-TW" altLang="en-US" dirty="0"/>
              <a:t>只單賣肉粿一樣沒有湯品或是飲料可以選擇</a:t>
            </a:r>
            <a:endParaRPr lang="en-US" altLang="zh-TW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3.</a:t>
            </a:r>
            <a:r>
              <a:rPr lang="zh-TW" altLang="en-US" sz="2000" dirty="0"/>
              <a:t>肉粿裡面是有包肉燥的，另外還會放上特有的醬料來搭配著吃，醬料嚐起來口味屬於比較清淡，建議加上蒜頭</a:t>
            </a:r>
            <a:endParaRPr lang="en-US" altLang="zh-TW" sz="2000" dirty="0"/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737890" y="584570"/>
            <a:ext cx="3118640" cy="2206638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5400000" algn="bl" rotWithShape="0">
              <a:schemeClr val="dk1">
                <a:alpha val="40000"/>
              </a:schemeClr>
            </a:outerShdw>
          </a:effectLst>
        </p:spPr>
      </p:pic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6B90BD6-B7AD-4CD9-B876-40B73C3E1BDC}"/>
              </a:ext>
            </a:extLst>
          </p:cNvPr>
          <p:cNvSpPr/>
          <p:nvPr/>
        </p:nvSpPr>
        <p:spPr>
          <a:xfrm>
            <a:off x="3785314" y="3700801"/>
            <a:ext cx="35908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照片來源</a:t>
            </a:r>
            <a:r>
              <a:rPr lang="en-US" altLang="zh-TW" dirty="0"/>
              <a:t>:https://decing.tw/2016-09-10-275/</a:t>
            </a:r>
            <a:endParaRPr lang="zh-TW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950510" y="584570"/>
            <a:ext cx="6984000" cy="67818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zh-TW" altLang="en-US" dirty="0"/>
              <a:t>新化市場口阿婆雞蛋糕</a:t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208520" y="1228725"/>
            <a:ext cx="3479560" cy="268605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1.</a:t>
            </a:r>
            <a:r>
              <a:rPr lang="zh-TW" altLang="en-US" sz="2000" dirty="0"/>
              <a:t>是新化老街上的大家的記憶，一做就做了四十年，能夠在這求新求變的年代裡屹立不搖，除了口味外，更重要的應該是職人那堅持的態度。</a:t>
            </a:r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2.</a:t>
            </a:r>
            <a:r>
              <a:rPr lang="zh-TW" altLang="en-US" sz="1800" dirty="0"/>
              <a:t>阿婆正熟練的把麵糊倒入模具，再把香噴噴的雞蛋糕挑到架上，經過的路人們常常就這樣被迷人的香氣留下腳步</a:t>
            </a:r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1600" dirty="0"/>
              <a:t>3.</a:t>
            </a:r>
            <a:r>
              <a:rPr lang="zh-TW" altLang="en-US" sz="1600" dirty="0"/>
              <a:t>有不同形狀的雞蛋糕，真可愛又好吃</a:t>
            </a:r>
            <a:endParaRPr lang="en-US" altLang="zh-TW" sz="1600" dirty="0"/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816840" y="1101579"/>
            <a:ext cx="3118640" cy="2077014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5400000" algn="bl" rotWithShape="0">
              <a:schemeClr val="dk1">
                <a:alpha val="40000"/>
              </a:schemeClr>
            </a:outerShdw>
          </a:effectLst>
        </p:spPr>
      </p:pic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6B90BD6-B7AD-4CD9-B876-40B73C3E1BDC}"/>
              </a:ext>
            </a:extLst>
          </p:cNvPr>
          <p:cNvSpPr/>
          <p:nvPr/>
        </p:nvSpPr>
        <p:spPr>
          <a:xfrm>
            <a:off x="3731974" y="3734144"/>
            <a:ext cx="39870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照片來源</a:t>
            </a:r>
            <a:r>
              <a:rPr lang="en-US" altLang="zh-TW" dirty="0"/>
              <a:t>:https://decing.tw/</a:t>
            </a:r>
            <a:r>
              <a:rPr lang="en-US" altLang="zh-TW" dirty="0" err="1"/>
              <a:t>tainan-eggrollold</a:t>
            </a:r>
            <a:r>
              <a:rPr lang="en-US" altLang="zh-TW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563475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1354350" y="-654"/>
            <a:ext cx="6984000" cy="67818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zh-TW" altLang="en-US" dirty="0"/>
              <a:t>新化美食葉麥克炸雞</a:t>
            </a:r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94220" y="1048094"/>
            <a:ext cx="3230621" cy="268605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1.</a:t>
            </a:r>
            <a:r>
              <a:rPr lang="zh-TW" altLang="en-US" dirty="0"/>
              <a:t>前陣子從太子宮搬家到了</a:t>
            </a:r>
            <a:r>
              <a:rPr lang="zh-TW" altLang="en-US" b="1" dirty="0"/>
              <a:t>新化區</a:t>
            </a:r>
            <a:r>
              <a:rPr lang="zh-TW" altLang="en-US" dirty="0"/>
              <a:t>的忠孝路上</a:t>
            </a:r>
            <a:endParaRPr lang="en-US" altLang="zh-TW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1600" dirty="0"/>
              <a:t>2.</a:t>
            </a:r>
            <a:r>
              <a:rPr lang="zh-TW" altLang="en-US" dirty="0"/>
              <a:t>用中藥醃製的</a:t>
            </a:r>
            <a:endParaRPr lang="en-US" altLang="zh-TW" dirty="0"/>
          </a:p>
          <a:p>
            <a:pPr marL="76200" indent="0">
              <a:buNone/>
            </a:pPr>
            <a:r>
              <a:rPr lang="en-US" altLang="zh-TW" dirty="0"/>
              <a:t>3.</a:t>
            </a:r>
            <a:r>
              <a:rPr lang="zh-TW" altLang="en-US" dirty="0"/>
              <a:t>地瓜也非常好吃，我都喜歡請他們幫我加梅子粉，當然吃原味也就非常美味囉。</a:t>
            </a:r>
            <a:endParaRPr lang="en-US" altLang="zh-TW" dirty="0"/>
          </a:p>
          <a:p>
            <a:pPr marL="76200" indent="0">
              <a:buNone/>
            </a:pPr>
            <a:br>
              <a:rPr lang="zh-TW" altLang="en-US" dirty="0"/>
            </a:br>
            <a:endParaRPr lang="en-US" altLang="zh-TW" dirty="0"/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819160" y="1101579"/>
            <a:ext cx="3114000" cy="2077014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5400000" algn="bl" rotWithShape="0">
              <a:schemeClr val="dk1">
                <a:alpha val="40000"/>
              </a:schemeClr>
            </a:outerShdw>
          </a:effectLst>
        </p:spPr>
      </p:pic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6B90BD6-B7AD-4CD9-B876-40B73C3E1BDC}"/>
              </a:ext>
            </a:extLst>
          </p:cNvPr>
          <p:cNvSpPr/>
          <p:nvPr/>
        </p:nvSpPr>
        <p:spPr>
          <a:xfrm>
            <a:off x="3731974" y="3734144"/>
            <a:ext cx="39870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照片來源</a:t>
            </a:r>
            <a:r>
              <a:rPr lang="en-US" altLang="zh-TW" dirty="0"/>
              <a:t>:https://decing.tw/2016-12-21-52/</a:t>
            </a:r>
          </a:p>
        </p:txBody>
      </p:sp>
    </p:spTree>
    <p:extLst>
      <p:ext uri="{BB962C8B-B14F-4D97-AF65-F5344CB8AC3E}">
        <p14:creationId xmlns:p14="http://schemas.microsoft.com/office/powerpoint/2010/main" val="533707376"/>
      </p:ext>
    </p:extLst>
  </p:cSld>
  <p:clrMapOvr>
    <a:masterClrMapping/>
  </p:clrMapOvr>
</p:sld>
</file>

<file path=ppt/theme/theme1.xml><?xml version="1.0" encoding="utf-8"?>
<a:theme xmlns:a="http://schemas.openxmlformats.org/drawingml/2006/main" name="Lafew template">
  <a:themeElements>
    <a:clrScheme name="Custom 347">
      <a:dk1>
        <a:srgbClr val="423C41"/>
      </a:dk1>
      <a:lt1>
        <a:srgbClr val="FFFFFF"/>
      </a:lt1>
      <a:dk2>
        <a:srgbClr val="7A717C"/>
      </a:dk2>
      <a:lt2>
        <a:srgbClr val="F0E9E3"/>
      </a:lt2>
      <a:accent1>
        <a:srgbClr val="FFBF3A"/>
      </a:accent1>
      <a:accent2>
        <a:srgbClr val="E94032"/>
      </a:accent2>
      <a:accent3>
        <a:srgbClr val="A78BAF"/>
      </a:accent3>
      <a:accent4>
        <a:srgbClr val="ADC853"/>
      </a:accent4>
      <a:accent5>
        <a:srgbClr val="6FAC6A"/>
      </a:accent5>
      <a:accent6>
        <a:srgbClr val="9C6E59"/>
      </a:accent6>
      <a:hlink>
        <a:srgbClr val="884E9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292</Words>
  <Application>Microsoft Office PowerPoint</Application>
  <PresentationFormat>如螢幕大小 (16:9)</PresentationFormat>
  <Paragraphs>31</Paragraphs>
  <Slides>5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11" baseType="lpstr">
      <vt:lpstr>Bellota Text</vt:lpstr>
      <vt:lpstr>Arial</vt:lpstr>
      <vt:lpstr>Bellota Text Light</vt:lpstr>
      <vt:lpstr>Oz焦糖下午茶</vt:lpstr>
      <vt:lpstr>Satisfy</vt:lpstr>
      <vt:lpstr>Lafew template</vt:lpstr>
      <vt:lpstr>新化美食地圖</vt:lpstr>
      <vt:lpstr>Maps</vt:lpstr>
      <vt:lpstr>無名肉粿</vt:lpstr>
      <vt:lpstr>新化市場口阿婆雞蛋糕 </vt:lpstr>
      <vt:lpstr>新化美食葉麥克炸雞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新化美食地圖</dc:title>
  <cp:lastModifiedBy>5A88</cp:lastModifiedBy>
  <cp:revision>14</cp:revision>
  <dcterms:modified xsi:type="dcterms:W3CDTF">2022-03-22T03:56:39Z</dcterms:modified>
</cp:coreProperties>
</file>