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57" r:id="rId3"/>
    <p:sldId id="265" r:id="rId4"/>
    <p:sldId id="266" r:id="rId5"/>
    <p:sldId id="267" r:id="rId6"/>
  </p:sldIdLst>
  <p:sldSz cx="9144000" cy="5143500" type="screen16x9"/>
  <p:notesSz cx="6858000" cy="9144000"/>
  <p:embeddedFontLst>
    <p:embeddedFont>
      <p:font typeface="Bellota Text Light" panose="02020500000000000000" charset="0"/>
      <p:regular r:id="rId8"/>
      <p:bold r:id="rId9"/>
      <p:italic r:id="rId10"/>
      <p:boldItalic r:id="rId11"/>
    </p:embeddedFont>
    <p:embeddedFont>
      <p:font typeface="Satisfy" panose="02020500000000000000" charset="0"/>
      <p:regular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1F52A6-A606-4D11-9BC2-5BA803DFAFF6}">
  <a:tblStyle styleId="{241F52A6-A606-4D11-9BC2-5BA803DFAF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EBCB6B-6929-4B4B-9B83-FFC68D3EDE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86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274E13">
                <a:alpha val="40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◇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850763" y="978150"/>
            <a:ext cx="1442481" cy="7539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55275" y="1201550"/>
            <a:ext cx="3473100" cy="29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15599" y="1201550"/>
            <a:ext cx="3473100" cy="29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3850763" y="978150"/>
            <a:ext cx="1442481" cy="7539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lidescarnival.com/help-use-presentation-templat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17/06/relationships/model3d" Target="../media/model3d1.glb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hyperlink" Target="http://www.slidescarnival.com/copyright-and-legal-information" TargetMode="External"/><Relationship Id="rId9" Type="http://schemas.microsoft.com/office/2017/06/relationships/model3d" Target="../media/model3d2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/>
              <a:t>新化美食地圖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4815599" y="1353950"/>
            <a:ext cx="3473100" cy="20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" action="ppaction://noaction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20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EDIT IN GOOGLE SLIDES</a:t>
            </a: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Click on the button under the presentation preview that says </a:t>
            </a:r>
            <a:r>
              <a:rPr lang="en" sz="1200" b="1" dirty="0"/>
              <a:t>"Use as Google Slides Theme"</a:t>
            </a:r>
            <a:r>
              <a:rPr lang="en" sz="1200" dirty="0"/>
              <a:t>.</a:t>
            </a: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You will get a copy of this document on your Google Drive and will be able to edit, add or delete slides.</a:t>
            </a: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You have to be signed in to your Google account.</a:t>
            </a:r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855300" y="3220125"/>
            <a:ext cx="74334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More info on how to use this template at </a:t>
            </a:r>
            <a:r>
              <a:rPr lang="en" sz="1200" b="1" u="sng">
                <a:hlinkClick r:id="rId3"/>
              </a:rPr>
              <a:t>slidescarnival.com/help-use-presentation-template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4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C480734-45B1-4BA2-BF54-E567D49E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92" y="463441"/>
            <a:ext cx="7914848" cy="3773721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3D 模型 2" descr="Thumbs Up Emoji">
                <a:extLst>
                  <a:ext uri="{FF2B5EF4-FFF2-40B4-BE49-F238E27FC236}">
                    <a16:creationId xmlns:a16="http://schemas.microsoft.com/office/drawing/2014/main" id="{911AA158-C89E-4A83-8842-C96B60851C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1962766"/>
                  </p:ext>
                </p:extLst>
              </p:nvPr>
            </p:nvGraphicFramePr>
            <p:xfrm>
              <a:off x="2226539" y="1599369"/>
              <a:ext cx="730571" cy="75982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730571" cy="759824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-504252" ay="445224" az="-6559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03630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3D 模型 2" descr="Thumbs Up Emoji">
                <a:extLst>
                  <a:ext uri="{FF2B5EF4-FFF2-40B4-BE49-F238E27FC236}">
                    <a16:creationId xmlns:a16="http://schemas.microsoft.com/office/drawing/2014/main" id="{911AA158-C89E-4A83-8842-C96B60851C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6539" y="1599369"/>
                <a:ext cx="730571" cy="759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模型 3" descr="Male icon">
                <a:extLst>
                  <a:ext uri="{FF2B5EF4-FFF2-40B4-BE49-F238E27FC236}">
                    <a16:creationId xmlns:a16="http://schemas.microsoft.com/office/drawing/2014/main" id="{E845F07A-ED4D-4B94-8398-D9CEB3B722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452766"/>
                  </p:ext>
                </p:extLst>
              </p:nvPr>
            </p:nvGraphicFramePr>
            <p:xfrm>
              <a:off x="2920691" y="1209110"/>
              <a:ext cx="302824" cy="780518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302824" cy="780518"/>
                    </a:xfrm>
                    <a:prstGeom prst="rect">
                      <a:avLst/>
                    </a:prstGeom>
                  </am3d:spPr>
                  <am3d:camera>
                    <am3d:pos x="0" y="0" z="5031666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9133" d="1000000"/>
                    <am3d:preTrans dx="0" dy="-18000000" dz="2458"/>
                    <am3d:scale>
                      <am3d:sx n="1000000" d="1000000"/>
                      <am3d:sy n="1000000" d="1000000"/>
                      <am3d:sz n="1000000" d="1000000"/>
                    </am3d:scale>
                    <am3d:rot ax="728058" ay="48882" az="10500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84474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模型 3" descr="Male icon">
                <a:extLst>
                  <a:ext uri="{FF2B5EF4-FFF2-40B4-BE49-F238E27FC236}">
                    <a16:creationId xmlns:a16="http://schemas.microsoft.com/office/drawing/2014/main" id="{E845F07A-ED4D-4B94-8398-D9CEB3B722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20691" y="1209110"/>
                <a:ext cx="302824" cy="7805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05550" y="552398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zh-TW" altLang="en-US"/>
            </a:br>
            <a:r>
              <a:rPr lang="zh-TW" altLang="en-US"/>
              <a:t>上海老爹蔥肉煎餅</a:t>
            </a:r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33759" y="857258"/>
            <a:ext cx="3893331" cy="338708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/>
              <a:t>1.</a:t>
            </a:r>
            <a:r>
              <a:rPr lang="zh-TW" altLang="en-US" sz="2000"/>
              <a:t>台南新化老街上</a:t>
            </a:r>
            <a:r>
              <a:rPr lang="en-US" altLang="zh-TW" sz="2000"/>
              <a:t>,</a:t>
            </a:r>
            <a:r>
              <a:rPr lang="zh-TW" altLang="en-US" sz="2000"/>
              <a:t>有一間</a:t>
            </a:r>
            <a:r>
              <a:rPr lang="en-US" altLang="zh-TW" sz="2000"/>
              <a:t>50</a:t>
            </a:r>
            <a:r>
              <a:rPr lang="zh-TW" altLang="en-US" sz="2000"/>
              <a:t>多年的蔥肉餅老店</a:t>
            </a:r>
            <a:r>
              <a:rPr lang="en-US" altLang="zh-TW" sz="2000"/>
              <a:t>,</a:t>
            </a:r>
            <a:r>
              <a:rPr lang="zh-TW" altLang="en-US" sz="2000">
                <a:solidFill>
                  <a:srgbClr val="555555"/>
                </a:solidFill>
                <a:latin typeface="Trebuchet MS" panose="020B0603020202020204" pitchFamily="34" charset="0"/>
              </a:rPr>
              <a:t>是陪伴許多新化居民一起長大的好味道。</a:t>
            </a:r>
            <a:endParaRPr lang="en-US" altLang="zh-TW" sz="2000">
              <a:solidFill>
                <a:srgbClr val="555555"/>
              </a:solidFill>
              <a:latin typeface="Trebuchet MS" panose="020B0603020202020204" pitchFamily="34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>
                <a:solidFill>
                  <a:srgbClr val="555555"/>
                </a:solidFill>
                <a:latin typeface="Trebuchet MS" panose="020B0603020202020204" pitchFamily="34" charset="0"/>
              </a:rPr>
              <a:t>2.</a:t>
            </a:r>
            <a:r>
              <a:rPr lang="zh-TW" altLang="en-US" sz="2000">
                <a:solidFill>
                  <a:srgbClr val="555555"/>
                </a:solidFill>
                <a:latin typeface="Trebuchet MS" panose="020B0603020202020204" pitchFamily="34" charset="0"/>
              </a:rPr>
              <a:t>我覺得蔥肉餅的肉香味四溢，蔥和餅的搭配只能說一絕。</a:t>
            </a:r>
            <a:endParaRPr lang="en-US" altLang="zh-TW" sz="2000" dirty="0">
              <a:solidFill>
                <a:srgbClr val="555555"/>
              </a:solidFill>
              <a:latin typeface="Trebuchet MS" panose="020B0603020202020204" pitchFamily="34" charset="0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63540" y="1376190"/>
            <a:ext cx="3146701" cy="226617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05550" y="552398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zh-TW" altLang="en-US" dirty="0"/>
            </a:br>
            <a:r>
              <a:rPr lang="zh-TW" altLang="en-US" dirty="0"/>
              <a:t>無名肉粿</a:t>
            </a:r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33759" y="857258"/>
            <a:ext cx="3893331" cy="338708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>
                <a:solidFill>
                  <a:srgbClr val="555555"/>
                </a:solidFill>
                <a:latin typeface="Trebuchet MS" panose="020B0603020202020204" pitchFamily="34" charset="0"/>
              </a:rPr>
              <a:t>只要來到新化，這家市場口的肉粿攤就一定不能錯過！除非是他沒開，不然來新化不吃它，真的太對不起自己的胃了啦</a:t>
            </a:r>
            <a:r>
              <a:rPr lang="en-US" altLang="zh-TW" sz="2000" dirty="0">
                <a:solidFill>
                  <a:srgbClr val="555555"/>
                </a:solidFill>
                <a:latin typeface="Trebuchet MS" panose="020B0603020202020204" pitchFamily="34" charset="0"/>
              </a:rPr>
              <a:t>~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>
                <a:solidFill>
                  <a:srgbClr val="555555"/>
                </a:solidFill>
                <a:latin typeface="Trebuchet MS" panose="020B0603020202020204" pitchFamily="34" charset="0"/>
              </a:rPr>
              <a:t>2.</a:t>
            </a:r>
            <a:r>
              <a:rPr lang="zh-TW" altLang="en-US" sz="2000" dirty="0">
                <a:solidFill>
                  <a:srgbClr val="555555"/>
                </a:solidFill>
                <a:latin typeface="Trebuchet MS" panose="020B0603020202020204" pitchFamily="34" charset="0"/>
              </a:rPr>
              <a:t>它的</a:t>
            </a:r>
            <a:r>
              <a:rPr lang="zh-TW" altLang="en-US" sz="2000" dirty="0"/>
              <a:t>肉粿真的是我吃過最好吃的肉粿，以前我放學爸爸都會帶我去吃，外蘇里嫩，每次吃都不會膩</a:t>
            </a:r>
            <a:r>
              <a:rPr lang="en-US" altLang="zh-TW" sz="2000" dirty="0"/>
              <a:t>!</a:t>
            </a:r>
            <a:endParaRPr lang="en-US" altLang="zh-TW" sz="2000" dirty="0">
              <a:solidFill>
                <a:srgbClr val="555555"/>
              </a:solidFill>
              <a:latin typeface="Trebuchet MS" panose="020B0603020202020204" pitchFamily="34" charset="0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63540" y="1459863"/>
            <a:ext cx="3146701" cy="2098824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chemeClr val="accent1">
                <a:alpha val="40000"/>
              </a:schemeClr>
            </a:glow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093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A8F1A-7CA8-4FC1-87CC-917B40E7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971022"/>
            <a:ext cx="6984000" cy="396300"/>
          </a:xfrm>
        </p:spPr>
        <p:txBody>
          <a:bodyPr/>
          <a:lstStyle/>
          <a:p>
            <a:r>
              <a:rPr lang="zh-TW" altLang="en-US" b="1" dirty="0"/>
              <a:t>新化古早味番薯糖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163968-B476-44E3-8974-4388F3299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71022"/>
            <a:ext cx="5515303" cy="3033900"/>
          </a:xfrm>
        </p:spPr>
        <p:txBody>
          <a:bodyPr/>
          <a:lstStyle/>
          <a:p>
            <a:r>
              <a:rPr lang="en-US" altLang="zh-TW" dirty="0">
                <a:solidFill>
                  <a:srgbClr val="555555"/>
                </a:solidFill>
                <a:latin typeface="Trebuchet MS" panose="020B0603020202020204" pitchFamily="34" charset="0"/>
              </a:rPr>
              <a:t>1.</a:t>
            </a:r>
            <a:r>
              <a:rPr lang="zh-TW" alt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新化是盛產番薯的寶地，聽新化當地人說新化伴手禮要買番薯明的番薯餅，如果是甜點的話就一定要來這間新化護安宮對面的番薯糖就對了！這家可是在地超過</a:t>
            </a:r>
            <a:r>
              <a:rPr lang="en-US" altLang="zh-TW" dirty="0">
                <a:solidFill>
                  <a:srgbClr val="555555"/>
                </a:solidFill>
                <a:latin typeface="Trebuchet MS" panose="020B0603020202020204" pitchFamily="34" charset="0"/>
              </a:rPr>
              <a:t>50</a:t>
            </a:r>
            <a:r>
              <a:rPr lang="zh-TW" alt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年的老店，冬天賣番薯糖及烤地瓜，夏天還有古早味黑糖挫冰喔！</a:t>
            </a:r>
            <a:endParaRPr lang="en-US" altLang="zh-TW" sz="1050" dirty="0">
              <a:solidFill>
                <a:srgbClr val="555555"/>
              </a:solidFill>
              <a:latin typeface="Trebuchet MS" panose="020B0603020202020204" pitchFamily="34" charset="0"/>
            </a:endParaRPr>
          </a:p>
          <a:p>
            <a:r>
              <a:rPr lang="en-US" altLang="zh-TW" dirty="0"/>
              <a:t>2.</a:t>
            </a:r>
            <a:r>
              <a:rPr lang="zh-TW" altLang="en-US" dirty="0"/>
              <a:t>這家番薯糖是我個人比較喜歡的，因為我覺得不會太甜，而且服務的很貼心，所以我很喜歡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0BBB0F-64EE-4E95-A90C-1DB6C8B93E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572000" y="4379264"/>
            <a:ext cx="548700" cy="6774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Google Shape;136;p21">
            <a:extLst>
              <a:ext uri="{FF2B5EF4-FFF2-40B4-BE49-F238E27FC236}">
                <a16:creationId xmlns:a16="http://schemas.microsoft.com/office/drawing/2014/main" id="{18F768BD-EDF7-4098-AFDE-EEA4C715636C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24903" y="1391668"/>
            <a:ext cx="4543015" cy="3326296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chemeClr val="accent1">
                <a:alpha val="40000"/>
              </a:schemeClr>
            </a:glow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571159"/>
      </p:ext>
    </p:extLst>
  </p:cSld>
  <p:clrMapOvr>
    <a:masterClrMapping/>
  </p:clrMapOvr>
</p:sld>
</file>

<file path=ppt/theme/theme1.xml><?xml version="1.0" encoding="utf-8"?>
<a:theme xmlns:a="http://schemas.openxmlformats.org/drawingml/2006/main" name="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426</Words>
  <Application>Microsoft Office PowerPoint</Application>
  <PresentationFormat>如螢幕大小 (16:9)</PresentationFormat>
  <Paragraphs>24</Paragraphs>
  <Slides>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Satisfy</vt:lpstr>
      <vt:lpstr>Bellota Text Light</vt:lpstr>
      <vt:lpstr>Trebuchet MS</vt:lpstr>
      <vt:lpstr>Arial</vt:lpstr>
      <vt:lpstr>Lafew template</vt:lpstr>
      <vt:lpstr>新化美食地圖</vt:lpstr>
      <vt:lpstr>Instructions for use</vt:lpstr>
      <vt:lpstr> 上海老爹蔥肉煎餅</vt:lpstr>
      <vt:lpstr> 無名肉粿</vt:lpstr>
      <vt:lpstr>新化古早味番薯糖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新化美食地圖</dc:title>
  <cp:lastModifiedBy>5A88</cp:lastModifiedBy>
  <cp:revision>9</cp:revision>
  <dcterms:modified xsi:type="dcterms:W3CDTF">2022-03-22T04:01:31Z</dcterms:modified>
</cp:coreProperties>
</file>