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9" r:id="rId3"/>
    <p:sldId id="265" r:id="rId4"/>
    <p:sldId id="270" r:id="rId5"/>
    <p:sldId id="271" r:id="rId6"/>
  </p:sldIdLst>
  <p:sldSz cx="9144000" cy="5143500" type="screen16x9"/>
  <p:notesSz cx="6858000" cy="9144000"/>
  <p:embeddedFontLst>
    <p:embeddedFont>
      <p:font typeface="Oz焦糖下午茶" panose="02020500000000000000" charset="-120"/>
      <p:regular r:id="rId8"/>
    </p:embeddedFont>
    <p:embeddedFont>
      <p:font typeface="Bellota Text" panose="02020500000000000000" charset="0"/>
      <p:regular r:id="rId9"/>
      <p:bold r:id="rId10"/>
      <p:italic r:id="rId11"/>
      <p:boldItalic r:id="rId12"/>
    </p:embeddedFont>
    <p:embeddedFont>
      <p:font typeface="Bellota Text Light" panose="02020500000000000000" charset="0"/>
      <p:regular r:id="rId13"/>
      <p:bold r:id="rId14"/>
      <p:italic r:id="rId15"/>
      <p:boldItalic r:id="rId16"/>
    </p:embeddedFont>
    <p:embeddedFont>
      <p:font typeface="Satisfy" panose="02020500000000000000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0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42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57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2052060" y="117149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新化</a:t>
            </a:r>
            <a:r>
              <a:rPr lang="zh-TW" altLang="en-US" dirty="0"/>
              <a:t>美食地圖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294967295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F1CD61CF-71BE-4DF0-96B3-A20E65D9CDB3}"/>
              </a:ext>
            </a:extLst>
          </p:cNvPr>
          <p:cNvSpPr/>
          <p:nvPr/>
        </p:nvSpPr>
        <p:spPr>
          <a:xfrm>
            <a:off x="2880691" y="2388147"/>
            <a:ext cx="312034" cy="20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7D440E4B-D172-4E93-A630-DA3DC74B75E4}"/>
              </a:ext>
            </a:extLst>
          </p:cNvPr>
          <p:cNvSpPr/>
          <p:nvPr/>
        </p:nvSpPr>
        <p:spPr>
          <a:xfrm>
            <a:off x="3886200" y="2588650"/>
            <a:ext cx="213360" cy="199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46FD16-0219-4EFD-9F68-A489B6C6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" y="819887"/>
            <a:ext cx="9144000" cy="4358640"/>
          </a:xfrm>
          <a:prstGeom prst="rect">
            <a:avLst/>
          </a:prstGeom>
        </p:spPr>
      </p:pic>
      <p:sp>
        <p:nvSpPr>
          <p:cNvPr id="9" name="箭號: 向上 8">
            <a:extLst>
              <a:ext uri="{FF2B5EF4-FFF2-40B4-BE49-F238E27FC236}">
                <a16:creationId xmlns:a16="http://schemas.microsoft.com/office/drawing/2014/main" id="{36989B54-4E67-4D6F-9D81-1DFFF10D10D5}"/>
              </a:ext>
            </a:extLst>
          </p:cNvPr>
          <p:cNvSpPr/>
          <p:nvPr/>
        </p:nvSpPr>
        <p:spPr>
          <a:xfrm>
            <a:off x="1174615" y="1215927"/>
            <a:ext cx="309675" cy="317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形 11" descr="標記">
            <a:extLst>
              <a:ext uri="{FF2B5EF4-FFF2-40B4-BE49-F238E27FC236}">
                <a16:creationId xmlns:a16="http://schemas.microsoft.com/office/drawing/2014/main" id="{FBE6F24C-0CA4-4AFB-88B2-679B9CF12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1700" y="2956986"/>
            <a:ext cx="378600" cy="400200"/>
          </a:xfrm>
          <a:prstGeom prst="rect">
            <a:avLst/>
          </a:prstGeom>
        </p:spPr>
      </p:pic>
      <p:pic>
        <p:nvPicPr>
          <p:cNvPr id="14" name="圖形 13" descr="標記">
            <a:extLst>
              <a:ext uri="{FF2B5EF4-FFF2-40B4-BE49-F238E27FC236}">
                <a16:creationId xmlns:a16="http://schemas.microsoft.com/office/drawing/2014/main" id="{93707060-930A-4EF2-957A-792621412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0400" y="3611892"/>
            <a:ext cx="378600" cy="328159"/>
          </a:xfrm>
          <a:prstGeom prst="rect">
            <a:avLst/>
          </a:prstGeom>
        </p:spPr>
      </p:pic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87A2E2C3-9F55-4099-AE1F-9EB993A2C8C0}"/>
              </a:ext>
            </a:extLst>
          </p:cNvPr>
          <p:cNvSpPr/>
          <p:nvPr/>
        </p:nvSpPr>
        <p:spPr>
          <a:xfrm>
            <a:off x="3515962" y="2650692"/>
            <a:ext cx="304276" cy="303487"/>
          </a:xfrm>
          <a:prstGeom prst="downArrow">
            <a:avLst>
              <a:gd name="adj1" fmla="val 50000"/>
              <a:gd name="adj2" fmla="val 47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6D0F2C7F-79A5-4D86-9139-3E2BD85BA48B}"/>
              </a:ext>
            </a:extLst>
          </p:cNvPr>
          <p:cNvSpPr/>
          <p:nvPr/>
        </p:nvSpPr>
        <p:spPr>
          <a:xfrm>
            <a:off x="3390254" y="3660353"/>
            <a:ext cx="314988" cy="23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11470" y="288454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新化市場口阿婆雞蛋糕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247720" y="852935"/>
            <a:ext cx="3880570" cy="34376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台南新化四十年的雞蛋糕小攤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經過的路人們常常就這樣被迷人的香氣留下腳步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來到新化大家一定會先想到葉麥克、煎粿、燒餅等等傳統小吃，像雞蛋糕印象中新化共有兩家老攤 口味各有風味 都很好吃，這次要介紹的「新化市場口阿婆雞蛋糕 」是從我小時候吃到現在，使用古早味蛋糊做出的雞蛋糕香氣很不錯</a:t>
            </a: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4089" y="927230"/>
            <a:ext cx="2880900" cy="2329589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0C136C-D591-47CF-8701-0BCF3672968B}"/>
              </a:ext>
            </a:extLst>
          </p:cNvPr>
          <p:cNvSpPr/>
          <p:nvPr/>
        </p:nvSpPr>
        <p:spPr>
          <a:xfrm>
            <a:off x="5920741" y="3362135"/>
            <a:ext cx="3093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照片來源</a:t>
            </a:r>
            <a:r>
              <a:rPr lang="en-US" altLang="zh-TW" dirty="0"/>
              <a:t>https://www.walkerland.com.tw/article/view/219281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11470" y="288454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葉麥克炸雞</a:t>
            </a:r>
            <a:endParaRPr lang="en-US" altLang="zh-TW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011470" y="1668780"/>
            <a:ext cx="3880570" cy="23474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從太子宮搬家到了新化區的忠孝路上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看看這如小山丘的炸物，很少有賣炸雞會這樣無止盡的一直補料、炸料的吧</a:t>
            </a:r>
            <a:r>
              <a:rPr lang="en-US" altLang="zh-TW" sz="2000" dirty="0"/>
              <a:t>~ </a:t>
            </a:r>
            <a:r>
              <a:rPr lang="zh-TW" altLang="en-US" sz="2000" dirty="0"/>
              <a:t>而且是一直都沒有停止的現象喔，一般的鹹酥雞店根本很難做到如此！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酥酥脆脆的炸雞好吃到讓人停不下來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zh-TW" altLang="en-US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60749" y="774830"/>
            <a:ext cx="2880900" cy="2329589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0C136C-D591-47CF-8701-0BCF3672968B}"/>
              </a:ext>
            </a:extLst>
          </p:cNvPr>
          <p:cNvSpPr/>
          <p:nvPr/>
        </p:nvSpPr>
        <p:spPr>
          <a:xfrm>
            <a:off x="5387937" y="3415475"/>
            <a:ext cx="325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照片來源</a:t>
            </a:r>
            <a:endParaRPr lang="en-US" altLang="zh-TW" dirty="0"/>
          </a:p>
          <a:p>
            <a:r>
              <a:rPr lang="en-US" altLang="zh-TW" dirty="0"/>
              <a:t>https://decing.tw/2016-12-21-52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C703D33-A5A5-4CF5-A92B-C05326AE8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38" y="684754"/>
            <a:ext cx="3093721" cy="2469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352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19090" y="167216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上海老爹蔥肉煎餅</a:t>
            </a:r>
            <a:endParaRPr lang="en-US" altLang="zh-TW"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278320" y="1600200"/>
            <a:ext cx="4109170" cy="21869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超過五十年的蔥肉餅老店，目前傳承至第二代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一旁充滿歲月痕跡的巴洛克建築，好像在說著他們的故事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一口咬下脆口的黃金餅皮，麵粉香在口中散發出來，隨著咀嚼的次數，味道也越來越濃，接著往下吃到了餡料，淡淡的肉香與蔥香也逐漸占滿了口中的空氣，沒有過度的調味，靠的是豬肉煎煮時的豬油香氣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zh-TW" altLang="en-US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4089" y="927230"/>
            <a:ext cx="2880900" cy="2329589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0C136C-D591-47CF-8701-0BCF3672968B}"/>
              </a:ext>
            </a:extLst>
          </p:cNvPr>
          <p:cNvSpPr/>
          <p:nvPr/>
        </p:nvSpPr>
        <p:spPr>
          <a:xfrm>
            <a:off x="5814061" y="3362135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照片來源</a:t>
            </a:r>
            <a:endParaRPr lang="en-US" altLang="zh-TW" dirty="0"/>
          </a:p>
          <a:p>
            <a:r>
              <a:rPr lang="en-US" altLang="zh-TW" dirty="0"/>
              <a:t>https://decing.tw/tainan-oldpa/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92F61AA-B8E3-4832-B812-2CB622EF0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39" y="684754"/>
            <a:ext cx="3200400" cy="2506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5539336"/>
      </p:ext>
    </p:extLst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344</Words>
  <Application>Microsoft Office PowerPoint</Application>
  <PresentationFormat>如螢幕大小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Arial</vt:lpstr>
      <vt:lpstr>Bellota Text Light</vt:lpstr>
      <vt:lpstr>新細明體</vt:lpstr>
      <vt:lpstr>Satisfy</vt:lpstr>
      <vt:lpstr>Bellota Text</vt:lpstr>
      <vt:lpstr>Oz焦糖下午茶</vt:lpstr>
      <vt:lpstr>Lafew template</vt:lpstr>
      <vt:lpstr>新化美食地圖</vt:lpstr>
      <vt:lpstr>Maps</vt:lpstr>
      <vt:lpstr>新化市場口阿婆雞蛋糕</vt:lpstr>
      <vt:lpstr>葉麥克炸雞</vt:lpstr>
      <vt:lpstr>上海老爹蔥肉煎餅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5A88</cp:lastModifiedBy>
  <cp:revision>12</cp:revision>
  <dcterms:modified xsi:type="dcterms:W3CDTF">2022-03-22T03:55:49Z</dcterms:modified>
</cp:coreProperties>
</file>