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9" r:id="rId3"/>
    <p:sldId id="265" r:id="rId4"/>
    <p:sldId id="270" r:id="rId5"/>
    <p:sldId id="271" r:id="rId6"/>
  </p:sldIdLst>
  <p:sldSz cx="9144000" cy="5143500" type="screen16x9"/>
  <p:notesSz cx="6858000" cy="9144000"/>
  <p:embeddedFontLst>
    <p:embeddedFont>
      <p:font typeface="Bellota Text" panose="02020500000000000000" charset="0"/>
      <p:regular r:id="rId8"/>
      <p:bold r:id="rId9"/>
      <p:italic r:id="rId10"/>
      <p:boldItalic r:id="rId11"/>
    </p:embeddedFont>
    <p:embeddedFont>
      <p:font typeface="Bellota Text Light" panose="02020500000000000000" charset="0"/>
      <p:regular r:id="rId12"/>
      <p:bold r:id="rId13"/>
      <p:italic r:id="rId14"/>
      <p:boldItalic r:id="rId15"/>
    </p:embeddedFont>
    <p:embeddedFont>
      <p:font typeface="Satisfy" panose="02020500000000000000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26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63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13" Type="http://schemas.openxmlformats.org/officeDocument/2006/relationships/image" Target="../media/image8.png"/><Relationship Id="rId3" Type="http://schemas.openxmlformats.org/officeDocument/2006/relationships/hyperlink" Target="https://www.slidescarnival.com/extra-free-resources-icons-and-maps/?utm_source=templat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17/06/relationships/model3d" Target="../media/model3d3.glb"/><Relationship Id="rId5" Type="http://schemas.microsoft.com/office/2017/06/relationships/model3d" Target="../media/model3d1.glb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/>
              <a:t>新化美食地圖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294967295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A1E9871-3585-4D08-969F-9572CCE9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155"/>
            <a:ext cx="9144000" cy="515252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97C28607-EBAA-40C6-97D5-470A702CE7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1690183"/>
                  </p:ext>
                </p:extLst>
              </p:nvPr>
            </p:nvGraphicFramePr>
            <p:xfrm>
              <a:off x="2483147" y="636795"/>
              <a:ext cx="661956" cy="70840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61956" cy="708403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83352" ay="1600569" az="3742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073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97C28607-EBAA-40C6-97D5-470A702CE7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3147" y="636795"/>
                <a:ext cx="661956" cy="708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模型 4" descr="Star Struck Emoji">
                <a:extLst>
                  <a:ext uri="{FF2B5EF4-FFF2-40B4-BE49-F238E27FC236}">
                    <a16:creationId xmlns:a16="http://schemas.microsoft.com/office/drawing/2014/main" id="{2AF5B0C3-D81F-40D2-B673-A0E04DF4C9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5955398"/>
                  </p:ext>
                </p:extLst>
              </p:nvPr>
            </p:nvGraphicFramePr>
            <p:xfrm>
              <a:off x="3245351" y="2283150"/>
              <a:ext cx="766674" cy="766674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766674" cy="766674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3697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模型 4" descr="Star Struck Emoji">
                <a:extLst>
                  <a:ext uri="{FF2B5EF4-FFF2-40B4-BE49-F238E27FC236}">
                    <a16:creationId xmlns:a16="http://schemas.microsoft.com/office/drawing/2014/main" id="{2AF5B0C3-D81F-40D2-B673-A0E04DF4C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351" y="2283150"/>
                <a:ext cx="766674" cy="76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模型 5" descr="Red heart">
                <a:extLst>
                  <a:ext uri="{FF2B5EF4-FFF2-40B4-BE49-F238E27FC236}">
                    <a16:creationId xmlns:a16="http://schemas.microsoft.com/office/drawing/2014/main" id="{4E6075E0-4570-431B-B3FA-0E2B019CA8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09431"/>
                  </p:ext>
                </p:extLst>
              </p:nvPr>
            </p:nvGraphicFramePr>
            <p:xfrm rot="11396600" flipV="1">
              <a:off x="5489166" y="3534143"/>
              <a:ext cx="670483" cy="617232"/>
            </p:xfrm>
            <a:graphic>
              <a:graphicData uri="http://schemas.microsoft.com/office/drawing/2017/model3d">
                <am3d:model3d r:embed="rId11">
                  <am3d:spPr>
                    <a:xfrm rot="11396600" flipV="1">
                      <a:off x="0" y="0"/>
                      <a:ext cx="670483" cy="61723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0335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模型 5" descr="Red heart">
                <a:extLst>
                  <a:ext uri="{FF2B5EF4-FFF2-40B4-BE49-F238E27FC236}">
                    <a16:creationId xmlns:a16="http://schemas.microsoft.com/office/drawing/2014/main" id="{4E6075E0-4570-431B-B3FA-0E2B019CA8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1396600" flipV="1">
                <a:off x="5489166" y="3534143"/>
                <a:ext cx="670483" cy="6172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396240"/>
            <a:ext cx="6984000" cy="531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新化市場口前的無名肉粿</a:t>
            </a:r>
            <a:endParaRPr lang="en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11480" y="774830"/>
            <a:ext cx="358889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新化市場口前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只要來到新化，這家市場口的肉粿攤就一定不能錯過！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47260" y="1064178"/>
            <a:ext cx="4008120" cy="2673384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396240"/>
            <a:ext cx="6984000" cy="531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吉野村現烤蛋糕</a:t>
            </a:r>
            <a:endParaRPr lang="en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11480" y="774830"/>
            <a:ext cx="358889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在新化老街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口味多達</a:t>
            </a:r>
            <a:r>
              <a:rPr lang="en-US" altLang="zh-TW" sz="2000" dirty="0"/>
              <a:t>15</a:t>
            </a:r>
            <a:r>
              <a:rPr lang="zh-TW" altLang="en-US" sz="2000" dirty="0"/>
              <a:t>種且以低糖、低油、低脂肪來製作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而且許多人都買來當成台南伴手禮，大方好吃又便宜，一整個好體面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70023" y="1017925"/>
            <a:ext cx="3962593" cy="2765889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3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396240"/>
            <a:ext cx="6984000" cy="531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新化市場口阿婆雞蛋糕</a:t>
            </a:r>
            <a:endParaRPr lang="en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44684" y="1179787"/>
            <a:ext cx="358889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台南新化老街的市場口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阿婆正熟練的把麵糊倒入模具，再把香噴噴的雞蛋糕挑到架上，經過的路人們常常就這樣被迷人的香氣留下腳步，這是新化四十年的雞蛋糕店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吃起來不會太硬，口感一級棒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70023" y="1284740"/>
            <a:ext cx="3962593" cy="223226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1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176</Words>
  <Application>Microsoft Office PowerPoint</Application>
  <PresentationFormat>如螢幕大小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Satisfy</vt:lpstr>
      <vt:lpstr>Bellota Text Light</vt:lpstr>
      <vt:lpstr>Arial</vt:lpstr>
      <vt:lpstr>Bellota Text</vt:lpstr>
      <vt:lpstr>Lafew template</vt:lpstr>
      <vt:lpstr>新化美食地圖</vt:lpstr>
      <vt:lpstr>Maps</vt:lpstr>
      <vt:lpstr>新化市場口前的無名肉粿</vt:lpstr>
      <vt:lpstr>吉野村現烤蛋糕</vt:lpstr>
      <vt:lpstr>新化市場口阿婆雞蛋糕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新化美食地圖</dc:title>
  <dc:creator>5A88</dc:creator>
  <cp:lastModifiedBy>5A88</cp:lastModifiedBy>
  <cp:revision>13</cp:revision>
  <dcterms:modified xsi:type="dcterms:W3CDTF">2022-04-19T03:30:00Z</dcterms:modified>
</cp:coreProperties>
</file>