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6"/>
  </p:notesMasterIdLst>
  <p:sldIdLst>
    <p:sldId id="256" r:id="rId2"/>
    <p:sldId id="257" r:id="rId3"/>
    <p:sldId id="265" r:id="rId4"/>
    <p:sldId id="266" r:id="rId5"/>
  </p:sldIdLst>
  <p:sldSz cx="9144000" cy="5143500" type="screen16x9"/>
  <p:notesSz cx="6858000" cy="9144000"/>
  <p:embeddedFontLst>
    <p:embeddedFont>
      <p:font typeface="Bellota Text Light" panose="02020500000000000000" charset="0"/>
      <p:regular r:id="rId7"/>
      <p:bold r:id="rId8"/>
      <p:italic r:id="rId9"/>
      <p:boldItalic r:id="rId10"/>
    </p:embeddedFont>
    <p:embeddedFont>
      <p:font typeface="Palace Script MT" panose="030303020206070C0B05" pitchFamily="66" charset="0"/>
      <p:italic r:id="rId11"/>
    </p:embeddedFont>
    <p:embeddedFont>
      <p:font typeface="Satisfy" panose="02020500000000000000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1F52A6-A606-4D11-9BC2-5BA803DFAFF6}">
  <a:tblStyle styleId="{241F52A6-A606-4D11-9BC2-5BA803DFAF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0EBCB6B-6929-4B4B-9B83-FFC68D3EDE3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7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36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4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53925" y="689125"/>
            <a:ext cx="5636136" cy="2822749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274E13">
                <a:alpha val="40000"/>
              </a:srgbClr>
            </a:outerShdw>
          </a:effectLst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67050"/>
            <a:ext cx="9144000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914900" y="1232450"/>
            <a:ext cx="5314200" cy="173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080050" y="1201548"/>
            <a:ext cx="69840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◇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3850763" y="978150"/>
            <a:ext cx="1442481" cy="7539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" y="3586169"/>
            <a:ext cx="9144000" cy="155733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55275" y="1201550"/>
            <a:ext cx="3473100" cy="29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◇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15599" y="1201550"/>
            <a:ext cx="3473100" cy="29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◇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3850763" y="978150"/>
            <a:ext cx="1442481" cy="7539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tisfy"/>
              <a:buNone/>
              <a:defRPr sz="320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80050" y="1201548"/>
            <a:ext cx="69840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ellota Text Light"/>
              <a:buChar char="⬩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Bellota Text Light"/>
              <a:buChar char="◇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help-use-presentation-templat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lidescarnival.com/copyright-and-legal-informa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ctrTitle"/>
          </p:nvPr>
        </p:nvSpPr>
        <p:spPr>
          <a:xfrm>
            <a:off x="1914900" y="1232450"/>
            <a:ext cx="5314200" cy="173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zh-TW" altLang="en-US" dirty="0">
                <a:latin typeface="Palace Script MT" panose="030303020206070C0B05" pitchFamily="66" charset="0"/>
              </a:rPr>
              <a:t>新化美食地圖</a:t>
            </a:r>
            <a:endParaRPr dirty="0">
              <a:latin typeface="Palace Script MT" panose="030303020206070C0B05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1080050" y="531200"/>
            <a:ext cx="6984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2"/>
          </p:nvPr>
        </p:nvSpPr>
        <p:spPr>
          <a:xfrm>
            <a:off x="4815599" y="1353950"/>
            <a:ext cx="3473100" cy="20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EDIT IN POWERPOINT®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r:id="" action="ppaction://noaction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20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EDIT IN GOOGLE SLIDES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"Use as Google Slides Theme"</a:t>
            </a:r>
            <a:r>
              <a:rPr lang="en" sz="1200"/>
              <a:t>.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/>
              <a:t>You have to be signed in to your Google account.</a:t>
            </a: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2"/>
          </p:nvPr>
        </p:nvSpPr>
        <p:spPr>
          <a:xfrm>
            <a:off x="855300" y="3220125"/>
            <a:ext cx="7433400" cy="65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More info on how to use this template at </a:t>
            </a:r>
            <a:r>
              <a:rPr lang="en" sz="1200" b="1" u="sng">
                <a:hlinkClick r:id="rId3"/>
              </a:rPr>
              <a:t>slidescarnival.com/help-use-presentation-template</a:t>
            </a: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This template is free to use under </a:t>
            </a:r>
            <a:r>
              <a:rPr lang="en" sz="1200" u="sng">
                <a:hlinkClick r:id="rId4"/>
              </a:rPr>
              <a:t>Creative Commons Attribution license</a:t>
            </a:r>
            <a:r>
              <a:rPr lang="en" sz="1200"/>
              <a:t>. You can keep the Credits slide or mention SlidesCarnival and other resources used in a slide footer.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7B718592-1B91-4705-BC22-709D75505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0" y="111632"/>
            <a:ext cx="6984000" cy="396300"/>
          </a:xfrm>
        </p:spPr>
        <p:txBody>
          <a:bodyPr/>
          <a:lstStyle/>
          <a:p>
            <a:r>
              <a:rPr lang="zh-TW" altLang="en-US" dirty="0"/>
              <a:t>力都鐵板燒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B76759A8-7256-466C-A27C-500623AA0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694" y="646132"/>
            <a:ext cx="8564612" cy="815868"/>
          </a:xfrm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力都鐵板燒位在新化老街古蹟街役場旁邊，原本店址在老</a:t>
            </a:r>
            <a:endParaRPr lang="en-US" altLang="zh-TW" dirty="0"/>
          </a:p>
          <a:p>
            <a:r>
              <a:rPr lang="zh-TW" altLang="en-US" dirty="0"/>
              <a:t>街上，近幾年遷址到這，停車也更方便了許多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雞腿、豬排、沙朗牛排、三層肉</a:t>
            </a:r>
            <a:r>
              <a:rPr lang="en-US" altLang="zh-TW" dirty="0"/>
              <a:t>(</a:t>
            </a:r>
            <a:r>
              <a:rPr lang="zh-TW" altLang="en-US" dirty="0"/>
              <a:t>擇一</a:t>
            </a:r>
            <a:r>
              <a:rPr lang="en-US" altLang="zh-TW" dirty="0"/>
              <a:t>)+</a:t>
            </a:r>
            <a:r>
              <a:rPr lang="zh-TW" altLang="en-US" dirty="0"/>
              <a:t>草蝦</a:t>
            </a:r>
            <a:r>
              <a:rPr lang="en-US" altLang="zh-TW" dirty="0"/>
              <a:t>+</a:t>
            </a:r>
            <a:r>
              <a:rPr lang="zh-TW" altLang="en-US" dirty="0"/>
              <a:t>鱈魚的力都</a:t>
            </a:r>
            <a:r>
              <a:rPr lang="en-US" altLang="zh-TW" dirty="0"/>
              <a:t>A</a:t>
            </a:r>
            <a:r>
              <a:rPr lang="zh-TW" altLang="en-US" dirty="0"/>
              <a:t>餐，搭配兩樣青菜和白飯，一份只要</a:t>
            </a:r>
            <a:r>
              <a:rPr lang="en-US" altLang="zh-TW" dirty="0"/>
              <a:t>$240</a:t>
            </a:r>
            <a:r>
              <a:rPr lang="zh-TW" altLang="en-US" dirty="0"/>
              <a:t>元編編覺得價格很</a:t>
            </a:r>
            <a:r>
              <a:rPr lang="en-US" altLang="zh-TW" dirty="0"/>
              <a:t>OK~</a:t>
            </a:r>
          </a:p>
          <a:p>
            <a:endParaRPr lang="en-US" altLang="zh-TW" dirty="0"/>
          </a:p>
          <a:p>
            <a:r>
              <a:rPr lang="zh-TW" altLang="en-US" dirty="0"/>
              <a:t>照片來源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57F0379-55C4-4C27-8D9C-D232F710A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048" y="2672254"/>
            <a:ext cx="3657600" cy="247112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8DB5BF0-09BE-401D-8EC6-E4C1DAB1E69D}"/>
              </a:ext>
            </a:extLst>
          </p:cNvPr>
          <p:cNvSpPr/>
          <p:nvPr/>
        </p:nvSpPr>
        <p:spPr>
          <a:xfrm>
            <a:off x="2010992" y="3261318"/>
            <a:ext cx="29306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https://decing.tw/tainan-lidoshinha/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4297650" y="4465974"/>
            <a:ext cx="548700" cy="67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B76759A8-7256-466C-A27C-500623AA0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694" y="646132"/>
            <a:ext cx="8564612" cy="815868"/>
          </a:xfrm>
        </p:spPr>
        <p:txBody>
          <a:bodyPr/>
          <a:lstStyle/>
          <a:p>
            <a:pPr lvl="2"/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8D83B50-9878-4B3F-A296-B43F99349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350" y="1741454"/>
            <a:ext cx="6984000" cy="3963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FC79A93-1C77-4E4C-9E98-40EFB248A842}"/>
              </a:ext>
            </a:extLst>
          </p:cNvPr>
          <p:cNvSpPr/>
          <p:nvPr/>
        </p:nvSpPr>
        <p:spPr>
          <a:xfrm>
            <a:off x="2900932" y="465835"/>
            <a:ext cx="2467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新</a:t>
            </a:r>
            <a:r>
              <a:rPr lang="zh-TW" altLang="en-US" sz="1600" dirty="0"/>
              <a:t>化市場口</a:t>
            </a:r>
            <a:r>
              <a:rPr lang="zh-TW" altLang="en-US" dirty="0"/>
              <a:t>阿婆</a:t>
            </a:r>
            <a:r>
              <a:rPr lang="zh-TW" altLang="en-US" sz="2400" dirty="0"/>
              <a:t>雞蛋糕</a:t>
            </a:r>
          </a:p>
        </p:txBody>
      </p:sp>
    </p:spTree>
    <p:extLst>
      <p:ext uri="{BB962C8B-B14F-4D97-AF65-F5344CB8AC3E}">
        <p14:creationId xmlns:p14="http://schemas.microsoft.com/office/powerpoint/2010/main" val="1355693119"/>
      </p:ext>
    </p:extLst>
  </p:cSld>
  <p:clrMapOvr>
    <a:masterClrMapping/>
  </p:clrMapOvr>
</p:sld>
</file>

<file path=ppt/theme/theme1.xml><?xml version="1.0" encoding="utf-8"?>
<a:theme xmlns:a="http://schemas.openxmlformats.org/drawingml/2006/main" name="Lafew template">
  <a:themeElements>
    <a:clrScheme name="Custom 347">
      <a:dk1>
        <a:srgbClr val="423C41"/>
      </a:dk1>
      <a:lt1>
        <a:srgbClr val="FFFFFF"/>
      </a:lt1>
      <a:dk2>
        <a:srgbClr val="7A717C"/>
      </a:dk2>
      <a:lt2>
        <a:srgbClr val="F0E9E3"/>
      </a:lt2>
      <a:accent1>
        <a:srgbClr val="FFBF3A"/>
      </a:accent1>
      <a:accent2>
        <a:srgbClr val="E94032"/>
      </a:accent2>
      <a:accent3>
        <a:srgbClr val="A78BAF"/>
      </a:accent3>
      <a:accent4>
        <a:srgbClr val="ADC853"/>
      </a:accent4>
      <a:accent5>
        <a:srgbClr val="6FAC6A"/>
      </a:accent5>
      <a:accent6>
        <a:srgbClr val="9C6E59"/>
      </a:accent6>
      <a:hlink>
        <a:srgbClr val="884E9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269</Words>
  <Application>Microsoft Office PowerPoint</Application>
  <PresentationFormat>如螢幕大小 (16:9)</PresentationFormat>
  <Paragraphs>22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Palace Script MT</vt:lpstr>
      <vt:lpstr>Arial</vt:lpstr>
      <vt:lpstr>Satisfy</vt:lpstr>
      <vt:lpstr>Bellota Text Light</vt:lpstr>
      <vt:lpstr>Lafew template</vt:lpstr>
      <vt:lpstr>新化美食地圖</vt:lpstr>
      <vt:lpstr>Instructions for use</vt:lpstr>
      <vt:lpstr>力都鐵板燒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5A88</cp:lastModifiedBy>
  <cp:revision>7</cp:revision>
  <dcterms:modified xsi:type="dcterms:W3CDTF">2022-03-22T04:01:05Z</dcterms:modified>
</cp:coreProperties>
</file>