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0" r:id="rId5"/>
    <p:sldId id="271" r:id="rId6"/>
  </p:sldIdLst>
  <p:sldSz cx="9144000" cy="5143500" type="screen16x9"/>
  <p:notesSz cx="6858000" cy="9144000"/>
  <p:embeddedFontLst>
    <p:embeddedFont>
      <p:font typeface="Oz焦糖下午茶" panose="02020500000000000000" charset="-120"/>
      <p:regular r:id="rId8"/>
    </p:embeddedFont>
    <p:embeddedFont>
      <p:font typeface="Bellota Text Light" panose="02020500000000000000" charset="0"/>
      <p:regular r:id="rId9"/>
      <p:bold r:id="rId10"/>
      <p:italic r:id="rId11"/>
      <p:boldItalic r:id="rId12"/>
    </p:embeddedFont>
    <p:embeddedFont>
      <p:font typeface="Satisfy" panose="02020500000000000000" charset="0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72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25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13" Type="http://schemas.openxmlformats.org/officeDocument/2006/relationships/image" Target="../media/image8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microsoft.com/office/2017/06/relationships/model3d" Target="../media/model3d3.glb"/><Relationship Id="rId5" Type="http://schemas.microsoft.com/office/2017/06/relationships/model3d" Target="../media/model3d1.glb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dirty="0">
                <a:latin typeface="Oz焦糖下午茶" panose="02000600000000000000" pitchFamily="2" charset="-120"/>
                <a:ea typeface="Oz焦糖下午茶" panose="02000600000000000000" pitchFamily="2" charset="-120"/>
              </a:rPr>
              <a:t>新化美食地圖</a:t>
            </a:r>
            <a:endParaRPr dirty="0">
              <a:latin typeface="Oz焦糖下午茶" panose="02000600000000000000" pitchFamily="2" charset="-120"/>
              <a:ea typeface="Oz焦糖下午茶" panose="02000600000000000000" pitchFamily="2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13C8F3C-B7E8-4F84-A3F1-1E2AD0924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50" y="241109"/>
            <a:ext cx="7791850" cy="4210266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53074CDF-06ED-4C25-BF54-814609671E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4588333"/>
                  </p:ext>
                </p:extLst>
              </p:nvPr>
            </p:nvGraphicFramePr>
            <p:xfrm>
              <a:off x="523675" y="494998"/>
              <a:ext cx="980918" cy="77140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980918" cy="771403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3168985" ay="-3917509" az="-300821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3237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53074CDF-06ED-4C25-BF54-814609671E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3675" y="494998"/>
                <a:ext cx="980918" cy="7714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3D 模型 7" descr="Pumpkin Pie Slice">
                <a:extLst>
                  <a:ext uri="{FF2B5EF4-FFF2-40B4-BE49-F238E27FC236}">
                    <a16:creationId xmlns:a16="http://schemas.microsoft.com/office/drawing/2014/main" id="{20ADE255-53BE-4AB3-B11C-EB0E805C88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9861767"/>
                  </p:ext>
                </p:extLst>
              </p:nvPr>
            </p:nvGraphicFramePr>
            <p:xfrm>
              <a:off x="3700436" y="3083941"/>
              <a:ext cx="661083" cy="626999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661083" cy="626999"/>
                    </a:xfrm>
                    <a:prstGeom prst="rect">
                      <a:avLst/>
                    </a:prstGeom>
                  </am3d:spPr>
                  <am3d:camera>
                    <am3d:pos x="0" y="0" z="67189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529369" d="1000000"/>
                    <am3d:preTrans dx="0" dy="-3623094" dz="-5"/>
                    <am3d:scale>
                      <am3d:sx n="1000000" d="1000000"/>
                      <am3d:sy n="1000000" d="1000000"/>
                      <am3d:sz n="1000000" d="1000000"/>
                    </am3d:scale>
                    <am3d:rot ax="1953097" ay="2405215" az="134072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8877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3D 模型 7" descr="Pumpkin Pie Slice">
                <a:extLst>
                  <a:ext uri="{FF2B5EF4-FFF2-40B4-BE49-F238E27FC236}">
                    <a16:creationId xmlns:a16="http://schemas.microsoft.com/office/drawing/2014/main" id="{20ADE255-53BE-4AB3-B11C-EB0E805C88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00436" y="3083941"/>
                <a:ext cx="661083" cy="626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9" name="3D 模型 8" descr="Male icon">
                <a:extLst>
                  <a:ext uri="{FF2B5EF4-FFF2-40B4-BE49-F238E27FC236}">
                    <a16:creationId xmlns:a16="http://schemas.microsoft.com/office/drawing/2014/main" id="{F9A8FC96-AA82-4C1D-B447-33593C8AE1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5066215"/>
                  </p:ext>
                </p:extLst>
              </p:nvPr>
            </p:nvGraphicFramePr>
            <p:xfrm>
              <a:off x="6306849" y="1474651"/>
              <a:ext cx="327263" cy="871589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327263" cy="871589"/>
                    </a:xfrm>
                    <a:prstGeom prst="rect">
                      <a:avLst/>
                    </a:prstGeom>
                  </am3d:spPr>
                  <am3d:camera>
                    <am3d:pos x="0" y="0" z="503166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9133" d="1000000"/>
                    <am3d:preTrans dx="0" dy="-18000000" dz="2458"/>
                    <am3d:scale>
                      <am3d:sx n="1000000" d="1000000"/>
                      <am3d:sy n="1000000" d="1000000"/>
                      <am3d:sz n="1000000" d="1000000"/>
                    </am3d:scale>
                    <am3d:rot ax="453040" ay="-396526" az="-52450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9445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9" name="3D 模型 8" descr="Male icon">
                <a:extLst>
                  <a:ext uri="{FF2B5EF4-FFF2-40B4-BE49-F238E27FC236}">
                    <a16:creationId xmlns:a16="http://schemas.microsoft.com/office/drawing/2014/main" id="{F9A8FC96-AA82-4C1D-B447-33593C8AE1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06849" y="1474651"/>
                <a:ext cx="327263" cy="87158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葉麥克炸雞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050" y="120155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在前陣子從太子宮搬家到了新化區的忠孝路上</a:t>
            </a:r>
            <a:r>
              <a:rPr lang="en" sz="2000" dirty="0"/>
              <a:t>.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en" altLang="zh-TW" sz="2000" dirty="0"/>
              <a:t>2.</a:t>
            </a:r>
            <a:r>
              <a:rPr lang="zh-TW" altLang="en-US" sz="2000" dirty="0"/>
              <a:t>用中藥醃製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口感酥酥脆脆</a:t>
            </a:r>
            <a:endParaRPr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373880" y="960472"/>
            <a:ext cx="3690070" cy="2735228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A317EBB-80B7-4316-A992-D0AA21FBD9A3}"/>
              </a:ext>
            </a:extLst>
          </p:cNvPr>
          <p:cNvSpPr/>
          <p:nvPr/>
        </p:nvSpPr>
        <p:spPr>
          <a:xfrm>
            <a:off x="4844179" y="4081561"/>
            <a:ext cx="27494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https://decing.tw/2016-12-21-52/</a:t>
            </a:r>
            <a:endParaRPr lang="zh-TW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無名麵攤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10430" y="1072631"/>
            <a:ext cx="3491950" cy="299823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地點就在新化國小和新化演藝廳的斜對面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賣的東西都很平價，價格都不會超過</a:t>
            </a:r>
            <a:r>
              <a:rPr lang="en-US" altLang="zh-TW" sz="2000" dirty="0"/>
              <a:t>50</a:t>
            </a:r>
            <a:r>
              <a:rPr lang="zh-TW" altLang="en-US" sz="2000" dirty="0"/>
              <a:t>塊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麵很有特色，是沙茶湯頭的喔</a:t>
            </a:r>
            <a:r>
              <a:rPr lang="en-US" altLang="zh-TW" sz="2000" dirty="0"/>
              <a:t>!!! </a:t>
            </a:r>
            <a:r>
              <a:rPr lang="zh-TW" altLang="en-US" sz="2000" dirty="0"/>
              <a:t>雖然不曉得他們用的是那間沙茶，但是很夠味非常好吃</a:t>
            </a:r>
            <a:r>
              <a:rPr lang="en-US" altLang="zh-TW" sz="2000" dirty="0"/>
              <a:t>!! </a:t>
            </a:r>
            <a:r>
              <a:rPr lang="zh-TW" altLang="en-US" sz="2000" dirty="0"/>
              <a:t>看看那湯頭的顏色，是不是也讓你食指大動了呢</a:t>
            </a:r>
            <a:r>
              <a:rPr lang="en-US" altLang="zh-TW" sz="2000" dirty="0"/>
              <a:t>!!!!</a:t>
            </a:r>
            <a:endParaRPr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572000" y="769282"/>
            <a:ext cx="3810000" cy="3047382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43C2A21-88C1-4AE0-9D73-41DE4C3504F3}"/>
              </a:ext>
            </a:extLst>
          </p:cNvPr>
          <p:cNvSpPr/>
          <p:nvPr/>
        </p:nvSpPr>
        <p:spPr>
          <a:xfrm>
            <a:off x="4846350" y="4062210"/>
            <a:ext cx="2848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https://decing.tw/2013-10-24-402/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1213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新化老攤雞蛋糕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403860" y="729350"/>
            <a:ext cx="3467100" cy="336220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1.712</a:t>
            </a:r>
            <a:r>
              <a:rPr lang="zh-TW" altLang="en-US" sz="2000" dirty="0"/>
              <a:t>台南市新化區信義路</a:t>
            </a:r>
            <a:r>
              <a:rPr lang="en-US" altLang="zh-TW" sz="2000" dirty="0"/>
              <a:t>213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在夏天時賣冰品，秋冬和春天時節則是提供好吃的雞蛋糕啦！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打著開業超過</a:t>
            </a:r>
            <a:r>
              <a:rPr lang="en-US" altLang="zh-TW" sz="2000" dirty="0"/>
              <a:t>60</a:t>
            </a:r>
            <a:r>
              <a:rPr lang="zh-TW" altLang="en-US" sz="2000" dirty="0"/>
              <a:t>年最老牌的雞蛋糕名號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4.</a:t>
            </a:r>
            <a:r>
              <a:rPr lang="zh-TW" altLang="en-US" sz="2000" dirty="0"/>
              <a:t>也有賣香蕉條和紅豆餅以及茶葉蛋</a:t>
            </a:r>
            <a:endParaRPr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572000" y="1022353"/>
            <a:ext cx="3810000" cy="254124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93AD553-E76A-4A89-A981-3BF2E4D88967}"/>
              </a:ext>
            </a:extLst>
          </p:cNvPr>
          <p:cNvSpPr/>
          <p:nvPr/>
        </p:nvSpPr>
        <p:spPr>
          <a:xfrm>
            <a:off x="4917747" y="3658446"/>
            <a:ext cx="26613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https://decing.tw/tainan-oleegg/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2004478"/>
      </p:ext>
    </p:extLst>
  </p:cSld>
  <p:clrMapOvr>
    <a:masterClrMapping/>
  </p:clrMapOvr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205</Words>
  <Application>Microsoft Office PowerPoint</Application>
  <PresentationFormat>如螢幕大小 (16:9)</PresentationFormat>
  <Paragraphs>22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Oz焦糖下午茶</vt:lpstr>
      <vt:lpstr>Satisfy</vt:lpstr>
      <vt:lpstr>Arial</vt:lpstr>
      <vt:lpstr>Bellota Text Light</vt:lpstr>
      <vt:lpstr>Lafew template</vt:lpstr>
      <vt:lpstr>新化美食地圖</vt:lpstr>
      <vt:lpstr>PowerPoint 簡報</vt:lpstr>
      <vt:lpstr>葉麥克炸雞</vt:lpstr>
      <vt:lpstr>無名麵攤</vt:lpstr>
      <vt:lpstr>新化老攤雞蛋糕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Maps</dc:title>
  <dc:creator>5A88</dc:creator>
  <cp:lastModifiedBy>5A88</cp:lastModifiedBy>
  <cp:revision>13</cp:revision>
  <dcterms:modified xsi:type="dcterms:W3CDTF">2022-04-19T03:31:34Z</dcterms:modified>
</cp:coreProperties>
</file>