
<file path=[Content_Types].xml><?xml version="1.0" encoding="utf-8"?>
<Types xmlns="http://schemas.openxmlformats.org/package/2006/content-types">
  <Default Extension="png" ContentType="image/png"/>
  <Default Extension="glb" ContentType="model/gltf.binary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7"/>
  </p:notesMasterIdLst>
  <p:sldIdLst>
    <p:sldId id="256" r:id="rId2"/>
    <p:sldId id="269" r:id="rId3"/>
    <p:sldId id="265" r:id="rId4"/>
    <p:sldId id="270" r:id="rId5"/>
    <p:sldId id="271" r:id="rId6"/>
  </p:sldIdLst>
  <p:sldSz cx="9144000" cy="5143500" type="screen16x9"/>
  <p:notesSz cx="6858000" cy="9144000"/>
  <p:embeddedFontLst>
    <p:embeddedFont>
      <p:font typeface="Oz焦糖下午茶" panose="02020500000000000000" charset="-120"/>
      <p:regular r:id="rId8"/>
    </p:embeddedFont>
    <p:embeddedFont>
      <p:font typeface="Bellota Text" panose="02020500000000000000" charset="0"/>
      <p:regular r:id="rId9"/>
      <p:bold r:id="rId10"/>
      <p:italic r:id="rId11"/>
      <p:boldItalic r:id="rId12"/>
    </p:embeddedFont>
    <p:embeddedFont>
      <p:font typeface="Bellota Text Light" panose="02020500000000000000" charset="0"/>
      <p:regular r:id="rId13"/>
      <p:bold r:id="rId14"/>
      <p:italic r:id="rId15"/>
      <p:boldItalic r:id="rId16"/>
    </p:embeddedFont>
    <p:embeddedFont>
      <p:font typeface="Satisfy" panose="02020500000000000000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1F52A6-A606-4D11-9BC2-5BA803DFAFF6}">
  <a:tblStyle styleId="{241F52A6-A606-4D11-9BC2-5BA803DFAF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0EBCB6B-6929-4B4B-9B83-FFC68D3EDE3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1442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538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4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53925" y="689125"/>
            <a:ext cx="5636136" cy="2822749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274E13">
                <a:alpha val="40000"/>
              </a:srgbClr>
            </a:outerShdw>
          </a:effectLst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67050"/>
            <a:ext cx="9144000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914900" y="1232450"/>
            <a:ext cx="5314200" cy="173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3586169"/>
            <a:ext cx="9144000" cy="155733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080050" y="1201548"/>
            <a:ext cx="69840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◇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3850763" y="978150"/>
            <a:ext cx="1442481" cy="7539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3586169"/>
            <a:ext cx="9144000" cy="155733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80050" y="1201548"/>
            <a:ext cx="69840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ellota Text Light"/>
              <a:buChar char="⬩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Bellota Text Light"/>
              <a:buChar char="◇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slidescarnival.com/extra-free-resources-icons-and-maps/?utm_source=template" TargetMode="External"/><Relationship Id="rId7" Type="http://schemas.microsoft.com/office/2017/06/relationships/model3d" Target="../media/model3d2.glb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microsoft.com/office/2017/06/relationships/model3d" Target="../media/model3d1.glb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17/06/relationships/model3d" Target="../media/model3d3.glb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ctrTitle"/>
          </p:nvPr>
        </p:nvSpPr>
        <p:spPr>
          <a:xfrm>
            <a:off x="1914900" y="1232450"/>
            <a:ext cx="5314200" cy="173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zh-TW" altLang="en-US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新化美食地圖</a:t>
            </a:r>
            <a:endParaRPr dirty="0">
              <a:latin typeface="Oz焦糖下午茶" panose="02000600000000000000" pitchFamily="2" charset="-120"/>
              <a:ea typeface="Oz焦糖下午茶" panose="02000600000000000000" pitchFamily="2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/>
          <p:nvPr/>
        </p:nvSpPr>
        <p:spPr>
          <a:xfrm>
            <a:off x="893401" y="620400"/>
            <a:ext cx="7414498" cy="3532103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title" idx="4294967295"/>
          </p:nvPr>
        </p:nvSpPr>
        <p:spPr>
          <a:xfrm>
            <a:off x="1080050" y="150200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</a:rPr>
              <a:t>Maps</a:t>
            </a:r>
            <a:endParaRPr sz="2400">
              <a:solidFill>
                <a:schemeClr val="lt2"/>
              </a:solidFill>
            </a:endParaRPr>
          </a:p>
        </p:txBody>
      </p:sp>
      <p:sp>
        <p:nvSpPr>
          <p:cNvPr id="176" name="Google Shape;176;p25"/>
          <p:cNvSpPr/>
          <p:nvPr/>
        </p:nvSpPr>
        <p:spPr>
          <a:xfrm>
            <a:off x="2244691" y="1455522"/>
            <a:ext cx="6360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our office</a:t>
            </a:r>
            <a:endParaRPr sz="8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77" name="Google Shape;177;p25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4294967295"/>
          </p:nvPr>
        </p:nvSpPr>
        <p:spPr>
          <a:xfrm>
            <a:off x="457200" y="4144475"/>
            <a:ext cx="7719300" cy="30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1"/>
                </a:solidFill>
              </a:rPr>
              <a:t>Find more maps at </a:t>
            </a:r>
            <a:r>
              <a:rPr lang="en" sz="9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800"/>
              </a:spcAft>
              <a:buNone/>
            </a:pPr>
            <a:endParaRPr sz="900" b="1">
              <a:solidFill>
                <a:schemeClr val="accent1"/>
              </a:solidFill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1290525" y="1658025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2814125" y="3113375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3822725" y="1404425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182" name="Google Shape;182;p25"/>
          <p:cNvSpPr txBox="1"/>
          <p:nvPr/>
        </p:nvSpPr>
        <p:spPr>
          <a:xfrm>
            <a:off x="4496300" y="3349925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183" name="Google Shape;183;p25"/>
          <p:cNvSpPr txBox="1"/>
          <p:nvPr/>
        </p:nvSpPr>
        <p:spPr>
          <a:xfrm>
            <a:off x="6466600" y="1882950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7009900" y="3394125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FC56A42-FD52-40C0-A667-E2DA12F8B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99" y="620400"/>
            <a:ext cx="7453379" cy="3957802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模型 2" descr="Heart Eyes Face">
                <a:extLst>
                  <a:ext uri="{FF2B5EF4-FFF2-40B4-BE49-F238E27FC236}">
                    <a16:creationId xmlns:a16="http://schemas.microsoft.com/office/drawing/2014/main" id="{89D65FD0-AFA1-488D-A3DA-C9D7E60EFE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44065429"/>
                  </p:ext>
                </p:extLst>
              </p:nvPr>
            </p:nvGraphicFramePr>
            <p:xfrm>
              <a:off x="2880691" y="2163450"/>
              <a:ext cx="757899" cy="625267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757899" cy="625267"/>
                    </a:xfrm>
                    <a:prstGeom prst="rect">
                      <a:avLst/>
                    </a:prstGeom>
                  </am3d:spPr>
                  <am3d:camera>
                    <am3d:pos x="0" y="0" z="7620962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5184387" d="1000000"/>
                    <am3d:preTrans dx="9" dy="-28388" dz="-738932"/>
                    <am3d:scale>
                      <am3d:sx n="1000000" d="1000000"/>
                      <am3d:sy n="1000000" d="1000000"/>
                      <am3d:sz n="1000000" d="1000000"/>
                    </am3d:scale>
                    <am3d:rot ax="315974" ay="-1095666" az="-99266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102316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模型 2" descr="Heart Eyes Face">
                <a:extLst>
                  <a:ext uri="{FF2B5EF4-FFF2-40B4-BE49-F238E27FC236}">
                    <a16:creationId xmlns:a16="http://schemas.microsoft.com/office/drawing/2014/main" id="{89D65FD0-AFA1-488D-A3DA-C9D7E60EFE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80691" y="2163450"/>
                <a:ext cx="757899" cy="625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模型 3" descr="Fork and knife">
                <a:extLst>
                  <a:ext uri="{FF2B5EF4-FFF2-40B4-BE49-F238E27FC236}">
                    <a16:creationId xmlns:a16="http://schemas.microsoft.com/office/drawing/2014/main" id="{7AA48DCA-856C-40A4-A787-6A52B7C1155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59252986"/>
                  </p:ext>
                </p:extLst>
              </p:nvPr>
            </p:nvGraphicFramePr>
            <p:xfrm>
              <a:off x="4201325" y="3252792"/>
              <a:ext cx="701085" cy="664863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701085" cy="664863"/>
                    </a:xfrm>
                    <a:prstGeom prst="rect">
                      <a:avLst/>
                    </a:prstGeom>
                  </am3d:spPr>
                  <am3d:camera>
                    <am3d:pos x="0" y="0" z="6562690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108921" d="1000000"/>
                    <am3d:preTrans dx="0" dy="-18000000" dz="1459528"/>
                    <am3d:scale>
                      <am3d:sx n="1000000" d="1000000"/>
                      <am3d:sy n="1000000" d="1000000"/>
                      <am3d:sz n="1000000" d="1000000"/>
                    </am3d:scale>
                    <am3d:rot ax="1105345" ay="332182" az="110435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955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模型 3" descr="Fork and knife">
                <a:extLst>
                  <a:ext uri="{FF2B5EF4-FFF2-40B4-BE49-F238E27FC236}">
                    <a16:creationId xmlns:a16="http://schemas.microsoft.com/office/drawing/2014/main" id="{7AA48DCA-856C-40A4-A787-6A52B7C1155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01325" y="3252792"/>
                <a:ext cx="701085" cy="664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模型 4" descr="Fork, Knife and Plate">
                <a:extLst>
                  <a:ext uri="{FF2B5EF4-FFF2-40B4-BE49-F238E27FC236}">
                    <a16:creationId xmlns:a16="http://schemas.microsoft.com/office/drawing/2014/main" id="{E1A99569-18EC-4367-9B44-C39FF29E1F7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33198341"/>
                  </p:ext>
                </p:extLst>
              </p:nvPr>
            </p:nvGraphicFramePr>
            <p:xfrm rot="2045526">
              <a:off x="4979203" y="3282672"/>
              <a:ext cx="966037" cy="814501"/>
            </p:xfrm>
            <a:graphic>
              <a:graphicData uri="http://schemas.microsoft.com/office/drawing/2017/model3d">
                <am3d:model3d r:embed="rId9">
                  <am3d:spPr>
                    <a:xfrm rot="2045526">
                      <a:off x="0" y="0"/>
                      <a:ext cx="966037" cy="814501"/>
                    </a:xfrm>
                    <a:prstGeom prst="rect">
                      <a:avLst/>
                    </a:prstGeom>
                  </am3d:spPr>
                  <am3d:camera>
                    <am3d:pos x="0" y="0" z="5855451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606186" d="1000000"/>
                    <am3d:preTrans dx="-375453" dy="-1443049" dz="4"/>
                    <am3d:scale>
                      <am3d:sx n="1000000" d="1000000"/>
                      <am3d:sy n="1000000" d="1000000"/>
                      <am3d:sz n="1000000" d="1000000"/>
                    </am3d:scale>
                    <am3d:rot ax="5002224" ay="186290" az="1498900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106074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模型 4" descr="Fork, Knife and Plate">
                <a:extLst>
                  <a:ext uri="{FF2B5EF4-FFF2-40B4-BE49-F238E27FC236}">
                    <a16:creationId xmlns:a16="http://schemas.microsoft.com/office/drawing/2014/main" id="{E1A99569-18EC-4367-9B44-C39FF29E1F7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045526">
                <a:off x="4979203" y="3282672"/>
                <a:ext cx="966037" cy="81450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1118150" y="421638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葉麥克炸雞</a:t>
            </a:r>
            <a:endParaRPr dirty="0"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914400" y="1074420"/>
            <a:ext cx="3192650" cy="257771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1.</a:t>
            </a:r>
            <a:r>
              <a:rPr lang="zh-TW" altLang="en-US" sz="2000" dirty="0"/>
              <a:t>前陣子從太子宮搬家到了新化區的忠孝路上</a:t>
            </a:r>
            <a:endParaRPr lang="en-US" altLang="zh-TW" sz="2000" dirty="0"/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2.</a:t>
            </a:r>
            <a:r>
              <a:rPr lang="zh-TW" altLang="en-US" sz="2000" dirty="0"/>
              <a:t>用中藥醃製</a:t>
            </a:r>
            <a:endParaRPr lang="en-US" altLang="zh-TW" sz="2000" dirty="0"/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3.</a:t>
            </a:r>
            <a:r>
              <a:rPr lang="zh-TW" altLang="en-US" sz="2000" dirty="0"/>
              <a:t>口感酥酥脆脆、香香嫩嫩，非常好吃。</a:t>
            </a:r>
            <a:endParaRPr lang="en-US" altLang="zh-TW" sz="2000" dirty="0"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846350" y="1196340"/>
            <a:ext cx="3101310" cy="2577717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5400000" algn="bl" rotWithShape="0">
              <a:schemeClr val="dk1">
                <a:alpha val="40000"/>
              </a:schemeClr>
            </a:outerShdw>
          </a:effectLst>
        </p:spPr>
      </p:pic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1118150" y="421638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zh-TW" altLang="en-US" dirty="0"/>
              <a:t>新化煎粿攤</a:t>
            </a:r>
            <a:endParaRPr dirty="0"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655320" y="1066800"/>
            <a:ext cx="3192650" cy="257771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1.</a:t>
            </a:r>
            <a:r>
              <a:rPr lang="zh-TW" altLang="en-US" sz="2000" dirty="0"/>
              <a:t>這間可是新化在地人最愛的超人氣早餐喔</a:t>
            </a:r>
            <a:endParaRPr lang="en-US" altLang="zh-TW" sz="2000" dirty="0"/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2.</a:t>
            </a:r>
            <a:r>
              <a:rPr lang="zh-TW" altLang="en-US" sz="2000" dirty="0"/>
              <a:t>新化煎粿是不包餡沒有肉燥的粿仔，入口軟香嫩的粿仔口感若不加配料覺得稍清淡</a:t>
            </a:r>
            <a:endParaRPr lang="en-US" altLang="zh-TW" sz="2000" dirty="0"/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3.</a:t>
            </a:r>
            <a:r>
              <a:rPr lang="zh-TW" altLang="en-US" sz="2000" dirty="0"/>
              <a:t>台南市新化區信義路</a:t>
            </a:r>
            <a:r>
              <a:rPr lang="en-US" altLang="zh-TW" sz="2000" dirty="0"/>
              <a:t>199</a:t>
            </a:r>
            <a:r>
              <a:rPr lang="zh-TW" altLang="en-US" sz="2000" dirty="0"/>
              <a:t>號 </a:t>
            </a:r>
            <a:endParaRPr lang="en-US" altLang="zh-TW" sz="2000" dirty="0"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364480" y="1189362"/>
            <a:ext cx="3192650" cy="2332591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5400000" algn="bl" rotWithShape="0">
              <a:schemeClr val="dk1">
                <a:alpha val="40000"/>
              </a:schemeClr>
            </a:outerShdw>
          </a:effectLst>
        </p:spPr>
      </p:pic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758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1118150" y="421638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zh-TW" altLang="en-US" dirty="0"/>
              <a:t>新化黃家水餃</a:t>
            </a:r>
            <a:endParaRPr dirty="0"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914400" y="1074420"/>
            <a:ext cx="3192650" cy="257771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1.</a:t>
            </a:r>
            <a:r>
              <a:rPr lang="zh-TW" altLang="en-US" sz="2000" dirty="0"/>
              <a:t>今天去吃紅燒炸排骨麵，感覺排骨和湯頭過於甜味</a:t>
            </a:r>
            <a:r>
              <a:rPr lang="en-US" altLang="zh-TW" sz="2000" dirty="0"/>
              <a:t>...</a:t>
            </a:r>
            <a:r>
              <a:rPr lang="zh-TW" altLang="en-US" sz="2000" dirty="0"/>
              <a:t>價格</a:t>
            </a:r>
            <a:r>
              <a:rPr lang="en-US" altLang="zh-TW" sz="2000" dirty="0"/>
              <a:t>70</a:t>
            </a:r>
            <a:r>
              <a:rPr lang="zh-TW" altLang="en-US" sz="2000" dirty="0"/>
              <a:t>元 便宜呢！</a:t>
            </a:r>
            <a:endParaRPr lang="en-US" altLang="zh-TW" sz="2000" dirty="0"/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2.</a:t>
            </a:r>
            <a:r>
              <a:rPr lang="zh-TW" altLang="en-US" sz="2000" dirty="0"/>
              <a:t>招牌模糊的小店，竟連離峰時段都有著超高買氣</a:t>
            </a:r>
            <a:endParaRPr lang="en-US" altLang="zh-TW" sz="2000" dirty="0"/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3.</a:t>
            </a:r>
            <a:r>
              <a:rPr lang="zh-TW" altLang="en-US" sz="2000" dirty="0"/>
              <a:t> </a:t>
            </a:r>
            <a:r>
              <a:rPr lang="en-US" altLang="zh-TW" sz="2000" dirty="0"/>
              <a:t>701</a:t>
            </a:r>
            <a:r>
              <a:rPr lang="zh-TW" altLang="en-US" sz="2000" dirty="0"/>
              <a:t>台南市東區仁和路</a:t>
            </a:r>
            <a:r>
              <a:rPr lang="en-US" altLang="zh-TW" sz="2000" dirty="0"/>
              <a:t>90</a:t>
            </a:r>
            <a:r>
              <a:rPr lang="zh-TW" altLang="en-US" sz="2000" dirty="0"/>
              <a:t>號</a:t>
            </a:r>
            <a:endParaRPr lang="en-US" altLang="zh-TW" sz="2000" dirty="0"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87320" y="1409599"/>
            <a:ext cx="3101310" cy="2130599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5400000" algn="bl" rotWithShape="0">
              <a:schemeClr val="dk1">
                <a:alpha val="40000"/>
              </a:schemeClr>
            </a:outerShdw>
          </a:effectLst>
        </p:spPr>
      </p:pic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9139355"/>
      </p:ext>
    </p:extLst>
  </p:cSld>
  <p:clrMapOvr>
    <a:masterClrMapping/>
  </p:clrMapOvr>
</p:sld>
</file>

<file path=ppt/theme/theme1.xml><?xml version="1.0" encoding="utf-8"?>
<a:theme xmlns:a="http://schemas.openxmlformats.org/drawingml/2006/main" name="Lafew template">
  <a:themeElements>
    <a:clrScheme name="Custom 347">
      <a:dk1>
        <a:srgbClr val="423C41"/>
      </a:dk1>
      <a:lt1>
        <a:srgbClr val="FFFFFF"/>
      </a:lt1>
      <a:dk2>
        <a:srgbClr val="7A717C"/>
      </a:dk2>
      <a:lt2>
        <a:srgbClr val="F0E9E3"/>
      </a:lt2>
      <a:accent1>
        <a:srgbClr val="FFBF3A"/>
      </a:accent1>
      <a:accent2>
        <a:srgbClr val="E94032"/>
      </a:accent2>
      <a:accent3>
        <a:srgbClr val="A78BAF"/>
      </a:accent3>
      <a:accent4>
        <a:srgbClr val="ADC853"/>
      </a:accent4>
      <a:accent5>
        <a:srgbClr val="6FAC6A"/>
      </a:accent5>
      <a:accent6>
        <a:srgbClr val="9C6E59"/>
      </a:accent6>
      <a:hlink>
        <a:srgbClr val="884E9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175</Words>
  <Application>Microsoft Office PowerPoint</Application>
  <PresentationFormat>如螢幕大小 (16:9)</PresentationFormat>
  <Paragraphs>26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Bellota Text Light</vt:lpstr>
      <vt:lpstr>Oz焦糖下午茶</vt:lpstr>
      <vt:lpstr>Arial</vt:lpstr>
      <vt:lpstr>Bellota Text</vt:lpstr>
      <vt:lpstr>Satisfy</vt:lpstr>
      <vt:lpstr>Lafew template</vt:lpstr>
      <vt:lpstr>新化美食地圖</vt:lpstr>
      <vt:lpstr>Maps</vt:lpstr>
      <vt:lpstr>葉麥克炸雞</vt:lpstr>
      <vt:lpstr>新化煎粿攤</vt:lpstr>
      <vt:lpstr>新化黃家水餃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新化美食地圖</dc:title>
  <cp:lastModifiedBy>5A88</cp:lastModifiedBy>
  <cp:revision>15</cp:revision>
  <dcterms:modified xsi:type="dcterms:W3CDTF">2022-04-19T03:56:09Z</dcterms:modified>
</cp:coreProperties>
</file>