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70" r:id="rId4"/>
    <p:sldId id="271" r:id="rId5"/>
    <p:sldId id="265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48" autoAdjust="0"/>
  </p:normalViewPr>
  <p:slideViewPr>
    <p:cSldViewPr snapToGrid="0">
      <p:cViewPr varScale="1">
        <p:scale>
          <a:sx n="73" d="100"/>
          <a:sy n="73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173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48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新化美食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27CE16-3E1E-41B8-83DA-51E12AD1E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46" y="150200"/>
            <a:ext cx="7912507" cy="415946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Ulysses Butterfly">
                <a:extLst>
                  <a:ext uri="{FF2B5EF4-FFF2-40B4-BE49-F238E27FC236}">
                    <a16:creationId xmlns:a16="http://schemas.microsoft.com/office/drawing/2014/main" id="{D7A4B8B6-FB1F-489B-95E2-8D18C24FA7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6825523"/>
                  </p:ext>
                </p:extLst>
              </p:nvPr>
            </p:nvGraphicFramePr>
            <p:xfrm>
              <a:off x="1956834" y="117716"/>
              <a:ext cx="950121" cy="103767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50121" cy="1037671"/>
                    </a:xfrm>
                    <a:prstGeom prst="rect">
                      <a:avLst/>
                    </a:prstGeom>
                  </am3d:spPr>
                  <am3d:camera>
                    <am3d:pos x="0" y="0" z="64127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15077" d="1000000"/>
                    <am3d:preTrans dx="0" dy="-68237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726151" ay="18756" az="-1070552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522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Ulysses Butterfly">
                <a:extLst>
                  <a:ext uri="{FF2B5EF4-FFF2-40B4-BE49-F238E27FC236}">
                    <a16:creationId xmlns:a16="http://schemas.microsoft.com/office/drawing/2014/main" id="{D7A4B8B6-FB1F-489B-95E2-8D18C24FA7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6834" y="117716"/>
                <a:ext cx="950121" cy="1037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Male Boxer Yellow Suit">
                <a:extLst>
                  <a:ext uri="{FF2B5EF4-FFF2-40B4-BE49-F238E27FC236}">
                    <a16:creationId xmlns:a16="http://schemas.microsoft.com/office/drawing/2014/main" id="{7E201BE4-A980-4FE7-9D2D-A6CF4D1E3A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486402"/>
                  </p:ext>
                </p:extLst>
              </p:nvPr>
            </p:nvGraphicFramePr>
            <p:xfrm flipH="1">
              <a:off x="3190879" y="280069"/>
              <a:ext cx="885388" cy="986912"/>
            </p:xfrm>
            <a:graphic>
              <a:graphicData uri="http://schemas.microsoft.com/office/drawing/2017/model3d">
                <am3d:model3d r:embed="rId7">
                  <am3d:spPr>
                    <a:xfrm flipH="1">
                      <a:off x="0" y="0"/>
                      <a:ext cx="885388" cy="986912"/>
                    </a:xfrm>
                    <a:prstGeom prst="rect">
                      <a:avLst/>
                    </a:prstGeom>
                  </am3d:spPr>
                  <am3d:camera>
                    <am3d:pos x="0" y="0" z="650084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036" d="1000000"/>
                    <am3d:preTrans dx="0" dy="-17942955" dz="-1047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3848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Male Boxer Yellow Suit">
                <a:extLst>
                  <a:ext uri="{FF2B5EF4-FFF2-40B4-BE49-F238E27FC236}">
                    <a16:creationId xmlns:a16="http://schemas.microsoft.com/office/drawing/2014/main" id="{7E201BE4-A980-4FE7-9D2D-A6CF4D1E3A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190879" y="280069"/>
                <a:ext cx="885388" cy="986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Toy Plane 1235">
                <a:extLst>
                  <a:ext uri="{FF2B5EF4-FFF2-40B4-BE49-F238E27FC236}">
                    <a16:creationId xmlns:a16="http://schemas.microsoft.com/office/drawing/2014/main" id="{2544E052-65AB-4956-8014-844C23D5E4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95463"/>
                  </p:ext>
                </p:extLst>
              </p:nvPr>
            </p:nvGraphicFramePr>
            <p:xfrm>
              <a:off x="4428266" y="2348270"/>
              <a:ext cx="1322045" cy="1245955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322045" cy="1245955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66026" ay="-695044" az="-5230823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8927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Toy Plane 1235">
                <a:extLst>
                  <a:ext uri="{FF2B5EF4-FFF2-40B4-BE49-F238E27FC236}">
                    <a16:creationId xmlns:a16="http://schemas.microsoft.com/office/drawing/2014/main" id="{2544E052-65AB-4956-8014-844C23D5E4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8266" y="2348270"/>
                <a:ext cx="1322045" cy="12459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217210" y="51175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/>
              <a:t>新化老街咖啡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88510" y="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位在新化市中心的新化老街咖啡。</a:t>
            </a:r>
            <a:r>
              <a:rPr lang="en-US" altLang="zh-TW" sz="2000" dirty="0"/>
              <a:t>712</a:t>
            </a:r>
            <a:r>
              <a:rPr lang="zh-TW" altLang="en-US" sz="2000" dirty="0"/>
              <a:t>台南市新化區中正路</a:t>
            </a:r>
            <a:r>
              <a:rPr lang="en-US" altLang="zh-TW" sz="2000" dirty="0"/>
              <a:t>421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是使用沖泡的方式製成的。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它的味道香香濃濃的，非常好喝。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46420" y="511750"/>
            <a:ext cx="3400510" cy="3270126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08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217210" y="51175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/>
              <a:t>小蒜頭鹹酥雞！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-40221" y="5856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新化在地人激推的小蒜頭鹹酥雞。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因為是使用現點現炸的，所以需要一點時間。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我覺得它最好吃的是炸雞</a:t>
            </a:r>
            <a:r>
              <a:rPr lang="zh-TW" altLang="en-US" sz="2000"/>
              <a:t>，因為它外皮酥脆，裡面的肉鹹鹹、多汁。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93322" y="298420"/>
            <a:ext cx="3274478" cy="332108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48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217210" y="51175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79010" y="254741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太子宮搬家到了新化區的忠孝路上。</a:t>
            </a:r>
            <a:endParaRPr lang="en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用中藥醃製。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它那脆脆的外皮，加上鮮嫩的肉，非常好吃。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264920"/>
            <a:ext cx="3832830" cy="2587601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169</Words>
  <Application>Microsoft Office PowerPoint</Application>
  <PresentationFormat>如螢幕大小 (16:9)</PresentationFormat>
  <Paragraphs>26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 Light</vt:lpstr>
      <vt:lpstr>Arial</vt:lpstr>
      <vt:lpstr>Bellota Text</vt:lpstr>
      <vt:lpstr>Satisfy</vt:lpstr>
      <vt:lpstr>Lafew template</vt:lpstr>
      <vt:lpstr>新化美食</vt:lpstr>
      <vt:lpstr>Maps</vt:lpstr>
      <vt:lpstr>新化老街咖啡</vt:lpstr>
      <vt:lpstr>小蒜頭鹹酥雞！</vt:lpstr>
      <vt:lpstr>葉麥克炸雞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5A88</dc:creator>
  <cp:lastModifiedBy>5A88</cp:lastModifiedBy>
  <cp:revision>11</cp:revision>
  <dcterms:modified xsi:type="dcterms:W3CDTF">2022-03-22T03:59:35Z</dcterms:modified>
</cp:coreProperties>
</file>