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2" r:id="rId6"/>
    <p:sldId id="260" r:id="rId7"/>
    <p:sldId id="261" r:id="rId8"/>
    <p:sldId id="263" r:id="rId9"/>
    <p:sldId id="265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2929"/>
    <a:srgbClr val="7EC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CDB9BA-0F65-462A-8708-AE95532D05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68B2A36-1C21-49AC-9030-508E798EFB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A601E0-DDD8-4872-8633-87BBBC656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5D9-C512-4B91-81F6-0A9D8604623F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CC122F-BB21-4861-8F3F-09336EB8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A7ECD4C-B3DB-4972-BCCB-BB313CF7A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E982-3F8A-48A8-A63D-87CA485CB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205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5B243A-89CB-45F5-B266-B51754993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D78BE50-84C8-4453-97F5-77791CEB3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4F91CB-4E4E-4194-9311-A12229C2D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5D9-C512-4B91-81F6-0A9D8604623F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FEBA72B-D721-4F45-A637-293210C1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DBAB075-7E69-4DA7-80C8-59D05A4A2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E982-3F8A-48A8-A63D-87CA485CB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5380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57DD14A-F718-40E3-B026-C5E943BB41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D7FA23A-19C4-4022-9005-6C3AB264B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F4634A6-8641-4A96-9751-1F0C1816A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5D9-C512-4B91-81F6-0A9D8604623F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EF6A587-2FE5-4811-8606-3C8E63E85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41DE157-5E17-44E7-9406-E49C1C28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E982-3F8A-48A8-A63D-87CA485CB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521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9EB081-F5FB-4C3E-899B-6171DB440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427F39-19FB-4975-9DF5-61C3676FE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57193D-0863-494D-BD81-19458AB79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5D9-C512-4B91-81F6-0A9D8604623F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88AB253-DEB6-4CCE-838F-BFFF530C2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B3D6447-ACF5-4716-95E8-7C05AE60A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E982-3F8A-48A8-A63D-87CA485CB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88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BEFD46-0924-40D1-A0A7-0C6B20E36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75D8202-54DD-417E-8F73-52668C6C3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4D0372-36B9-4F85-970D-441B0F30A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5D9-C512-4B91-81F6-0A9D8604623F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C1C7C2-1E93-4BE6-BF47-30D30D6A4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BEB8148-8D2B-456E-96AF-13140355B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E982-3F8A-48A8-A63D-87CA485CB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569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616036-E430-4D01-8CAE-181F10DAF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10368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31F72D6-FA04-49D3-9C48-6F063D7996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C9F9B2A-1BDA-4B27-94F9-C4DBF375B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F3D18B6-719F-4F53-B3EE-AC068F174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5D9-C512-4B91-81F6-0A9D8604623F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AEB82CC-D1D7-41A8-AF81-52690A1A3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B83843A-31F4-48AA-A659-45AF0007D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E982-3F8A-48A8-A63D-87CA485CB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47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973A72-A791-4484-B3F4-0B086E1E4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192479E-C7DA-416D-8EA8-571811BDF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30C1F33-7154-41CB-91C4-FBEA1DCF6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73664DC-46C7-489F-BD5B-F541C74249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0319E74-A632-436F-B5C1-529E08C2EF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97AFCC0-5E01-436D-BF1B-82D311C13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5D9-C512-4B91-81F6-0A9D8604623F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51EF2FA-8F88-442C-852B-B0B31AEA3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00DE7A0-3532-403C-80AB-2FB4EE96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E982-3F8A-48A8-A63D-87CA485CB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799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6277C2-FBAC-47BC-B0CC-2E9160E9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79482E8-6D16-41A1-B807-DCDAF6CA1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5D9-C512-4B91-81F6-0A9D8604623F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C33C278-9829-47D9-A52C-BA3EF1BF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ED7E137-4202-41C9-B26A-44F9C4ED9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E982-3F8A-48A8-A63D-87CA485CB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85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64969BF-2190-4A21-AE8A-FB462D9B2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5D9-C512-4B91-81F6-0A9D8604623F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1E68F2F-C474-46F5-B998-BA15BD6DD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6DD3FF8-2636-42A9-8924-A23B9132B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E982-3F8A-48A8-A63D-87CA485CB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736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F63EA5-B7B3-4151-B47B-365C2B35D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1F20B2-D0FD-4EFE-BE64-8552F5F4D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0D75FFA-FC48-4A1D-BF45-57E09371C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E199F45-81BF-4C0C-B4A1-A9757CA4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5D9-C512-4B91-81F6-0A9D8604623F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95A9756-8481-46DC-AF42-9F336115B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5154101-1808-4181-A763-10808C539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E982-3F8A-48A8-A63D-87CA485CB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729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598920-98C6-40AF-A67E-C300BD7E7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6556F5E-A90D-405E-AA60-97CC469AE3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CCA2D98-D0FC-4B66-BA7B-D6C39A449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98E3634-C0D6-43CD-8B8D-371A5D903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5D9-C512-4B91-81F6-0A9D8604623F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523AC27-3F3B-42E1-8756-9FC820082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C329680-404D-4D4D-AA5B-85F76BDBC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E982-3F8A-48A8-A63D-87CA485CB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816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在風中飄蕩的黃色布料">
            <a:extLst>
              <a:ext uri="{FF2B5EF4-FFF2-40B4-BE49-F238E27FC236}">
                <a16:creationId xmlns:a16="http://schemas.microsoft.com/office/drawing/2014/main" id="{4E9703F4-91E0-47A0-BB2B-632EAB567C9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FFBD7A4-7B51-4892-BB4A-F4A3CB47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1803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2BC4648-911C-49CE-98D4-F352B6E9B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4D046F-6B59-466E-AC80-D9767DA4F3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1F5D9-C512-4B91-81F6-0A9D8604623F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8F7761A-BE74-4BEA-B78B-F5D4A9836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18FF3FF-A37C-4547-897B-9591EA13B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1E982-3F8A-48A8-A63D-87CA485CB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785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BB7E57-94D4-41A4-AD8D-F24706666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V="1">
            <a:off x="3379694" y="9245599"/>
            <a:ext cx="9144000" cy="714189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 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3CCBBDC-FF27-4DC5-BFF4-F6EA63D943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61497"/>
            <a:ext cx="9144000" cy="4896503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solidFill>
                  <a:srgbClr val="00B0F0"/>
                </a:solidFill>
              </a:rPr>
              <a:t>專題報告</a:t>
            </a:r>
            <a:endParaRPr lang="en-US" altLang="zh-TW" sz="4400" dirty="0">
              <a:solidFill>
                <a:srgbClr val="00B0F0"/>
              </a:solidFill>
            </a:endParaRPr>
          </a:p>
          <a:p>
            <a:r>
              <a:rPr lang="en-US" altLang="zh-TW" sz="4400" dirty="0">
                <a:solidFill>
                  <a:srgbClr val="00B0F0"/>
                </a:solidFill>
              </a:rPr>
              <a:t>512</a:t>
            </a:r>
            <a:r>
              <a:rPr lang="zh-TW" altLang="en-US" sz="4400" dirty="0">
                <a:solidFill>
                  <a:srgbClr val="00B0F0"/>
                </a:solidFill>
              </a:rPr>
              <a:t>林易陞</a:t>
            </a:r>
            <a:endParaRPr lang="en-US" altLang="zh-TW" sz="4400" dirty="0">
              <a:solidFill>
                <a:srgbClr val="00B0F0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F74711A-285C-4A69-8CFB-5B13581F52F2}"/>
              </a:ext>
            </a:extLst>
          </p:cNvPr>
          <p:cNvSpPr/>
          <p:nvPr/>
        </p:nvSpPr>
        <p:spPr>
          <a:xfrm>
            <a:off x="1379805" y="360153"/>
            <a:ext cx="94323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</a:bodyPr>
          <a:lstStyle/>
          <a:p>
            <a:pPr algn="ctr"/>
            <a:r>
              <a:rPr lang="zh-TW" altLang="en-US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72929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認識武安宮與宋江陣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9065B2E4-12A3-4167-9076-D0EF392789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991" y="3584481"/>
            <a:ext cx="35718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699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8EDA86-F708-4F1B-BF54-A352D396F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              武安尊王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6A8373-AEC1-4931-8398-5923DBAD1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大使爺張巡（武安尊王）</a:t>
            </a:r>
            <a:endParaRPr lang="en-US" altLang="zh-TW" sz="3200" dirty="0"/>
          </a:p>
          <a:p>
            <a:r>
              <a:rPr lang="zh-TW" altLang="en-US" sz="3200" dirty="0"/>
              <a:t>二使爺許遠（文安尊王）</a:t>
            </a:r>
            <a:endParaRPr lang="en-US" altLang="zh-TW" sz="3200" dirty="0"/>
          </a:p>
          <a:p>
            <a:r>
              <a:rPr lang="zh-TW" altLang="en-US" sz="3200" dirty="0"/>
              <a:t>三使爺南霽雲</a:t>
            </a:r>
          </a:p>
        </p:txBody>
      </p:sp>
    </p:spTree>
    <p:extLst>
      <p:ext uri="{BB962C8B-B14F-4D97-AF65-F5344CB8AC3E}">
        <p14:creationId xmlns:p14="http://schemas.microsoft.com/office/powerpoint/2010/main" val="2768296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878080-5E43-44BF-B089-542DD52E7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     武安尊王帶玄天面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EB86012-6A0B-49F8-9F57-E64479148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新化虎頭山上住有虎神</a:t>
            </a:r>
            <a:endParaRPr lang="en-US" altLang="zh-TW" sz="3200" dirty="0"/>
          </a:p>
          <a:p>
            <a:r>
              <a:rPr lang="zh-TW" altLang="en-US" sz="3200" dirty="0"/>
              <a:t>北極殿玄天上帝借法寶「玄天面」</a:t>
            </a:r>
            <a:endParaRPr lang="en-US" altLang="zh-TW" sz="3200" dirty="0"/>
          </a:p>
          <a:p>
            <a:r>
              <a:rPr lang="zh-TW" altLang="en-US" sz="3200" dirty="0"/>
              <a:t>忘了規定</a:t>
            </a:r>
            <a:endParaRPr lang="en-US" altLang="zh-TW" sz="3200" dirty="0"/>
          </a:p>
          <a:p>
            <a:r>
              <a:rPr lang="zh-TW" altLang="en-US" sz="3200" dirty="0"/>
              <a:t>武安尊王的樣比較為兇惡</a:t>
            </a:r>
            <a:endParaRPr lang="en-US" altLang="zh-TW" sz="3200" dirty="0"/>
          </a:p>
          <a:p>
            <a:endParaRPr lang="en-US" altLang="zh-TW" sz="3200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B34FEF0-6A6D-4590-BF7B-992590700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598" y="2301875"/>
            <a:ext cx="314325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637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378583-C0E9-4C0E-BF0B-7C689D21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                           武安宮的沿革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0C6605-0CBF-4781-8145-B182CD1C6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武安宮據說建於清嘉慶年間，嘉慶廿四年（</a:t>
            </a:r>
            <a:r>
              <a:rPr lang="en-US" altLang="zh-TW" dirty="0"/>
              <a:t>1819</a:t>
            </a:r>
            <a:r>
              <a:rPr lang="zh-TW" altLang="en-US" dirty="0"/>
              <a:t>年）有漳州城守吳若有帶領大隊前來敬拜，並贈石火爐。</a:t>
            </a:r>
            <a:endParaRPr lang="en-US" altLang="zh-TW" dirty="0"/>
          </a:p>
          <a:p>
            <a:r>
              <a:rPr lang="zh-TW" altLang="en-US" dirty="0"/>
              <a:t>也有將嘉慶廿四年（</a:t>
            </a:r>
            <a:r>
              <a:rPr lang="en-US" altLang="zh-TW" dirty="0"/>
              <a:t>1819</a:t>
            </a:r>
            <a:r>
              <a:rPr lang="zh-TW" altLang="en-US" dirty="0"/>
              <a:t>年）視為建廟年代的說法。光緒四年（</a:t>
            </a:r>
            <a:r>
              <a:rPr lang="en-US" altLang="zh-TW" dirty="0"/>
              <a:t>1878</a:t>
            </a:r>
            <a:r>
              <a:rPr lang="zh-TW" altLang="en-US" dirty="0"/>
              <a:t>年），地方仕紳蘇德老、蘇振芳倡議重建。</a:t>
            </a:r>
            <a:endParaRPr lang="en-US" altLang="zh-TW" dirty="0"/>
          </a:p>
          <a:p>
            <a:r>
              <a:rPr lang="zh-TW" altLang="en-US" dirty="0"/>
              <a:t>日治時期噍吧哖事件期間（</a:t>
            </a:r>
            <a:r>
              <a:rPr lang="en-US" altLang="zh-TW" dirty="0"/>
              <a:t>1915</a:t>
            </a:r>
            <a:r>
              <a:rPr lang="zh-TW" altLang="en-US" dirty="0"/>
              <a:t>、</a:t>
            </a:r>
            <a:r>
              <a:rPr lang="en-US" altLang="zh-TW" dirty="0"/>
              <a:t>1916</a:t>
            </a:r>
            <a:r>
              <a:rPr lang="zh-TW" altLang="en-US" dirty="0"/>
              <a:t>年左右），該廟曾被充作監獄。二次大戰後，仕紳李戊己積極籌畫下，恢復廟宇運作。民國</a:t>
            </a:r>
            <a:r>
              <a:rPr lang="en-US" altLang="zh-TW" dirty="0"/>
              <a:t>64</a:t>
            </a:r>
            <a:r>
              <a:rPr lang="zh-TW" altLang="en-US" dirty="0"/>
              <a:t>年（</a:t>
            </a:r>
            <a:r>
              <a:rPr lang="en-US" altLang="zh-TW" dirty="0"/>
              <a:t>1975</a:t>
            </a:r>
            <a:r>
              <a:rPr lang="zh-TW" altLang="en-US" dirty="0"/>
              <a:t>年）倡議重建，三年後落成。</a:t>
            </a:r>
          </a:p>
        </p:txBody>
      </p:sp>
    </p:spTree>
    <p:extLst>
      <p:ext uri="{BB962C8B-B14F-4D97-AF65-F5344CB8AC3E}">
        <p14:creationId xmlns:p14="http://schemas.microsoft.com/office/powerpoint/2010/main" val="404934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BCD3E3-7804-4DFF-BDE7-0263C3086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            武安宮的由來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E56F4D-3E5A-448D-898B-0207D952A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武安宮建於清嘉慶年間，昔稱「大使公廟」，主祀武安尊王。 清嘉慶</a:t>
            </a:r>
            <a:r>
              <a:rPr lang="en-US" altLang="zh-TW" dirty="0"/>
              <a:t>24</a:t>
            </a:r>
            <a:r>
              <a:rPr lang="zh-TW" altLang="en-US" dirty="0"/>
              <a:t>年</a:t>
            </a:r>
            <a:r>
              <a:rPr lang="en-US" altLang="zh-TW" dirty="0"/>
              <a:t>(1819)</a:t>
            </a:r>
            <a:r>
              <a:rPr lang="zh-TW" altLang="en-US" dirty="0"/>
              <a:t>福建漳洲城守吳若有率眾善男信女專程來台，親臨武安宮進香，並敬獻中壇石香爐一座，表示尊崇。 光緒</a:t>
            </a:r>
            <a:r>
              <a:rPr lang="en-US" altLang="zh-TW" dirty="0"/>
              <a:t>4</a:t>
            </a:r>
            <a:r>
              <a:rPr lang="zh-TW" altLang="en-US" dirty="0"/>
              <a:t>年（</a:t>
            </a:r>
            <a:r>
              <a:rPr lang="en-US" altLang="zh-TW" dirty="0"/>
              <a:t>1878</a:t>
            </a:r>
            <a:r>
              <a:rPr lang="zh-TW" altLang="en-US" dirty="0"/>
              <a:t>），蘇德老、蘇振芳</a:t>
            </a:r>
            <a:r>
              <a:rPr lang="en-US" altLang="zh-TW" dirty="0"/>
              <a:t>(</a:t>
            </a:r>
            <a:r>
              <a:rPr lang="zh-TW" altLang="en-US" dirty="0"/>
              <a:t>玉井井抗日英雄蘇有志之父</a:t>
            </a:r>
            <a:r>
              <a:rPr lang="en-US" altLang="zh-TW" dirty="0"/>
              <a:t>)</a:t>
            </a:r>
            <a:r>
              <a:rPr lang="zh-TW" altLang="en-US" dirty="0"/>
              <a:t>有重要建碑記為證物。</a:t>
            </a:r>
          </a:p>
        </p:txBody>
      </p:sp>
    </p:spTree>
    <p:extLst>
      <p:ext uri="{BB962C8B-B14F-4D97-AF65-F5344CB8AC3E}">
        <p14:creationId xmlns:p14="http://schemas.microsoft.com/office/powerpoint/2010/main" val="1714962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07C6E0-7179-4A0F-A28A-41DB48B1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              喜歡的武器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1DAAF62-6998-43F6-A15C-677235C0C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solidFill>
                  <a:schemeClr val="accent3">
                    <a:lumMod val="75000"/>
                  </a:schemeClr>
                </a:solidFill>
              </a:rPr>
              <a:t>單刀</a:t>
            </a:r>
          </a:p>
        </p:txBody>
      </p:sp>
    </p:spTree>
    <p:extLst>
      <p:ext uri="{BB962C8B-B14F-4D97-AF65-F5344CB8AC3E}">
        <p14:creationId xmlns:p14="http://schemas.microsoft.com/office/powerpoint/2010/main" val="2496570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3E2CD5-158E-4619-A1DC-E1DD4E24F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       宋江陣成立的目的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85B194-EBE5-4FD3-98F6-040E25198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400" dirty="0"/>
              <a:t>保衛家園</a:t>
            </a:r>
            <a:endParaRPr lang="en-US" altLang="zh-TW" sz="4400" dirty="0"/>
          </a:p>
          <a:p>
            <a:r>
              <a:rPr lang="zh-TW" altLang="en-US" sz="4400" dirty="0"/>
              <a:t>強身健體</a:t>
            </a:r>
            <a:r>
              <a:rPr lang="en-US" altLang="zh-TW" sz="4400" dirty="0"/>
              <a:t>,</a:t>
            </a:r>
            <a:r>
              <a:rPr lang="zh-TW" altLang="en-US" sz="4400" dirty="0"/>
              <a:t>傳承文化</a:t>
            </a:r>
            <a:endParaRPr lang="en-US" altLang="zh-TW" sz="44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9285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ED0B90-E20F-4E9E-A265-742617712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           宋江陣的陣式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EB6994-497E-4281-8772-D1006D0E3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飛蛾陣</a:t>
            </a:r>
            <a:endParaRPr lang="en-US" altLang="zh-TW" sz="4000" dirty="0"/>
          </a:p>
          <a:p>
            <a:r>
              <a:rPr lang="zh-TW" altLang="en-US" sz="4000" dirty="0"/>
              <a:t>北門陣</a:t>
            </a:r>
            <a:endParaRPr lang="en-US" altLang="zh-TW" sz="4000" dirty="0"/>
          </a:p>
          <a:p>
            <a:r>
              <a:rPr lang="zh-TW" altLang="en-US" sz="4000" dirty="0"/>
              <a:t>五梅陣</a:t>
            </a:r>
            <a:endParaRPr lang="en-US" altLang="zh-TW" sz="4000" dirty="0"/>
          </a:p>
          <a:p>
            <a:r>
              <a:rPr lang="zh-TW" altLang="en-US" sz="4000" dirty="0"/>
              <a:t>八卦陣</a:t>
            </a:r>
            <a:endParaRPr lang="en-US" altLang="zh-TW" sz="4000" dirty="0"/>
          </a:p>
          <a:p>
            <a:r>
              <a:rPr lang="zh-TW" altLang="en-US" sz="4000" dirty="0"/>
              <a:t>連環陣</a:t>
            </a:r>
          </a:p>
        </p:txBody>
      </p:sp>
    </p:spTree>
    <p:extLst>
      <p:ext uri="{BB962C8B-B14F-4D97-AF65-F5344CB8AC3E}">
        <p14:creationId xmlns:p14="http://schemas.microsoft.com/office/powerpoint/2010/main" val="1715161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987C1F-7961-4A01-8F3F-417668105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                                     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EBE82CD-6116-4A5C-ABAD-0C4AFD13A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36" y="1995954"/>
            <a:ext cx="10515600" cy="5032375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這次我去武安宮，收穫很多，也讓我更了解我的家鄉，也讓我知道神明的故事，宋江陣的由來、兵器等，也讓我更喜歡這個美麗的家鄉</a:t>
            </a:r>
            <a:r>
              <a:rPr lang="zh-TW" altLang="en-US" sz="36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337641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394</Words>
  <Application>Microsoft Office PowerPoint</Application>
  <PresentationFormat>寬螢幕</PresentationFormat>
  <Paragraphs>32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微軟正黑體</vt:lpstr>
      <vt:lpstr>標楷體</vt:lpstr>
      <vt:lpstr>Arial</vt:lpstr>
      <vt:lpstr>Calibri</vt:lpstr>
      <vt:lpstr>Calibri Light</vt:lpstr>
      <vt:lpstr>Office 佈景主題</vt:lpstr>
      <vt:lpstr>  </vt:lpstr>
      <vt:lpstr>                              武安尊王</vt:lpstr>
      <vt:lpstr>                     武安尊王帶玄天面</vt:lpstr>
      <vt:lpstr>                           武安宮的沿革</vt:lpstr>
      <vt:lpstr>                            武安宮的由來</vt:lpstr>
      <vt:lpstr>                              喜歡的武器</vt:lpstr>
      <vt:lpstr>                       宋江陣成立的目的</vt:lpstr>
      <vt:lpstr>                           宋江陣的陣式</vt:lpstr>
      <vt:lpstr>                                     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17</cp:revision>
  <dcterms:created xsi:type="dcterms:W3CDTF">2023-12-05T07:35:42Z</dcterms:created>
  <dcterms:modified xsi:type="dcterms:W3CDTF">2024-01-09T07:34:23Z</dcterms:modified>
</cp:coreProperties>
</file>