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60" r:id="rId4"/>
    <p:sldId id="264" r:id="rId5"/>
    <p:sldId id="257" r:id="rId6"/>
    <p:sldId id="258" r:id="rId7"/>
    <p:sldId id="263" r:id="rId8"/>
    <p:sldId id="265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64BFFA-2AEC-4B11-B4F2-BF5C35A2C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E4498BC-6EC7-4B7C-BFF6-9E52B8354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63DA84-1551-42C9-892F-C0D919BC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DF0637-EE35-4371-81B9-F1504D2D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4B13A5-8373-4FEC-97A9-D029E616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05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B3CC94-BE65-42E0-87EB-5357B618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AE1C1B-7BF7-4A85-B52F-17531E9B0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2C59E0-9CC4-478B-94E9-411022E6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B63F5B-86F3-47C1-8340-0306C8FE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C25390-6B46-478D-B4AA-A30A6A6C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04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F226031-F399-4A7C-A9A2-FCC258C34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F7635B3-6DD8-48EC-B41A-9CE01ABAD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FA0DB9-4885-48C0-8EB1-6D3D556B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6D0FE6-D594-47D4-AA66-4FA98E758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6EF9FA-9C0C-4A44-A669-0DC9FD17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94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845513-661E-42B6-9AD3-732769AE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E9FFD9-8266-4D16-8BFE-768C1016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8E8B48-CB67-4EA7-8971-64577A98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67922D-66ED-4425-BD76-340185D5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91FD9A-B89E-4FCE-A9A1-4075281C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298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411DEA-49CC-4B42-8882-016B279B5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03359F2-6357-46CA-AFCB-041AA041D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F44C0A2-70A4-472E-9C65-34078811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6314A1-9BF2-4B70-A443-9DA0F2622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88BD08-0CA3-4045-986B-1B3E0C4D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8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B122A9-14ED-4C7E-A438-67D0077A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E3E38A-0674-4927-876F-E66CFE746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89D3F6B-D85D-4309-A03D-FA61D5F7E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888006-50D1-4F17-A1B0-7C58EE35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85E022-12D4-4C35-BFFF-9DC38A27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BFD5AD-D6EE-470B-9C3D-6DC16CF8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616D-B4F4-4317-AB9A-1318A1F7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14D3F0-8E08-4996-9563-F2F32DA41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8E32493-D7E6-411C-A8D9-AF99E06BC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6298FE-639E-4A15-A3C2-1E4E165D0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A4F5A12-6859-4D23-AB61-66AB59B15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1DDB61C-B3A1-4C9A-BA1D-E31EF085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E6AE29-24BD-4104-B885-E027F65D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C39E129-3307-4990-B303-7F44480D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09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A7E7C7-1710-4ABA-AD20-E543967A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A72808C-D68C-4570-A5D8-642CB1B9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C4FF3EF-8A5D-4C4D-B02E-EC51D85C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D4570F3-F965-4639-9EEB-D99A7548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67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85F702E-9337-4598-899A-F72AE1E8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41CAA24-BED0-417B-9AE2-BB1A4799C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2EC384-BD47-4FA3-ABFE-5C64DC91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830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731717-AE33-42E2-A314-682D7832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EA3D3D-1A5F-4B6C-88BC-4A8866CE6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65F6226-23C8-42FC-9C07-A5992A2EA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DEA330-1975-49DC-B55B-02C4AE6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B214518-CC6A-4B62-9DE7-EF9CE8C7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13D3D2-9E7D-4D39-B2EA-908272B7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22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ABA1E7-35BA-4070-AA55-E8467E8E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656CB9C-EEDE-407D-898D-E7F7A5DB4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BA0F6FC-3615-43FE-A4B7-581CB9D61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2557CDB-6052-4751-A848-4476D88BB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25BDF4-5266-404A-97FF-28D33D1F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38055F7-F329-4710-A393-EF0F346B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35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霧中的金門大橋">
            <a:extLst>
              <a:ext uri="{FF2B5EF4-FFF2-40B4-BE49-F238E27FC236}">
                <a16:creationId xmlns:a16="http://schemas.microsoft.com/office/drawing/2014/main" id="{170B68B1-9F71-4A27-AA94-1E23058657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F558962-DE60-4C7E-A079-F9A3C2FF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761CFD-48A9-41D4-AB6D-39032313C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003951-17DB-4446-B678-F7F5ABD12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3270-7DCC-4963-BCAF-7AD0681D8FF5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48E4F85-8700-4BFC-8996-DD13BF0D9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4ACC4A-2777-48E3-8990-EF3972752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FAC9E-E435-4A0E-8287-DECA045662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7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C53941E-D75B-48CA-893E-20D97BA7F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專題報導</a:t>
            </a:r>
            <a:endParaRPr lang="en-US" altLang="zh-TW" sz="3600" dirty="0"/>
          </a:p>
          <a:p>
            <a:r>
              <a:rPr lang="en-US" altLang="zh-TW" sz="3600" dirty="0"/>
              <a:t>50108</a:t>
            </a:r>
            <a:r>
              <a:rPr lang="zh-TW" altLang="en-US" sz="3600" dirty="0"/>
              <a:t>李瑋人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F48C3B5-8B45-4C9C-96C8-B7B9585DA8F0}"/>
              </a:ext>
            </a:extLst>
          </p:cNvPr>
          <p:cNvSpPr/>
          <p:nvPr/>
        </p:nvSpPr>
        <p:spPr>
          <a:xfrm>
            <a:off x="3075690" y="2332632"/>
            <a:ext cx="6417141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認識武安宮與宋江陣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327A1D1-E918-4103-B16C-9735A66F7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850" y="3862387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3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9E6521-53BD-44AF-B84A-6D621B09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武安宮主要祀奉的神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7052BC-C4B9-4AFC-B1DA-1C01F4E84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大使公張巡</a:t>
            </a:r>
            <a:r>
              <a:rPr lang="en-US" altLang="zh-TW" dirty="0"/>
              <a:t>[</a:t>
            </a:r>
            <a:r>
              <a:rPr lang="zh-TW" altLang="en-US" dirty="0"/>
              <a:t>武安尊王</a:t>
            </a:r>
            <a:r>
              <a:rPr lang="en-US" altLang="zh-TW" dirty="0"/>
              <a:t>]</a:t>
            </a:r>
            <a:r>
              <a:rPr lang="zh-TW" altLang="en-US" dirty="0"/>
              <a:t>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二使公許遠</a:t>
            </a:r>
            <a:r>
              <a:rPr lang="en-US" altLang="zh-TW" dirty="0"/>
              <a:t>[</a:t>
            </a:r>
            <a:r>
              <a:rPr lang="zh-TW" altLang="en-US" dirty="0"/>
              <a:t>文安尊王</a:t>
            </a:r>
            <a:r>
              <a:rPr lang="en-US" altLang="zh-TW" dirty="0"/>
              <a:t>]</a:t>
            </a:r>
            <a:r>
              <a:rPr lang="zh-TW" altLang="en-US" dirty="0"/>
              <a:t>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三使公南霽雲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F513877-B2D0-45E0-BB24-C4525AA53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46" y="1027906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64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D6FDEF-B125-4335-AA4A-BE1350C5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武安宮以前的名字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3E05B1-21E2-4E4A-AEA0-DFCFA70D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大使公廟</a:t>
            </a:r>
          </a:p>
        </p:txBody>
      </p:sp>
    </p:spTree>
    <p:extLst>
      <p:ext uri="{BB962C8B-B14F-4D97-AF65-F5344CB8AC3E}">
        <p14:creationId xmlns:p14="http://schemas.microsoft.com/office/powerpoint/2010/main" val="47277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AAD6F5-F4A0-461B-8CC3-8B541F066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武安宮的傳說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6B7D96-85AF-4B50-8220-EB1671358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新化的虎頭山上住著一隻的虎神</a:t>
            </a:r>
            <a:endParaRPr lang="en-US" altLang="zh-TW" dirty="0"/>
          </a:p>
          <a:p>
            <a:r>
              <a:rPr lang="zh-TW" altLang="en-US" dirty="0"/>
              <a:t>安尊王向北極殿的玄天上帝商借法寶「玄天面」</a:t>
            </a:r>
            <a:endParaRPr lang="en-US" altLang="zh-TW" dirty="0"/>
          </a:p>
          <a:p>
            <a:r>
              <a:rPr lang="zh-TW" altLang="en-US" dirty="0"/>
              <a:t>武安尊王忘了玄天上帝的提醒導致「玄天面」脫不下來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476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1E7B64F-E91F-43D5-A13C-EA909C51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宋江陣的武器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3F77C08F-0F0A-49C9-82FE-324A759E9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大刀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盾牌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單刀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dirty="0"/>
              <a:t>斬馬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/>
              <a:t> 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1372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2DF8BA-0C29-4C33-A42B-00A9EEB0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宋江陣的陣式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5B48E9-AC16-44D8-ADB5-FF9B59204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北門陣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五梅陣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八卦陣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dirty="0"/>
              <a:t>連環陣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61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5DFEE9-24EE-4736-B7C8-628609421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7CC033-152F-41EE-A792-DF092C24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</a:p>
          <a:p>
            <a:r>
              <a:rPr lang="zh-TW" altLang="en-US" dirty="0"/>
              <a:t>來自戚繼光鴛鴦陣</a:t>
            </a:r>
            <a:endParaRPr lang="en-US" altLang="zh-TW" dirty="0"/>
          </a:p>
          <a:p>
            <a:r>
              <a:rPr lang="zh-TW" altLang="en-US" dirty="0"/>
              <a:t>源自鄭成功的藤牌兵</a:t>
            </a:r>
            <a:endParaRPr lang="en-US" altLang="zh-TW" dirty="0"/>
          </a:p>
          <a:p>
            <a:r>
              <a:rPr lang="zh-TW" altLang="en-US" dirty="0"/>
              <a:t>是少林武學實拳派的一隻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4963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6BF0B7-0E38-4E82-960C-035EBDF3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F29BBF-6480-4F0B-A06C-2138B94A2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我覺得雖然有些傳說不是真實的，但可讓我們學到一些文化的知識，還有宋江陣的兵器，跟陣式等，可以讓我們學到許多知識。 </a:t>
            </a:r>
          </a:p>
        </p:txBody>
      </p:sp>
    </p:spTree>
    <p:extLst>
      <p:ext uri="{BB962C8B-B14F-4D97-AF65-F5344CB8AC3E}">
        <p14:creationId xmlns:p14="http://schemas.microsoft.com/office/powerpoint/2010/main" val="416800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黃色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220</Words>
  <Application>Microsoft Office PowerPoint</Application>
  <PresentationFormat>寬螢幕</PresentationFormat>
  <Paragraphs>46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標楷體</vt:lpstr>
      <vt:lpstr>Arial</vt:lpstr>
      <vt:lpstr>Calibri</vt:lpstr>
      <vt:lpstr>Office 佈景主題</vt:lpstr>
      <vt:lpstr>PowerPoint 簡報</vt:lpstr>
      <vt:lpstr>武安宮主要祀奉的神</vt:lpstr>
      <vt:lpstr>武安宮以前的名字</vt:lpstr>
      <vt:lpstr>武安宮的傳說</vt:lpstr>
      <vt:lpstr>宋江陣的武器</vt:lpstr>
      <vt:lpstr>宋江陣的陣式</vt:lpstr>
      <vt:lpstr>宋江陣的由來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16</cp:revision>
  <dcterms:created xsi:type="dcterms:W3CDTF">2023-12-05T07:28:00Z</dcterms:created>
  <dcterms:modified xsi:type="dcterms:W3CDTF">2024-01-09T07:33:34Z</dcterms:modified>
</cp:coreProperties>
</file>