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9C70CC-B55B-4281-9A29-A5F8C9DA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B0080BA-C20C-4D32-B11A-0D881880F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8B2B48-0959-4555-BF33-E70ECA9A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1945-754A-4316-BD68-16B3BBAF4E76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066DEF-060A-47B9-BBA4-09D2A62C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AEAF08-B13D-4FF9-B777-4980D91CC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46FA-FD87-4E49-A3B0-6918577A05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72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696E51-A0CE-4E64-BD1D-C4459008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0997236-E17D-449E-A437-8452068FC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331D63-5224-4FE9-8303-0C47E831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1945-754A-4316-BD68-16B3BBAF4E76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F0203B9-3673-42C3-B92E-627C47E4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378F27-2E47-42E9-A779-8C83C237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46FA-FD87-4E49-A3B0-6918577A05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23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2F6F95A-4008-48B7-BE2B-D449C85B6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3C63B5C-E7DB-47F6-896E-B9984F791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950E6F7-2478-4257-B6FA-14366D82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1945-754A-4316-BD68-16B3BBAF4E76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8B0020-6F95-4FB3-B2A1-F4751BC41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1E148FC-D367-45FD-9142-8A4CBEEC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46FA-FD87-4E49-A3B0-6918577A05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97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E4E0D4-A838-46F6-AECD-23514E80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B15D4C-9871-4855-AF32-3304DDCDB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A3606A-FDCE-4CC1-8DF0-63E090FC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1945-754A-4316-BD68-16B3BBAF4E76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40697F-4E2C-4D38-9E73-551C4C0F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D7B193-A701-4A15-8575-CF04B5AC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46FA-FD87-4E49-A3B0-6918577A05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71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A65860-10EA-4972-B14A-1C1BB9B2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441EFB-7855-4567-8613-07E544A5C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36C7A5-6F70-43B6-B543-2C97D64D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1945-754A-4316-BD68-16B3BBAF4E76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6F17D4-7B60-4DD9-987C-3121A93A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928BBF-D17C-4EF0-B592-6443E026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46FA-FD87-4E49-A3B0-6918577A05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70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FB6B66-A0BD-4F0E-A238-0A661E49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B33C2A-D9F0-47EB-BFD1-07FE7B96F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F520BC-F19E-4264-BF16-DF7FA8E2D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36D1657-1305-4F3E-9BF9-B7C43D05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1945-754A-4316-BD68-16B3BBAF4E76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802310-BD87-4580-A54E-2EB98DC4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65F93F-9AD5-4866-B631-DB7D51BE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46FA-FD87-4E49-A3B0-6918577A05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46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6E4F4-B9A9-4084-B86E-002B1BA35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FC1EF03-96C4-4DA1-AF60-06AD551CC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108601-0426-4751-A50A-181B70747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7D0292F-6376-47C2-AE85-6288E18DB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DC8B857-B27D-4820-A793-7ABE4A3C8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1344F33-9A90-4BF6-B075-E832E663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1945-754A-4316-BD68-16B3BBAF4E76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D661DEB-BA6C-4066-8E5C-8D47BE5F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D2421D6-E363-4E9C-BADB-DE5FB526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46FA-FD87-4E49-A3B0-6918577A05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05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34F62B-4482-46AC-902A-6722DD475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8A4F4F1-8C5A-4E0E-BDBD-4EC158A2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1945-754A-4316-BD68-16B3BBAF4E76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0C1642F-2CF9-4FF1-BA7D-5501370EE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9F0515-120B-42C1-A9E1-A4067A07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46FA-FD87-4E49-A3B0-6918577A05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72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EA7179F-EECA-4753-91A5-43487C960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1945-754A-4316-BD68-16B3BBAF4E76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6E33594-D3C4-4E14-8650-EDD7907D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942D02D-298E-48BB-B9FF-D26C8418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46FA-FD87-4E49-A3B0-6918577A05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76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796675-BD56-4760-9FB0-AE5128452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F7B89E-30D2-47D3-BA89-A4CD748B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0403339-1946-407C-824E-4A612AD8D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252240-0CF7-46F5-9420-9469C592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1945-754A-4316-BD68-16B3BBAF4E76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57DC19F-2C58-4934-B026-168FD87E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4D41964-62D0-4E08-AC32-A582162B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46FA-FD87-4E49-A3B0-6918577A05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24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7CA1A5-A12C-4E75-8424-048929F7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B0675C8-F5E5-4775-9354-64A0F2136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9967A6E-CFE1-4A5C-98D8-8E543DF2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7FF4AF8-7864-4383-81EF-1841BBCF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1945-754A-4316-BD68-16B3BBAF4E76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56154DC-0362-49A7-B218-1FEA419E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B7B3B6-3FF6-4E63-A738-ADB51881A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46FA-FD87-4E49-A3B0-6918577A05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63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洋紅色至橙色漸層">
            <a:extLst>
              <a:ext uri="{FF2B5EF4-FFF2-40B4-BE49-F238E27FC236}">
                <a16:creationId xmlns:a16="http://schemas.microsoft.com/office/drawing/2014/main" id="{87A417EA-79ED-40F4-82C0-2B41819092B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551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4CD7AEB-7452-44B2-B3CC-07F510E2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4F3B9DA-4440-4068-9B24-6BBF02C6E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B15348-899A-432B-A982-A9B69E368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1945-754A-4316-BD68-16B3BBAF4E76}" type="datetimeFigureOut">
              <a:rPr lang="zh-TW" altLang="en-US" smtClean="0"/>
              <a:t>2024/1/9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A63F75-C59E-4E94-ADC4-0DA89A4B1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33E1382-CD34-4BFB-8F3F-65F1DB38F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546FA-FD87-4E49-A3B0-6918577A05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22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70C0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7E0D56-D4D9-4827-A58A-A58D4EFE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zh-TW" alt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認識武安宮與宋江陣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FAA2031-8072-4093-AE06-B32C90C1D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635" y="4225365"/>
            <a:ext cx="9144000" cy="1418197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</a:rPr>
              <a:t>專題報導</a:t>
            </a:r>
            <a:endParaRPr lang="en-US" altLang="zh-TW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</a:rPr>
              <a:t>年</a:t>
            </a: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</a:rPr>
              <a:t>班</a:t>
            </a: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</a:rPr>
              <a:t>號王楷棠</a:t>
            </a:r>
            <a:endParaRPr lang="en-US" altLang="zh-TW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圖形 6" descr="打開的書本 以實心填滿">
            <a:extLst>
              <a:ext uri="{FF2B5EF4-FFF2-40B4-BE49-F238E27FC236}">
                <a16:creationId xmlns:a16="http://schemas.microsoft.com/office/drawing/2014/main" id="{D6AF7CBF-8D6B-4231-B563-9D847AAE6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4165" y="4130955"/>
            <a:ext cx="914400" cy="914400"/>
          </a:xfrm>
          <a:prstGeom prst="rect">
            <a:avLst/>
          </a:prstGeom>
        </p:spPr>
      </p:pic>
      <p:pic>
        <p:nvPicPr>
          <p:cNvPr id="9" name="圖形 8" descr="打開的書本 以實心填滿">
            <a:extLst>
              <a:ext uri="{FF2B5EF4-FFF2-40B4-BE49-F238E27FC236}">
                <a16:creationId xmlns:a16="http://schemas.microsoft.com/office/drawing/2014/main" id="{AF16A04E-061C-48FA-97C9-F2C70DCD1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8635" y="4130955"/>
            <a:ext cx="914400" cy="9144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BC39E70-05E4-4B9B-B11D-BA08099F0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95" y="3649942"/>
            <a:ext cx="3571875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73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DCCD40-877D-4EBF-A830-2B2B4B38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武安宮主要祀奉的神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87E7505-5E4C-491B-8F19-0841CC60D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主祀大使爺張巡（武安尊王）、</a:t>
            </a:r>
            <a:endParaRPr lang="en-US" altLang="zh-TW" sz="4000" dirty="0"/>
          </a:p>
          <a:p>
            <a:r>
              <a:rPr lang="zh-TW" altLang="en-US" sz="4000" dirty="0"/>
              <a:t>二使爺許遠（文安尊王）、</a:t>
            </a:r>
            <a:endParaRPr lang="en-US" altLang="zh-TW" sz="4000" dirty="0"/>
          </a:p>
          <a:p>
            <a:r>
              <a:rPr lang="zh-TW" altLang="en-US" sz="4000" dirty="0"/>
              <a:t>三使爺南霽雲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99C77E0-5558-432D-85D5-63E7EEBB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50" y="1825625"/>
            <a:ext cx="314325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149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306C4F-E89D-429D-9C7E-2AD314A9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武安尊王為何被封為神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D13ED1-CFF0-4452-99D3-4F76CE1A7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/>
              <a:t>武安尊王在安史之亂時，和許遠守近一年，最後糧食耗盡，叛軍攻破城門，張巡</a:t>
            </a:r>
            <a:r>
              <a:rPr lang="en-US" altLang="zh-TW" sz="4000" dirty="0"/>
              <a:t>(</a:t>
            </a:r>
            <a:r>
              <a:rPr lang="zh-TW" altLang="en-US" sz="4000" dirty="0"/>
              <a:t>武安尊王</a:t>
            </a:r>
            <a:r>
              <a:rPr lang="en-US" altLang="zh-TW" sz="4000" dirty="0"/>
              <a:t>)</a:t>
            </a:r>
            <a:r>
              <a:rPr lang="zh-TW" altLang="en-US" sz="4000" dirty="0"/>
              <a:t>拒絕投降，遭斷舌肢解而死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4453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BB8129-85F5-4262-96B7-526C9FC0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武安尊王有關面具ㄟ故事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42B33A-993A-4405-9F0C-6823C01A2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相傳新化虎頭山上有虎神，常危害附近生靈，武安尊王為了解決百姓困擾，於是向大目降北極殿的玄天上帝借法寶</a:t>
            </a:r>
            <a:r>
              <a:rPr lang="en-US" altLang="zh-TW" sz="4000" dirty="0"/>
              <a:t>(</a:t>
            </a:r>
            <a:r>
              <a:rPr lang="zh-TW" altLang="en-US" sz="4000" dirty="0"/>
              <a:t>玄天面</a:t>
            </a:r>
            <a:r>
              <a:rPr lang="en-US" altLang="zh-TW" sz="4000" dirty="0"/>
              <a:t>)</a:t>
            </a:r>
            <a:r>
              <a:rPr lang="zh-TW" altLang="en-US" sz="4000" dirty="0"/>
              <a:t>，為青面獠牙的面具，再借出的同時，玄天上帝提醒說要等過了「大使碑」才能笑，但武安尊王忘了規定笑了出來，所以我們現在在新化武安宮看到的武安尊王才會是青面獠牙。</a:t>
            </a:r>
            <a:endParaRPr lang="en-US" altLang="zh-TW" sz="4000" dirty="0">
              <a:solidFill>
                <a:srgbClr val="FF0000"/>
              </a:solidFill>
            </a:endParaRP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3648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CD29F3-0E6D-4699-8C68-587015C97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宋江陣的起源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F241136-5C8D-4C7F-ABB1-3CA53B5F1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少林寺的實拳</a:t>
            </a:r>
            <a:endParaRPr lang="en-US" altLang="zh-TW" sz="4000" dirty="0"/>
          </a:p>
          <a:p>
            <a:r>
              <a:rPr lang="zh-TW" altLang="en-US" sz="4000" dirty="0"/>
              <a:t>鄭成功的藤牌兵</a:t>
            </a:r>
            <a:endParaRPr lang="en-US" altLang="zh-TW" sz="4000" dirty="0"/>
          </a:p>
          <a:p>
            <a:r>
              <a:rPr lang="zh-TW" altLang="en-US" sz="4000" dirty="0"/>
              <a:t>五花操兵法</a:t>
            </a:r>
            <a:endParaRPr lang="en-US" altLang="zh-TW" sz="4000" dirty="0"/>
          </a:p>
          <a:p>
            <a:r>
              <a:rPr lang="zh-TW" altLang="en-US" sz="4000" dirty="0"/>
              <a:t>水滸傳</a:t>
            </a:r>
          </a:p>
        </p:txBody>
      </p:sp>
    </p:spTree>
    <p:extLst>
      <p:ext uri="{BB962C8B-B14F-4D97-AF65-F5344CB8AC3E}">
        <p14:creationId xmlns:p14="http://schemas.microsoft.com/office/powerpoint/2010/main" val="157877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09FC92-716D-41C6-A6FB-2BD62A5B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宋江陣的兵器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CBE62B-226F-4932-9A7E-0E4EEAD1B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頭旗、雙斧、斬馬、大刀、耙、三叉、板尖、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4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TW" altLang="en-US" sz="4000" b="0" i="0" dirty="0">
                <a:effectLst/>
                <a:latin typeface="arial" panose="020B0604020202020204" pitchFamily="34" charset="0"/>
              </a:rPr>
              <a:t>躂刀</a:t>
            </a:r>
            <a:r>
              <a:rPr lang="zh-TW" altLang="en-US" sz="4000" dirty="0"/>
              <a:t>、刨仔、關刀、雨傘、短棍、長槌、鐵尺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4000" dirty="0"/>
              <a:t> 、雙鐧、雙刀、牌刀</a:t>
            </a:r>
            <a:r>
              <a:rPr lang="en-US" altLang="zh-TW" sz="4000" dirty="0"/>
              <a:t>\</a:t>
            </a:r>
            <a:r>
              <a:rPr lang="zh-TW" altLang="en-US" sz="4000" dirty="0"/>
              <a:t>藤牌、獅頭</a:t>
            </a:r>
          </a:p>
        </p:txBody>
      </p:sp>
    </p:spTree>
    <p:extLst>
      <p:ext uri="{BB962C8B-B14F-4D97-AF65-F5344CB8AC3E}">
        <p14:creationId xmlns:p14="http://schemas.microsoft.com/office/powerpoint/2010/main" val="86202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880972-164B-45C8-8E35-4C940945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我的心得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3BE5B9-D9D3-40A4-AF6B-4438B9B14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我覺得這次去踏查武安宮、和認識宋江陣，讓我收穫良多，也讓我更認識新化的文化，例如</a:t>
            </a:r>
            <a:r>
              <a:rPr lang="en-US" altLang="zh-TW" sz="4000" dirty="0"/>
              <a:t>:</a:t>
            </a:r>
            <a:r>
              <a:rPr lang="zh-TW" altLang="en-US" sz="4000" dirty="0"/>
              <a:t>認識神明的故事、了解宋江陣的文化</a:t>
            </a:r>
            <a:r>
              <a:rPr lang="en-US" altLang="zh-TW" sz="4000" dirty="0"/>
              <a:t>…</a:t>
            </a:r>
            <a:r>
              <a:rPr lang="zh-TW" altLang="en-US" sz="4000" dirty="0"/>
              <a:t>等，也讓我更喜歡</a:t>
            </a:r>
            <a:r>
              <a:rPr lang="en-US" altLang="zh-TW" sz="4000" dirty="0"/>
              <a:t>『</a:t>
            </a:r>
            <a:r>
              <a:rPr lang="zh-TW" altLang="en-US" sz="4000" dirty="0"/>
              <a:t>新化</a:t>
            </a:r>
            <a:r>
              <a:rPr lang="en-US" altLang="zh-TW" sz="4000" dirty="0"/>
              <a:t>』</a:t>
            </a:r>
            <a:r>
              <a:rPr lang="zh-TW" altLang="en-US" sz="4000" dirty="0"/>
              <a:t>這個有趣又美麗的地方</a:t>
            </a:r>
            <a:r>
              <a:rPr lang="en-US" altLang="zh-TW" sz="4000" dirty="0"/>
              <a:t>!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92428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348</Words>
  <Application>Microsoft Office PowerPoint</Application>
  <PresentationFormat>寬螢幕</PresentationFormat>
  <Paragraphs>22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標楷體</vt:lpstr>
      <vt:lpstr>arial</vt:lpstr>
      <vt:lpstr>arial</vt:lpstr>
      <vt:lpstr>Calibri</vt:lpstr>
      <vt:lpstr>Office 佈景主題</vt:lpstr>
      <vt:lpstr>認識武安宮與宋江陣</vt:lpstr>
      <vt:lpstr>武安宮主要祀奉的神 </vt:lpstr>
      <vt:lpstr>武安尊王為何被封為神?</vt:lpstr>
      <vt:lpstr>武安尊王有關面具ㄟ故事</vt:lpstr>
      <vt:lpstr>宋江陣的起源</vt:lpstr>
      <vt:lpstr>宋江陣的兵器</vt:lpstr>
      <vt:lpstr>我的心得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15</cp:revision>
  <dcterms:created xsi:type="dcterms:W3CDTF">2023-12-05T07:42:20Z</dcterms:created>
  <dcterms:modified xsi:type="dcterms:W3CDTF">2024-01-09T07:32:36Z</dcterms:modified>
</cp:coreProperties>
</file>