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EF9"/>
    <a:srgbClr val="E3F0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D617D2-E970-408B-9612-5CCEEFB51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4EF4E0D-4A35-4D65-8480-31C3BD01E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AB5B11-79C4-4E3C-A217-6946059C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DA9CC3-DDE5-4B8E-A467-8F127AC91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4CDB5F6-D76C-49C1-9539-077239A40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03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B6F5EE-5328-4046-A8F9-07CBCE55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C7C46D1-1505-4F69-B196-F37170099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DA2AB8-154C-471B-9384-3E9C93EF2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31ECC6A-2092-4672-9958-AE6DC97A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FDB316-0C8B-436F-B39A-9B7ED857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35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66F7A8A-0010-4F99-ACF9-0082A39C85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E8E98D5-1B82-4CEF-B7F2-25562CAF9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E6B5D7E-3DB9-44D8-92BE-0E5293EE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9620CC-E16B-443C-9CB5-7EB3EC9F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647A1C9-E638-4673-AEDF-1E3DC73B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41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887AD6-4247-4ED1-AAE5-261E4046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AE22B8-7A2E-4700-9137-65C4AB175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C5EA7B-D8F0-466D-A671-2BDCD483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2D1956-303F-4EE5-B4A6-F72D0A56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2392F5-C209-4A8F-AF43-6C72D1EA5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6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7FA5D4-1444-45B7-94D6-3A492A01F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A1069C9-ED19-4512-98FD-9C6EBBFF5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EAE5BEE-3D23-47A7-ADF7-327DCFF8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7A835BB-D941-4406-9787-8A2F0A368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BFAEFA-0F71-4621-BECB-1EDB2DCF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42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D42350-188B-40D7-902A-659CD9C2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098A3E-0BAF-4CCE-BE18-7881B601B0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109609F-09BD-4010-B861-6496F4A8C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8E5D4A0-A0B7-4A13-9707-9C020B719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897E541-6C19-41A9-91A8-4754128F8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9F7D7C1-91DB-4D12-A721-C2DE39ADE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063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51777F-C818-46B0-9399-E30D153F3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9F0F2F9-DECF-4F5F-AA17-86B773DDF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A323CB2-BB2D-4D06-8087-4FD31D9B3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C2B58C0-9FE7-4AFD-8394-19FE5F498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BCA10E0-763B-4767-A126-405542675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9F6DD5E-916C-4C8D-9608-C66802534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3352169-EFCF-4A15-97ED-1710FC4EA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41B2FAB-6FDB-4E01-B22A-3706AE759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50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6220A3-DCE6-45C9-B6E0-19AAAAC7B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546A854-A175-420C-AE5E-BE5607CD8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18820C5-71F3-48A7-B5AB-442225AB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F7C7C3B-5371-474E-BBE6-DB1D0920B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64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F91058C-9D29-4F3E-B0FA-124EF71F4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3D71818-53AC-4897-8338-FD4032071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B1D77DC-3D94-4A1D-AAF6-E7477DA1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80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A386D6-FC7C-4604-91F5-8A1914AC8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90F974-B1F4-430A-9AF8-35753F4F3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4940A8C-028E-44B3-9825-D91EF523E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E827F62-E8B1-4ADD-B718-15DF3959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3B3D700-B5BA-45A3-97FC-450E09639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0DA417B-1A5F-4E1A-82B1-2DB69141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47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1D09D1-6AC5-4AFF-8E2E-5091425C6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9DEF9FD-69D3-4651-B5F1-05054383E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D26F039-B5E5-44CF-A70F-A0387184A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EF21CBE-D871-466A-A05D-3515C349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1C5158D-F020-458D-B6ED-0062F0DC8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81AB8BE-7A82-499B-A421-E99CB944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57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模糊的建築與光線">
            <a:extLst>
              <a:ext uri="{FF2B5EF4-FFF2-40B4-BE49-F238E27FC236}">
                <a16:creationId xmlns:a16="http://schemas.microsoft.com/office/drawing/2014/main" id="{E465D985-171D-4BA0-B311-5C192E968DB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86695" cy="6858001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F36A9F4-BF13-478C-85A9-4402ADF18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36484BF-2AAE-4AF5-B83E-FA69BA9F8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E3DF717-12C2-4BCF-ADCC-A8DE5F2A4E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8390-B745-4677-B6AD-0DFA44C0BECC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478AC3C-F5FF-48CA-AC16-ECDADA966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15DCED-929F-4B47-AA68-44C9C6EA1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D9B58-A32A-4A1E-AB52-71CACFE8EE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06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accent1">
              <a:lumMod val="60000"/>
              <a:lumOff val="4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060B88-3CA9-4BA1-A8F0-CA2D689F1B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zh-TW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1F8EBD1-FF1C-489C-91C5-1E5F8FC173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專題報導</a:t>
            </a:r>
            <a:endParaRPr lang="en-US" altLang="zh-TW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altLang="zh-TW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5119</a:t>
            </a:r>
            <a:r>
              <a:rPr lang="zh-TW" altLang="en-US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楊沛纭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B58964A-2598-4465-AE61-747247DC9529}"/>
              </a:ext>
            </a:extLst>
          </p:cNvPr>
          <p:cNvSpPr/>
          <p:nvPr/>
        </p:nvSpPr>
        <p:spPr>
          <a:xfrm>
            <a:off x="2347587" y="1854498"/>
            <a:ext cx="783631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zh-TW" altLang="en-US" sz="6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B9CEF9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細明體-ExtB" panose="02020500000000000000" pitchFamily="18" charset="-120"/>
                <a:ea typeface="細明體-ExtB" panose="02020500000000000000" pitchFamily="18" charset="-120"/>
              </a:rPr>
              <a:t>認識武安宮與宋江陣</a:t>
            </a:r>
          </a:p>
        </p:txBody>
      </p:sp>
      <p:pic>
        <p:nvPicPr>
          <p:cNvPr id="5" name="圖形 4" descr="教室 以實心填滿">
            <a:extLst>
              <a:ext uri="{FF2B5EF4-FFF2-40B4-BE49-F238E27FC236}">
                <a16:creationId xmlns:a16="http://schemas.microsoft.com/office/drawing/2014/main" id="{ABCF31DF-03B0-4879-B534-4D36F3493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74776" y="3144838"/>
            <a:ext cx="914400" cy="9144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1CB20E4E-8960-4EE6-BC38-D45C79A2B7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952" y="3144838"/>
            <a:ext cx="3571875" cy="2790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6848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0D68A9-54B0-4736-AB21-5C7295BEF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主要祀奉的神明</a:t>
            </a:r>
            <a:br>
              <a:rPr lang="en-US" altLang="zh-TW" dirty="0"/>
            </a:br>
            <a:r>
              <a:rPr lang="zh-TW" altLang="en-US" dirty="0"/>
              <a:t>武安宮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B68916-CE6D-4ACE-BEAD-1ECD18D6B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大使爺張巡（武安尊王）</a:t>
            </a:r>
            <a:endParaRPr lang="en-US" altLang="zh-TW" dirty="0"/>
          </a:p>
          <a:p>
            <a:r>
              <a:rPr lang="zh-TW" altLang="en-US" dirty="0"/>
              <a:t>二使爺許遠（文安尊王）</a:t>
            </a:r>
            <a:endParaRPr lang="en-US" altLang="zh-TW" dirty="0"/>
          </a:p>
          <a:p>
            <a:r>
              <a:rPr lang="zh-TW" altLang="en-US" dirty="0"/>
              <a:t>三使爺南霽雲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127F3B3-61B2-471F-8690-879A8A3E24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433" y="1172135"/>
            <a:ext cx="3143250" cy="419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7851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2A8295-5021-4FD0-A8AC-A65BF2A8D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為何被封為神</a:t>
            </a:r>
            <a:br>
              <a:rPr lang="en-US" altLang="zh-TW" dirty="0"/>
            </a:br>
            <a:r>
              <a:rPr lang="zh-TW" altLang="en-US" dirty="0"/>
              <a:t>武安宮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36E9AAD-AE4E-4B2A-BB86-629B64441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武安尊王，在安史之亂時起兵討賊，張巡至睢陽共守，與許遠堅守危城數月，始終不屈，後糧盡援絕，城破被俘，不屈而死，唐肅宗下詔追賜張巡為揚州大都督，且就「武盡成仁」「安史之亂」而封其為「武安尊王」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157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D35F52-9647-4C41-B820-96E0BE567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面具的故事</a:t>
            </a:r>
            <a:br>
              <a:rPr lang="en-US" altLang="zh-TW" dirty="0"/>
            </a:br>
            <a:r>
              <a:rPr lang="zh-TW" altLang="en-US" dirty="0"/>
              <a:t>武安宮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A46C7B2-767B-4A06-AE6E-D24958425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本地東面有虎頭神，大使公基於為民除害之心，乃數度與虎神交戰。兩相爭鬥。大使公屢戰不贏，求助北極殿的玄天上帝，玄天上帝借他一副青面獠牙的面具，告訴大使公戴上可打勝仗，但，戰勝時要過了月眉埤，方可說話或笑出聲音來，否則，面具將永遠取不下來。大使公果真戰勝，縱身跳躍大叫大笑，致使面具永遠取不下來。</a:t>
            </a:r>
          </a:p>
        </p:txBody>
      </p:sp>
      <p:pic>
        <p:nvPicPr>
          <p:cNvPr id="7" name="圖形 6" descr="惡魔的臉 (實心填滿) 以實心填滿">
            <a:extLst>
              <a:ext uri="{FF2B5EF4-FFF2-40B4-BE49-F238E27FC236}">
                <a16:creationId xmlns:a16="http://schemas.microsoft.com/office/drawing/2014/main" id="{387C8038-CBCA-4DA0-8CA1-66781F920A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5435" y="10279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02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BCBD3D-5ADC-47CA-8B36-BC4D8A21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280E9F-3038-433C-B9A0-71917C1E0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頭旗 雙斧 斬馬 大刀 耙 三叉 板尖 躂仔（躂刀）官刀 雨傘</a:t>
            </a:r>
            <a:endParaRPr lang="en-US" altLang="zh-TW" dirty="0"/>
          </a:p>
          <a:p>
            <a:r>
              <a:rPr lang="zh-TW" altLang="en-US" dirty="0"/>
              <a:t>短棍（齊眉）長槌 鐵尺 雙鐧 雙刀 牌刀</a:t>
            </a:r>
            <a:r>
              <a:rPr lang="en-US" altLang="zh-TW" dirty="0"/>
              <a:t>/</a:t>
            </a:r>
            <a:r>
              <a:rPr lang="zh-TW" altLang="en-US" dirty="0"/>
              <a:t>藤牌 獅頭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883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B6908C-69D6-44F0-89E5-3BB0740A4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宋江陣的起源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A85CF7-FA04-4EC1-9FE1-A846AA350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少林寺的實拳</a:t>
            </a:r>
            <a:endParaRPr lang="en-US" altLang="zh-TW" dirty="0"/>
          </a:p>
          <a:p>
            <a:r>
              <a:rPr lang="zh-TW" altLang="en-US" dirty="0"/>
              <a:t>鄭成功的藤牌兵</a:t>
            </a:r>
            <a:endParaRPr lang="en-US" altLang="zh-TW" dirty="0"/>
          </a:p>
          <a:p>
            <a:r>
              <a:rPr lang="zh-TW" altLang="en-US" dirty="0"/>
              <a:t>五花操兵法</a:t>
            </a:r>
            <a:endParaRPr lang="en-US" altLang="zh-TW" dirty="0"/>
          </a:p>
          <a:p>
            <a:r>
              <a:rPr lang="zh-TW" altLang="en-US" dirty="0"/>
              <a:t>水滸傳</a:t>
            </a:r>
          </a:p>
        </p:txBody>
      </p:sp>
    </p:spTree>
    <p:extLst>
      <p:ext uri="{BB962C8B-B14F-4D97-AF65-F5344CB8AC3E}">
        <p14:creationId xmlns:p14="http://schemas.microsoft.com/office/powerpoint/2010/main" val="3274328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C8FF1F-A69B-427B-AF53-EC31DF39A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7BEB1B-4690-4F0F-BB2F-2658176D8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我覺得在做完這些報告後讓我更了解武安宮與宋江陣，像是武安尊王為何被封為神，以及宋江陣的各種兵器、武安宮的各種有趣的故事，也讓我知道做報告的辛苦。</a:t>
            </a:r>
          </a:p>
        </p:txBody>
      </p:sp>
      <p:pic>
        <p:nvPicPr>
          <p:cNvPr id="5" name="圖形 4" descr="燈泡與齒輪 以實心填滿">
            <a:extLst>
              <a:ext uri="{FF2B5EF4-FFF2-40B4-BE49-F238E27FC236}">
                <a16:creationId xmlns:a16="http://schemas.microsoft.com/office/drawing/2014/main" id="{CCED7FFE-2E19-4DCD-8B6A-278268E8B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47882" y="1135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1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364</Words>
  <Application>Microsoft Office PowerPoint</Application>
  <PresentationFormat>寬螢幕</PresentationFormat>
  <Paragraphs>22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細明體-ExtB</vt:lpstr>
      <vt:lpstr>微軟正黑體</vt:lpstr>
      <vt:lpstr>Arial</vt:lpstr>
      <vt:lpstr>Calibri</vt:lpstr>
      <vt:lpstr>Office 佈景主題</vt:lpstr>
      <vt:lpstr> </vt:lpstr>
      <vt:lpstr>主要祀奉的神明 武安宮</vt:lpstr>
      <vt:lpstr>為何被封為神 武安宮</vt:lpstr>
      <vt:lpstr>面具的故事 武安宮</vt:lpstr>
      <vt:lpstr>宋江陣的兵器</vt:lpstr>
      <vt:lpstr>宋江陣的起源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16</cp:revision>
  <dcterms:created xsi:type="dcterms:W3CDTF">2023-12-05T07:36:13Z</dcterms:created>
  <dcterms:modified xsi:type="dcterms:W3CDTF">2024-01-09T07:34:27Z</dcterms:modified>
</cp:coreProperties>
</file>