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81D2E1-D1E2-4ECC-8709-4BF4368DA0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dirty="0"/>
              <a:t>認識武安宮與宋江陣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924CBCD-8F90-4A0C-8CD1-CD23C72EE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468" y="345333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975BA8-DA98-455D-BF3E-AB512045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0B9792-3187-48F5-9C35-E521C731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722351-61FD-49D1-A421-7FD17FCB1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84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EB4B1E-0259-4EC2-AD03-5F09F998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F7F477A-1D97-4550-B0A8-A4CB95710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D12EF0-D1DE-4516-A3E1-9BA2007D4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15EDDA-B9B0-4E18-9FBB-22626741C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52CCD3-FDDC-48BC-B49C-61D64F82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02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8E9B1C0-DC45-4761-8667-B536C3EE8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70BFB79-9C88-4E5C-BC60-F72F98D99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CC2226-2B9C-476F-B759-BF035B66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BAC486-5C61-4012-93CA-806AB248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D6E025-EC48-4086-8D0B-433BAFAB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103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C131FA-DB01-4B14-A716-A9984222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AC2DAA-09D1-4D2E-BE1C-9D65E166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6287A4-A3D0-480F-8E80-63963A98A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7A6FDE-367C-4792-A122-D87A7A9F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C03498-9BE7-4594-AFD9-4549829F4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517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1D87D0-CFB6-4363-B960-3CA0D8EA4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56DBD3D-24BF-4E5E-B243-E6A0E8194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6CB2C0-8C1B-4169-9C24-86205F79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68BFC0-EF3D-418D-BC9A-A57E4EB4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B4D86C-8961-48FB-90AF-F543EF7C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28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4BEAB2-8935-4950-A1AA-0D9795B07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6FC6C7-6667-4CE9-B6EB-FE39E1050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ACA6F57-9F12-4F5B-A5E7-634A69399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21E7A3-B038-41C9-8E0F-79A196433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65DAB9-84AB-460E-9019-EA55D5B7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96699BE-11D1-4136-BC66-F813418B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38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AB50F7-BE2C-4D40-93B1-F7FE1683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43DAEA-F891-4931-8592-680803354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C8777D-662A-471D-8F4F-15F3CC007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AFA1F36-2AE0-4666-9C15-78AC11C54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D377F54-D738-4522-8DBB-90221A9C0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28F02E-7330-4074-BB36-B2B28CCB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680070-B6C8-43E4-89A4-E71DBA9D3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5873C4E-8387-48C4-A214-B2F05AB2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73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C9B8F2-6F3F-4BE1-9D7E-DC9AE419C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D701D73-2255-402F-8150-A650FE05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A4E2887-B330-4473-99DF-54478E1F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5CC1BE3-0524-46AD-99A9-29840200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39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23A1AD8-A9E2-4791-BFA6-00CE1734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A260123-05B8-4643-A82C-DF55F1A4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098DFA3-748D-4A44-A28C-11745CDB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5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3134CE-59E9-4A4F-98E5-112AE949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3594ED-F1D0-4D68-8CBD-3F368FF67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6C2F6ED-D4D3-4831-9498-65CBAA783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52F3E3E-58D5-46DA-A4C6-34403EE6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4F01C6-0D5F-4B99-8BED-0157B125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B450195-6CFA-4B85-9915-D6FA2FB7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8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132E7-574F-4A03-84F4-AC15E4B7B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C0E0393-B119-4AC2-9F25-A93B38D86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DD0AC4-0356-47F1-A157-3C5558005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7D196CC-A9A7-4C09-872F-BE6F6412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EE1570-CDAD-4A15-A293-76AF1389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61F9296-130B-485B-97C8-96614059A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63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91A37EF-6F1A-4F01-94DC-4B93CC001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562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050441-C75F-4348-B2F4-4C1C331FD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1C34CB-759A-462E-925A-E16604669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BFFE1-4D6F-4664-91F4-3EAD5906EBC0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3BFC18-ECCC-4DB0-AD19-FF3158FD0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37547E-6C21-4D8B-9CC7-D74FDE9C9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2D47-8A0F-4F6E-924A-59FDDCF9BA5D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 descr="顯示資料流的藍色抽象">
            <a:extLst>
              <a:ext uri="{FF2B5EF4-FFF2-40B4-BE49-F238E27FC236}">
                <a16:creationId xmlns:a16="http://schemas.microsoft.com/office/drawing/2014/main" id="{D77FFAD2-85C7-4F9F-8051-963ADC1DD3C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266" y="0"/>
            <a:ext cx="122985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5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5E2BD23-3CA0-474C-A235-F43B899FB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1600"/>
            <a:ext cx="9144000" cy="1873624"/>
          </a:xfrm>
        </p:spPr>
        <p:txBody>
          <a:bodyPr>
            <a:prstTxWarp prst="textInflateTop">
              <a:avLst/>
            </a:prstTxWarp>
          </a:bodyPr>
          <a:lstStyle/>
          <a:p>
            <a:endParaRPr lang="zh-TW" altLang="en-US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8CCEC8C4-B010-4D7B-81BD-1BA9DB4037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n w="0"/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專題報導</a:t>
            </a:r>
            <a:endParaRPr lang="en-US" altLang="zh-TW" sz="4400" dirty="0">
              <a:ln w="0"/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TW" sz="4400" dirty="0">
                <a:ln w="0"/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501 04 </a:t>
            </a:r>
            <a:r>
              <a:rPr lang="zh-TW" altLang="en-US" sz="4400" dirty="0">
                <a:ln w="0"/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黃柏翔</a:t>
            </a:r>
            <a:endParaRPr lang="en-US" altLang="zh-TW" sz="4400" dirty="0">
              <a:ln w="0"/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281E5AB-0F48-4E6B-B5F8-84BB8A052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56" y="3315539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2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C2CE6-2409-4086-B37F-435CE87DB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主要祝奉的神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3A40DB-A20E-4242-9A1E-D0C563DF1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「</a:t>
            </a:r>
            <a:r>
              <a:rPr lang="zh-TW" altLang="en-US" dirty="0">
                <a:ln>
                  <a:solidFill>
                    <a:schemeClr val="tx2">
                      <a:lumMod val="50000"/>
                    </a:schemeClr>
                  </a:solidFill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大使公廟」，是主祀大使爺張巡</a:t>
            </a:r>
            <a:endParaRPr lang="en-US" altLang="zh-TW" dirty="0">
              <a:ln>
                <a:solidFill>
                  <a:schemeClr val="tx2">
                    <a:lumMod val="50000"/>
                  </a:schemeClr>
                </a:solidFill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zh-TW" altLang="en-US" dirty="0">
                <a:ln>
                  <a:solidFill>
                    <a:schemeClr val="tx2">
                      <a:lumMod val="50000"/>
                    </a:schemeClr>
                  </a:solidFill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（武安尊王）、二使爺許遠（文安尊王）</a:t>
            </a:r>
            <a:endParaRPr lang="en-US" altLang="zh-TW" dirty="0">
              <a:ln>
                <a:solidFill>
                  <a:schemeClr val="tx2">
                    <a:lumMod val="50000"/>
                  </a:schemeClr>
                </a:solidFill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、</a:t>
            </a:r>
            <a:r>
              <a:rPr lang="zh-TW" altLang="en-US" dirty="0">
                <a:ln>
                  <a:solidFill>
                    <a:schemeClr val="tx2">
                      <a:lumMod val="50000"/>
                    </a:schemeClr>
                  </a:solidFill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三使爺南霽雲的廟宇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171082A-D50F-475A-B722-8AC0A3B26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505" y="1620370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A9B0B2-B31E-4754-9A2A-3F33DAD8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武安尊王為何被封為神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7F7B29-7F0F-45E0-971B-273D91640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武安尊王乃唐朝開元年間進士張巡，天寶時為真源公，安史之亂時起兵討賊，張巡至睢陽共守，與許遠堅守危城數月，始終不屈，後糧盡援絕，城破被俘，不屈而死，唐肅宗下詔追賜張巡為揚州大都督，且就「武盡成仁」「安史之亂」而封其為「武安尊王」。</a:t>
            </a:r>
          </a:p>
        </p:txBody>
      </p:sp>
      <p:sp>
        <p:nvSpPr>
          <p:cNvPr id="4" name="弧形 3">
            <a:extLst>
              <a:ext uri="{FF2B5EF4-FFF2-40B4-BE49-F238E27FC236}">
                <a16:creationId xmlns:a16="http://schemas.microsoft.com/office/drawing/2014/main" id="{4BFCA40A-3644-445C-B908-91FE6BAA5B30}"/>
              </a:ext>
            </a:extLst>
          </p:cNvPr>
          <p:cNvSpPr/>
          <p:nvPr/>
        </p:nvSpPr>
        <p:spPr>
          <a:xfrm>
            <a:off x="11501718" y="-636494"/>
            <a:ext cx="376517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57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71F159-ED93-44FC-9382-3AA1129AC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武安尊王為何戴面具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8E55BB-B390-40A3-8247-CBD524526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據傳古時本地東面有虎頭神，為害生靈，百姓不堪其苦，武安尊王有感於此，特為大顯神通以祐黎民。話說張巡被新化人奉祀於武安宮，武安宮坐西朝東，正好面對虎頭山的虎神，而當時虎神大爺經常為害生靈，大使公基於為民除害之心，乃數度與虎神交戰。另一說是虎神是為了保護平埔族民，而大使公是護衛著漢人，兩相爭鬥，各有其背景。大使公屢戰不贏，遂求助於附近北極殿的玄天上帝，玄天上帝借他一副青面獠牙的黑色面具，並告訴大使公戴上可打勝仗，但要其謹記，戰勝時要過了月眉埤</a:t>
            </a:r>
            <a:r>
              <a:rPr lang="en-US" altLang="zh-TW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當時武安宮前陎的大埤</a:t>
            </a:r>
            <a:r>
              <a:rPr lang="en-US" altLang="zh-TW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)</a:t>
            </a:r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，方可說話或笑出聲音來，否則，面具將永遠取不下來。大使公果真戰勝，然卻一時得意忘形，縱身跳躍大叫大笑，因而觸犯禁規，致使面具永遠取不下來。</a:t>
            </a:r>
          </a:p>
        </p:txBody>
      </p:sp>
    </p:spTree>
    <p:extLst>
      <p:ext uri="{BB962C8B-B14F-4D97-AF65-F5344CB8AC3E}">
        <p14:creationId xmlns:p14="http://schemas.microsoft.com/office/powerpoint/2010/main" val="272347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915D7F-F982-429B-A705-5A77D603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武安尊王的性別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837A47-9080-40FB-B89C-9C73C93E0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男</a:t>
            </a:r>
          </a:p>
        </p:txBody>
      </p:sp>
    </p:spTree>
    <p:extLst>
      <p:ext uri="{BB962C8B-B14F-4D97-AF65-F5344CB8AC3E}">
        <p14:creationId xmlns:p14="http://schemas.microsoft.com/office/powerpoint/2010/main" val="263568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B924B9-E560-4AC7-BBE4-151A1B71B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宋江陣兵器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E50E46-B869-428D-A799-54F1C748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Autofit/>
          </a:bodyPr>
          <a:lstStyle/>
          <a:p>
            <a:r>
              <a:rPr lang="en-US" altLang="zh-TW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頭旗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雙斧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斬馬 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;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大刀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耙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三叉 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;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板尖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 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躂仔（躂刀）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刨（割馬腳用 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;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官刀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雨傘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短棍（齊眉 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;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長槌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鐵尺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TW" altLang="en-U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雙鐧</a:t>
            </a:r>
            <a:r>
              <a:rPr lang="en-US" altLang="zh-TW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zh-TW" alt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862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57B065-AEEF-4065-A941-547AC1A6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成立目的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1D3B05-75B6-4B11-AB23-58F1A9CEC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保衛家園</a:t>
            </a:r>
            <a:endParaRPr lang="en-US" altLang="zh-TW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674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64E71D-A171-488F-A1CC-82CD8EF3D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宋江陣陣式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F01E19-D750-42BF-B4B5-59185353D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飛鵝陣</a:t>
            </a: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北門陣</a:t>
            </a: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五枚陣</a:t>
            </a: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八卦陣</a:t>
            </a:r>
            <a:endParaRPr lang="en-US" altLang="zh-TW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連環陣</a:t>
            </a:r>
          </a:p>
        </p:txBody>
      </p:sp>
    </p:spTree>
    <p:extLst>
      <p:ext uri="{BB962C8B-B14F-4D97-AF65-F5344CB8AC3E}">
        <p14:creationId xmlns:p14="http://schemas.microsoft.com/office/powerpoint/2010/main" val="2076000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B33613-DAC6-4A4E-A14F-837B1149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我的心得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D2D63B-13F0-474D-8967-3ECB6DE8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17539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0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我覺得很好玩  ，   可以認識宋江陣   武安尊王。</a:t>
            </a:r>
          </a:p>
        </p:txBody>
      </p:sp>
    </p:spTree>
    <p:extLst>
      <p:ext uri="{BB962C8B-B14F-4D97-AF65-F5344CB8AC3E}">
        <p14:creationId xmlns:p14="http://schemas.microsoft.com/office/powerpoint/2010/main" val="80255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471</Words>
  <Application>Microsoft Office PowerPoint</Application>
  <PresentationFormat>寬螢幕</PresentationFormat>
  <Paragraphs>26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佈景主題</vt:lpstr>
      <vt:lpstr>PowerPoint 簡報</vt:lpstr>
      <vt:lpstr>主要祝奉的神</vt:lpstr>
      <vt:lpstr>武安尊王為何被封為神</vt:lpstr>
      <vt:lpstr>武安尊王為何戴面具</vt:lpstr>
      <vt:lpstr>武安尊王的性別</vt:lpstr>
      <vt:lpstr>宋江陣兵器</vt:lpstr>
      <vt:lpstr>成立目的</vt:lpstr>
      <vt:lpstr>宋江陣陣式</vt:lpstr>
      <vt:lpstr>我的心得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17</cp:revision>
  <dcterms:created xsi:type="dcterms:W3CDTF">2023-12-05T07:33:31Z</dcterms:created>
  <dcterms:modified xsi:type="dcterms:W3CDTF">2024-01-09T07:36:49Z</dcterms:modified>
</cp:coreProperties>
</file>