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5AE019-09BC-4315-A794-A96EDD456514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AF2136-6B6E-4524-8FD2-ECD8B81EE6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9076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2C51145-E707-4D94-89BA-1AFE2B6287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32734FD-E6A5-4B9B-ACD7-5F1E7B4887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91BB0B5-26E9-4293-AE5A-1414966AC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601CC-C1D2-4EA5-B874-82A6263AF70D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81ED9FB-F955-4F9E-9665-E6E6093EB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9C5E0E8-C0D0-41D0-BA16-C703F292D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D73A6-7FF4-4C5B-BF0B-EB8F677FAE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9408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C7C1691-18F1-4F09-8B23-FABCCC6A3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9559CBE-7FE3-463C-A8EB-37367E53B5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E9F105C-10AE-4504-A77B-EBC287711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601CC-C1D2-4EA5-B874-82A6263AF70D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1588E30-1250-4A05-865D-4FBB6EADE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A7BA658-2DB3-4A91-8481-FC6896A87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D73A6-7FF4-4C5B-BF0B-EB8F677FAE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2487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6C81ACF3-5556-422C-860F-61D2DF0D8C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D20718F-DAD0-4396-A379-67ADF65C49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96C2A2D-8711-42E0-8163-CE14E0857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601CC-C1D2-4EA5-B874-82A6263AF70D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58F735E-39EE-4623-8D5A-2DAFC6A3A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D651C62-2217-4D14-8206-6B06C7C3F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D73A6-7FF4-4C5B-BF0B-EB8F677FAE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7772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14B5DB9-6446-4522-89B1-2C6CBEAE8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87EB7B9A-97A3-406E-8721-8627C4BCD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601CC-C1D2-4EA5-B874-82A6263AF70D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85BBF093-4804-4171-B20D-F6813D6A6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16BA3F54-82AD-4D8C-8BFA-2A9691196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D73A6-7FF4-4C5B-BF0B-EB8F677FAE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158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F003E3D-2AEC-444B-891A-02ED309C94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E12873C-C2BF-4952-9BC6-CEFEEA52F0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0EC4015-9A4F-443D-8E65-8120EDB09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8B48-BCCA-4AE9-B854-140CF357BC0A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C6CD410-58BF-4415-83EB-FBAD65D07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E80B714-3563-45A1-9ED3-AF440D961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FF381-E098-414E-AE30-D94EF5D881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60838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F9EEDF-B78C-4894-850F-E596E60A2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D299B74-D921-466F-A134-505BCBD35D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B1A6308-E2C0-47B8-95E1-6BED2D3E2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8B48-BCCA-4AE9-B854-140CF357BC0A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41C2889-7B07-4ED3-BB97-DCDD67D4F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DF7FE0A-E2AC-4047-82F0-D8AC152E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FF381-E098-414E-AE30-D94EF5D881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62746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0234BEF-0717-4BFB-83A5-EA29EE94D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FC0BEA2-5745-40C7-AAB1-387D3725AB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0ACE365-BDD5-4098-919C-EEC02FD61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8B48-BCCA-4AE9-B854-140CF357BC0A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CC708B1-4702-49C6-B9E9-FA1248A9E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26E52D6-79BF-4AAD-B3CE-F55C35F6F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FF381-E098-414E-AE30-D94EF5D881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11529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378793A-1E9A-435A-9EE2-1AE7698AD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591AA7D-CE8E-48D8-A0D9-5F3C972BBE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3419715-1DD9-4E16-8B30-96E3BC9012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F3708D6-3CD8-455F-BBF2-E742B5FDA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8B48-BCCA-4AE9-B854-140CF357BC0A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F6E4462-10E0-4256-8968-1E24243B6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BA804AF-B5BF-4540-BBA3-950F59C22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FF381-E098-414E-AE30-D94EF5D881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20939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18F4547-6691-4A3C-BEAF-883E53F79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E84AC1E-88F4-4A10-9CCE-771E76B151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E8C82E5-D52D-4A84-8C7C-4EE612D44D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F6167503-3C71-481B-9C3B-023D596C4A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431064CA-F142-4243-8FCD-4EFE4FC112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ECFF7E58-637E-426D-81AB-8724D3495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8B48-BCCA-4AE9-B854-140CF357BC0A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6B6ABDB4-F06A-4A2C-AE47-49B70379F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0F938E86-1C43-4360-A6AF-0C8641FFB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FF381-E098-414E-AE30-D94EF5D881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70976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7698B18-15A3-41C1-9B2E-AE37C3577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407FDFB6-4497-41D1-98F0-CFCAF3B3D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8B48-BCCA-4AE9-B854-140CF357BC0A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1B607D2D-BEEC-4072-AB43-1B6B1C7CF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A2826954-AEE3-4776-A747-56B5768D1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FF381-E098-414E-AE30-D94EF5D881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77076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61390808-B872-4DA8-BF0E-05294EBA3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8B48-BCCA-4AE9-B854-140CF357BC0A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8A951C35-A837-44B8-B743-3C25823B7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A4D3DFD-18DE-49F5-BF0D-C53C97823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FF381-E098-414E-AE30-D94EF5D881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21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6BCA76D-F99F-4383-AA30-0F7413218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0A6958E-D0BD-4DA5-9C20-13E077F804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759B1F2-B19F-4384-B386-2EB4078D7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601CC-C1D2-4EA5-B874-82A6263AF70D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B612D4F-41C1-46C6-8AD5-AE2B5EDBA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F7A475C-0411-4784-A46D-DB9D2DAFA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D73A6-7FF4-4C5B-BF0B-EB8F677FAE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51924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AA4B6E1-D4F7-4E0E-81EC-722D1FCA0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D4FF402-0380-49DD-B81C-079488D3A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4B14BC1-1221-4CA9-B996-1F4B970781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20C106E-AC07-4C4C-AC20-E883F8EA2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8B48-BCCA-4AE9-B854-140CF357BC0A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463F0BA-F008-4BAF-99E9-36CD95B37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975CEFF-7CA9-4E3A-B04B-F2DA0FC32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FF381-E098-414E-AE30-D94EF5D881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72378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92FC4EF-6059-4B93-9649-F7485E678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2EF3608B-A1FE-4B3A-AD71-FA9040D860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FD52EE14-5E2D-47C1-BC09-4E86C9C731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058EE4D-79D6-4445-A951-7E0527D0A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8B48-BCCA-4AE9-B854-140CF357BC0A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1C94269-DAAD-4260-830D-8753FA121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C556ECA-DFD8-4D8E-B3D1-7E00E1431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FF381-E098-414E-AE30-D94EF5D881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16429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C8C61EA-0C40-43CC-9C9F-A4BA23CDA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FFADD86-ACA6-48F7-86B4-BA02D27D73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230BB68-3EA6-4B38-B594-89A1399CA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8B48-BCCA-4AE9-B854-140CF357BC0A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D292707-A4A0-4473-BFC3-11FAC737C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126B6EC-8A43-4D31-8A7B-48A9D93A4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FF381-E098-414E-AE30-D94EF5D881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11322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39C8F66D-0262-47B4-9548-FEECFE41BB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F3190D1-56D8-4460-BC9B-7E59DEB050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B653377-BBB7-4A31-91A3-B0401F36A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8B48-BCCA-4AE9-B854-140CF357BC0A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9B50EA7-7F0C-4C07-97C5-3BEB8D6A6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E0B9644-06EB-4F34-9F5E-170974DE2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FF381-E098-414E-AE30-D94EF5D881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2378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6457CAD-F652-4CA4-B4E3-599DC674E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55F2A2A-613B-420E-A23D-375212E38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D72C9EB-45B0-471B-A133-B4BBDF2B2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601CC-C1D2-4EA5-B874-82A6263AF70D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0392392-3C45-416C-AC5F-8D5496CDA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80C47F7-0662-4612-9EDE-6F2F9C70B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D73A6-7FF4-4C5B-BF0B-EB8F677FAE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2053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2147E6-FEF4-46FD-9D9E-A733CBEF1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0888A9F-EEAE-4AA6-B88C-4C936744B0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61C8FF5-B4F1-407A-894A-6EEB43005D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955381A-F4EB-4078-97E9-ED7C54B37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601CC-C1D2-4EA5-B874-82A6263AF70D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8418A14-636A-4CF5-97FD-E5A91BBAD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4EFFB15-ACF0-4277-8598-B86579AB5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D73A6-7FF4-4C5B-BF0B-EB8F677FAE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9153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7551598-144E-4CEC-8F45-B99AA3C2B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446A480-BE88-4B85-9A9F-11977461E2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F2631EB-7626-4B4E-A223-CFF3E9035D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295FFC3D-FBB2-4076-8BC9-23F260EC51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AB0B2507-5A0D-438F-BB0C-81DC20FCD9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BDE135F7-4B93-43C8-B271-AE5F3A070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601CC-C1D2-4EA5-B874-82A6263AF70D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BACCE0C7-7370-47E3-8393-8B1800884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AB77B482-FBEB-473D-A0BD-15D5509F6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D73A6-7FF4-4C5B-BF0B-EB8F677FAE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8955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119D03B-63B7-49B5-A12B-F3C4D4413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E7A2DC18-1E5E-4240-B442-25D1CB5AF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601CC-C1D2-4EA5-B874-82A6263AF70D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D2C23204-A7A2-4DAD-BFC5-26831C2BA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B7FE1F2A-B38D-4F15-8561-E09956593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D73A6-7FF4-4C5B-BF0B-EB8F677FAE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479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A4F5D36C-9256-48EE-BA34-D24359135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601CC-C1D2-4EA5-B874-82A6263AF70D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F4CAA5B0-AFA1-4246-8BF2-B04ED2490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243B939-4883-4E93-A697-2C3452181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D73A6-7FF4-4C5B-BF0B-EB8F677FAE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5591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326378E-A1DF-41BA-8B4E-17D5258D8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7B557D9-5BD8-45E4-B831-F519925AA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67E749D7-89C6-4FD6-97A2-44C8270D57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CE2D53F-1EFC-4894-B28D-90F0D0B2D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601CC-C1D2-4EA5-B874-82A6263AF70D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A0349A0-5BFD-4F5B-ADC3-38D42B88F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6472B33-86CF-4D11-987E-EF7304480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D73A6-7FF4-4C5B-BF0B-EB8F677FAE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4671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E95233A-3AAC-488A-9EC4-99F10EA06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D9976CD2-75DB-404B-ADA0-E0588232B6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12ED553-BE7A-4799-9221-7B1C7F0B89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DADB3E6-2BC8-455F-B18B-D6CFE0255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601CC-C1D2-4EA5-B874-82A6263AF70D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3823FA9-1674-4FAE-846B-7C31F4142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7E5D8EE-A84B-4EB8-B077-1AC3A163A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D73A6-7FF4-4C5B-BF0B-EB8F677FAE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2226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907BD65F-109C-43BB-9EF0-D327C8415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A68DF5A-0283-4573-9D37-AAFB1E47F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2"/>
            <a:r>
              <a:rPr lang="zh-TW" altLang="en-US" dirty="0"/>
              <a:t>第二層</a:t>
            </a:r>
          </a:p>
          <a:p>
            <a:pPr lvl="3"/>
            <a:r>
              <a:rPr lang="zh-TW" altLang="en-US" dirty="0"/>
              <a:t>第三層</a:t>
            </a:r>
          </a:p>
          <a:p>
            <a:pPr lvl="4"/>
            <a:r>
              <a:rPr lang="zh-TW" altLang="en-US" dirty="0"/>
              <a:t>第四層</a:t>
            </a:r>
          </a:p>
          <a:p>
            <a:pPr lvl="5"/>
            <a:r>
              <a:rPr lang="zh-TW" altLang="en-US" dirty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090E10C-FF55-48AE-A5E4-FD08ED1C49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601CC-C1D2-4EA5-B874-82A6263AF70D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D8F9473-B005-4915-A7E2-145EDBC1F1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1B7705E-AA66-4EE9-AE4B-555FB8C2ED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D73A6-7FF4-4C5B-BF0B-EB8F677FAEE7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8" name="圖片 7" descr="滿天星斗的秀麗山景">
            <a:extLst>
              <a:ext uri="{FF2B5EF4-FFF2-40B4-BE49-F238E27FC236}">
                <a16:creationId xmlns:a16="http://schemas.microsoft.com/office/drawing/2014/main" id="{6CC5A3F4-A821-4539-8FBA-D0E66EC08FAC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837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817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1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DDCEFCCC-093A-4AF7-AD87-01F83EB1B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F04385F-20D4-47C3-B2F1-72AA58853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FFDE897-8B47-40A9-A75B-E24794B535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A8B48-BCCA-4AE9-B854-140CF357BC0A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B76272F-C7F6-4D52-8ADD-F3E9297F9F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1CC3380-FE6C-4A43-A781-9B39CC7E54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FF381-E098-414E-AE30-D94EF5D881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3516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A44650D-C348-4CA9-A73F-A89B320014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prstTxWarp prst="textCurveDown">
              <a:avLst/>
            </a:prstTxWarp>
            <a:normAutofit/>
          </a:bodyPr>
          <a:lstStyle/>
          <a:p>
            <a:r>
              <a:rPr lang="zh-TW" altLang="en-US" dirty="0">
                <a:ln w="0"/>
                <a:solidFill>
                  <a:schemeClr val="accent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認</a:t>
            </a:r>
            <a:r>
              <a:rPr lang="zh-TW" altLang="en-US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識</a:t>
            </a:r>
            <a:r>
              <a:rPr lang="zh-TW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武</a:t>
            </a:r>
            <a:r>
              <a:rPr lang="zh-TW" altLang="en-US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dist="38100" dir="2640000" algn="bl" rotWithShape="0">
                    <a:schemeClr val="accent1"/>
                  </a:outerShdw>
                </a:effectLst>
              </a:rPr>
              <a:t>安</a:t>
            </a:r>
            <a:r>
              <a:rPr lang="zh-TW" altLang="en-US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宮</a:t>
            </a:r>
            <a:r>
              <a:rPr lang="zh-TW" altLang="en-US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與</a:t>
            </a:r>
            <a:r>
              <a:rPr lang="zh-TW" altLang="en-US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dist="38100" dir="2640000" algn="bl" rotWithShape="0">
                    <a:schemeClr val="accent1"/>
                  </a:outerShdw>
                </a:effectLst>
              </a:rPr>
              <a:t>宋</a:t>
            </a:r>
            <a:r>
              <a:rPr lang="zh-TW" alt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江</a:t>
            </a:r>
            <a:r>
              <a:rPr lang="zh-TW" altLang="en-US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陣</a:t>
            </a:r>
            <a:br>
              <a:rPr lang="zh-TW" altLang="en-US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</a:br>
            <a:endParaRPr lang="zh-TW" altLang="en-US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73A5946-FD46-477C-A4B1-EAB63B38B3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zh-TW" altLang="en-US" sz="8000" dirty="0"/>
              <a:t>專題報導</a:t>
            </a:r>
          </a:p>
        </p:txBody>
      </p:sp>
    </p:spTree>
    <p:extLst>
      <p:ext uri="{BB962C8B-B14F-4D97-AF65-F5344CB8AC3E}">
        <p14:creationId xmlns:p14="http://schemas.microsoft.com/office/powerpoint/2010/main" val="13974457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3A7A828-BB04-428B-A82E-856CEEC8D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3C2091B-86AF-4FFE-B29E-A900595EB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2411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28824D2-4120-4003-B689-E804D2B5F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大使爺神像帶面具的傳說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D5C688B-A982-4DA2-AD5B-83C315A1E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古時本地東面有虎頭神，為害生靈，百姓不堪其苦，武安尊王有感於此，特為大顯神通以祐黎民。話說張巡被新化人奉祀於武安宮，武安宮坐西朝東，正好面對虎頭山的虎神，而當時虎神大爺經常為害生靈，大使公基於為民除害之心，乃數度與虎神交戰。另一說是虎神是為了保護平埔族民，而大使公是護衛著漢人，兩相爭鬥，各有其背景。大使公屢戰不贏，遂求助於附近北極殿的玄天上帝，玄天上帝借他一副青面獠牙的黑色面具，並告訴大使公戴上可打勝仗，但要其謹記，戰勝時要過了月眉埤</a:t>
            </a:r>
            <a:r>
              <a:rPr lang="en-US" altLang="zh-TW" dirty="0"/>
              <a:t>(</a:t>
            </a:r>
            <a:r>
              <a:rPr lang="zh-TW" altLang="en-US" dirty="0"/>
              <a:t>當時武安宮前陎的大埤</a:t>
            </a:r>
            <a:r>
              <a:rPr lang="en-US" altLang="zh-TW" dirty="0"/>
              <a:t>)</a:t>
            </a:r>
            <a:r>
              <a:rPr lang="zh-TW" altLang="en-US" dirty="0"/>
              <a:t>，方可說話或笑出聲音來，否則，面具將永遠取不下來。大使公果真戰勝，然卻一時得意忘形，縱身跳躍大叫大笑，因而觸犯禁規，致使面具永遠取不下來。</a:t>
            </a:r>
          </a:p>
        </p:txBody>
      </p:sp>
    </p:spTree>
    <p:extLst>
      <p:ext uri="{BB962C8B-B14F-4D97-AF65-F5344CB8AC3E}">
        <p14:creationId xmlns:p14="http://schemas.microsoft.com/office/powerpoint/2010/main" val="4056656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E2AA9E0-3E53-4368-8532-58FA94292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主祀的神明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519A860-83EB-4823-BC32-865BA25BE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大使爺士張巡</a:t>
            </a:r>
            <a:r>
              <a:rPr lang="en-US" altLang="zh-TW" dirty="0"/>
              <a:t>(</a:t>
            </a:r>
            <a:r>
              <a:rPr lang="zh-TW" altLang="en-US" dirty="0"/>
              <a:t>武安尊王</a:t>
            </a:r>
            <a:r>
              <a:rPr lang="en-US" altLang="zh-TW" dirty="0"/>
              <a:t>)</a:t>
            </a:r>
          </a:p>
          <a:p>
            <a:pPr marL="0" indent="0">
              <a:buNone/>
            </a:pPr>
            <a:r>
              <a:rPr lang="zh-TW" altLang="en-US" dirty="0"/>
              <a:t>二使爺許遠（文安尊王</a:t>
            </a:r>
            <a:r>
              <a:rPr lang="en-US" altLang="zh-TW" dirty="0"/>
              <a:t>)</a:t>
            </a:r>
          </a:p>
          <a:p>
            <a:pPr marL="0" indent="0">
              <a:buNone/>
            </a:pPr>
            <a:r>
              <a:rPr lang="zh-TW" altLang="en-US" dirty="0"/>
              <a:t>三使爺南霽雲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E6E3F370-8310-4F49-A742-0C3E99C887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533" y="1362636"/>
            <a:ext cx="2800350" cy="3200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742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7C811A-2113-40FD-B97A-E8DEA7541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新化武安宮的原稱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7A58201-31F7-4435-B166-77065AD0A3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大使公廟</a:t>
            </a:r>
          </a:p>
        </p:txBody>
      </p:sp>
    </p:spTree>
    <p:extLst>
      <p:ext uri="{BB962C8B-B14F-4D97-AF65-F5344CB8AC3E}">
        <p14:creationId xmlns:p14="http://schemas.microsoft.com/office/powerpoint/2010/main" val="2788823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57BE346-EC0C-48C1-A6FD-A3E212115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宋江陣簡介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474668E-3E33-425E-976E-04669A679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宋江陣應該是所有宗教陣頭中聲勢最大的，廟宇只要有自己的陣頭，幾乎都會有宋江陣。</a:t>
            </a:r>
          </a:p>
        </p:txBody>
      </p:sp>
    </p:spTree>
    <p:extLst>
      <p:ext uri="{BB962C8B-B14F-4D97-AF65-F5344CB8AC3E}">
        <p14:creationId xmlns:p14="http://schemas.microsoft.com/office/powerpoint/2010/main" val="3581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4796654-2031-4724-AD89-DE79095BC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宋江陣的兵器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6FDCF84-75C9-4712-B693-B5EAC4C52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頭旗  雙斧  棍  月牙鏟  踢  藤牌和短刀  雲南斬馬刀  </a:t>
            </a:r>
            <a:endParaRPr lang="en-US" altLang="zh-TW" dirty="0"/>
          </a:p>
          <a:p>
            <a:r>
              <a:rPr lang="zh-TW" altLang="en-US" dirty="0"/>
              <a:t>單刀、單叉、盾、齊眉棍、耙、鉤、雙刀、雙眼、關刀</a:t>
            </a:r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23257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806B2D4-A47D-4788-8FB7-B3A455C0D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宋江陣陣式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FF0569E-2005-4224-952C-F764F6028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蜈蚣陣、巡城、排城、龍捲水、七星陣、梅花陣、五花陣、八卦陣</a:t>
            </a:r>
          </a:p>
        </p:txBody>
      </p:sp>
    </p:spTree>
    <p:extLst>
      <p:ext uri="{BB962C8B-B14F-4D97-AF65-F5344CB8AC3E}">
        <p14:creationId xmlns:p14="http://schemas.microsoft.com/office/powerpoint/2010/main" val="257740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09048F2-7A7D-4120-9026-857767FAD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宋江陣禁忌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7B413EF-97A6-4544-B6FA-7EF3CE2FB2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欣賞宋江陣表演須注意禁忌，包括表演時不可從行陣隊伍中穿越，也不可擋在陣頭與廟宇的大門之間，亦不可碰觸宋江陣頭的武器。</a:t>
            </a:r>
          </a:p>
        </p:txBody>
      </p:sp>
    </p:spTree>
    <p:extLst>
      <p:ext uri="{BB962C8B-B14F-4D97-AF65-F5344CB8AC3E}">
        <p14:creationId xmlns:p14="http://schemas.microsoft.com/office/powerpoint/2010/main" val="2754488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5709C45-6C5F-45CC-A51D-291BA69E6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宋江陣祭拜的主神是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7AF75ED-7345-4D8A-B704-0187D7502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田都元帥，相傳是唐朝時泉州南安市人，名叫雷海青，是唐玄宗宮廷裡的著名樂師，掌管翰林院梨園子弟。田督元帥又俗稱「相公爺」或「宋江爺」，據說是宋江與相公的發音甚為接近，代代相傳的結果產生訛誤，就把相公爺誤解成宋江爺，當宋江陣出陣或收陣時都須加以膜拜。</a:t>
            </a:r>
          </a:p>
        </p:txBody>
      </p:sp>
    </p:spTree>
    <p:extLst>
      <p:ext uri="{BB962C8B-B14F-4D97-AF65-F5344CB8AC3E}">
        <p14:creationId xmlns:p14="http://schemas.microsoft.com/office/powerpoint/2010/main" val="1188431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Georgi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507</Words>
  <Application>Microsoft Office PowerPoint</Application>
  <PresentationFormat>寬螢幕</PresentationFormat>
  <Paragraphs>21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Georgia</vt:lpstr>
      <vt:lpstr>Office 佈景主題</vt:lpstr>
      <vt:lpstr>自訂設計</vt:lpstr>
      <vt:lpstr>認識武安宮與宋江陣 </vt:lpstr>
      <vt:lpstr>大使爺神像帶面具的傳說</vt:lpstr>
      <vt:lpstr>主祀的神明</vt:lpstr>
      <vt:lpstr>新化武安宮的原稱</vt:lpstr>
      <vt:lpstr>宋江陣簡介</vt:lpstr>
      <vt:lpstr>宋江陣的兵器</vt:lpstr>
      <vt:lpstr>宋江陣陣式</vt:lpstr>
      <vt:lpstr>宋江陣禁忌</vt:lpstr>
      <vt:lpstr>宋江陣祭拜的主神是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Roki</dc:creator>
  <cp:lastModifiedBy>Roki</cp:lastModifiedBy>
  <cp:revision>13</cp:revision>
  <dcterms:created xsi:type="dcterms:W3CDTF">2023-12-05T07:41:36Z</dcterms:created>
  <dcterms:modified xsi:type="dcterms:W3CDTF">2023-12-26T07:50:17Z</dcterms:modified>
</cp:coreProperties>
</file>