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0" r:id="rId2"/>
  </p:sldMasterIdLst>
  <p:handoutMasterIdLst>
    <p:handoutMasterId r:id="rId14"/>
  </p:handoutMasterIdLst>
  <p:sldIdLst>
    <p:sldId id="256" r:id="rId3"/>
    <p:sldId id="257" r:id="rId4"/>
    <p:sldId id="258" r:id="rId5"/>
    <p:sldId id="259" r:id="rId6"/>
    <p:sldId id="263" r:id="rId7"/>
    <p:sldId id="264" r:id="rId8"/>
    <p:sldId id="260" r:id="rId9"/>
    <p:sldId id="265" r:id="rId10"/>
    <p:sldId id="261" r:id="rId11"/>
    <p:sldId id="262" r:id="rId12"/>
    <p:sldId id="270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3CAB1A30-901B-40F8-81CC-477B40223B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27DEE4F-7FE2-4D3D-94D2-4F654CD496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C602A-B931-42CC-89E3-75482EA26B6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4BB2DF7-A413-42F5-9988-AE75C9B515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DB25F9A-768C-49DF-80C1-8337477C617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6A894-DC21-463D-B85B-1AC4595F5A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7116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F52E03-B51F-404A-A6A2-B85E4604DB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3041671-3128-4CAA-B5B0-DAD55582A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5AD65E-A8DC-46A2-B006-06B94D131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0641DC6-635B-45D1-9A11-5F551EFB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1E88463-580A-49A7-8739-4461909E6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133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B6E011-05FB-4DD2-B9EB-03A0D460B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5976DBC-E442-4846-A669-F61279F34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619D8D-1D38-4BB4-96E8-890ECB97E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A178A3D-42BC-4F3F-B034-9AF27047F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223C43-A23E-4A56-AB71-3336138FD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08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093C7E2E-3F65-4750-8E0A-8154B96BE2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9E35DD0-B8F1-45CB-8A7C-F4C30E973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B13C52-8EAA-4492-AD3E-776C4C396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E5E590C-C269-4906-A54B-DE1BD1BAE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66E6A42-3200-40D2-870E-CB2A0DDD7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8800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E47B5D-840A-46DC-A710-A0E670B35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49205E7-FEB1-4F26-A848-0929E0202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56D99FA-3062-4D28-8993-C2D3F323D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BF8D554-8AF7-4579-B159-308AC503F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9637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BEF155-AB5D-470D-B02B-A14307F28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2A4A818-747B-48D8-9748-88E1A6E09E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2D5872A-801A-418C-9FCC-1DF4E60B9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46F-6EC7-4987-B727-5A014A917BD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2FC7303-E960-440B-B340-1FAB010C2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BD181A1-48B0-4C53-92C8-738BEDEBD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69A5-9301-48B8-8DBD-2CB00DB71D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3258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C820AC-59CD-42CF-81CB-88548A12A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1FA100-35D2-49C3-902C-160B3496B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BC37994-7024-4555-805F-14B3D06FF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46F-6EC7-4987-B727-5A014A917BD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4444279-2C17-497C-8BBB-01FF13F2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56CD59-0477-49A8-A41C-E0726DCE8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69A5-9301-48B8-8DBD-2CB00DB71D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135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954D78-D861-4EE6-9869-F328A1FD4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0B8FDCA-B811-4E9C-A64A-6BE99D332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E444AE-F000-46C4-B982-2A2D1C58A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46F-6EC7-4987-B727-5A014A917BD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875EB64-56D4-438E-9E6E-C694F9B9F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9D10498-BC0A-4164-BA90-E81824EF9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69A5-9301-48B8-8DBD-2CB00DB71D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2550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999105-FA84-4D03-AECD-86139D99B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98D2A1D-3C63-405E-B63F-779DB83B5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8FA65C8-2871-438C-8193-580DD8C76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EC398F1-11CF-4D2D-839E-8BD1683DF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46F-6EC7-4987-B727-5A014A917BD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AA068A7-DA52-489B-B620-5BDF36A28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0C6B975-22C4-4196-95F6-0635F5D0D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69A5-9301-48B8-8DBD-2CB00DB71D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9296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5D51D7-018E-46BE-BCAC-37D1FD2D8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9B843AA-CE20-4158-B6F3-DCFF61240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481173F-8478-405E-A843-FBDAB5ECFB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D2EF00D-467F-459C-B3BB-FEB0376CD8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B5509C2-6B2C-41A7-9065-E1EB3F444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C7C2894-A87E-4883-93C7-AA294D0F2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46F-6EC7-4987-B727-5A014A917BD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2EC0E740-7B72-4776-899A-E9678FFF8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54EDF69-E7A4-4F2B-ACAB-E127A69C2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69A5-9301-48B8-8DBD-2CB00DB71D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36795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B2CE3F-8634-4F57-8C54-32120198C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F1E24B8-1D5D-4BF1-A452-79192344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46F-6EC7-4987-B727-5A014A917BD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7CB47D3-1EB3-4A36-827A-21E0DF88A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AD436B9-3B52-41FF-986F-222A3A3C5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69A5-9301-48B8-8DBD-2CB00DB71D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130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1755F1C-1E62-43FE-A1CC-ABF122EFF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46F-6EC7-4987-B727-5A014A917BD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6770A22-F662-4E0F-B6AC-EC288F919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DD272AB-F586-4476-981F-71539C430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69A5-9301-48B8-8DBD-2CB00DB71D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605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322709D-8AE1-45A8-8453-43792A2CF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0B6D72-B708-4908-B619-59F440D79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FABB76D-9225-4531-9261-0E73E6663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11B4CF8-5693-409D-B156-89A4C987B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8327824-AB87-47F0-B742-C175EFF6E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58064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96A629-548B-4CFD-8586-88A67D7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E1AAE9E-31B2-4F61-B131-4FEBEDA95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EEB66EE-8A25-4EF5-8A26-46EAD08A7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070FDC5-94B7-487E-9E02-183D43735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46F-6EC7-4987-B727-5A014A917BD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9D3E061-C9AC-4BDC-A4F6-B2597C74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0272331-99C9-4613-A7B8-F07130028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69A5-9301-48B8-8DBD-2CB00DB71D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4357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FFA13E-5F4F-4D2B-B3FD-994DB459A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D98FB1E-787D-4C03-B608-E0CAD465AD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55F4D65-69C8-4686-B9C0-C560FCAC7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A8BF46A-3469-4916-8C8A-A30899B8C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46F-6EC7-4987-B727-5A014A917BD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7F9DA22-AD77-4E06-A4CA-D83853D9D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6E0AFAE-10DC-41C8-8FE6-1E7E199C2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69A5-9301-48B8-8DBD-2CB00DB71D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17200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7BE81B-0E82-4F92-BF36-D6181F48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CB08002-82FD-42A3-A269-739F8C118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12B263-CFA5-4A86-A443-D54712CDF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46F-6EC7-4987-B727-5A014A917BD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C4A59DD-4137-475A-8D21-6D02846A3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894B2F7-727E-4963-AA24-7E8F997D0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69A5-9301-48B8-8DBD-2CB00DB71D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971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00207B3-C8E3-4A0B-BB48-AFA75A4BE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DE8953B-0025-4C57-845B-249673D927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3DE45C0-8761-4553-9F20-2781FC37E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C46F-6EC7-4987-B727-5A014A917BD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414E2B0-3235-4847-939D-0EFE0653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4CB039E-5403-4AE6-85D3-64C836E66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E69A5-9301-48B8-8DBD-2CB00DB71D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446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5A8CE2-78B8-4931-A386-CF1188E42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47D30AD-A14E-47FF-A14E-8A49F01F6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F068C4-57E1-41C2-905D-1C942C24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01F36CD-FFB4-43DA-B7BA-08BA0AC2B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94EFFD-EAB7-47F2-923E-DADC6D95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6994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894B75B-15ED-48E2-9427-9CF8B62AD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8CE9881-477C-48B1-8442-2759226B5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0ED2F91-F816-44CC-ACE2-3573AAC45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3C408EF-6858-49AA-A304-0365D481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70AAD62-DD1E-4BA9-B133-7AB9A20B9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E260911-5429-42FA-B465-2D821639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958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2164C1-E294-4243-B1A7-311036E89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9BA1154-3BA8-41A0-B009-8F98A3339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EFFC3F2-CB05-4E71-AA0A-4980AD5E9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8E62F30-8966-4239-BD67-2FFB4F19F8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A8427B5-44FA-4804-88F5-D0D71AFDEA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E3161E9-F235-41DB-95DB-BF9715E3E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3445FD4-ED74-4667-B03D-50505F7AD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B836CB0-FC6C-45AA-B69A-125BE317C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968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B6B4E-A824-4DFE-ACA5-EF3EFE06E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FA4F066-2AC9-4BEF-9DA6-849A9A4D1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118EA48-B1DB-4BAD-8E65-97A2794E7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2AEDC585-D03F-481B-B767-9AC9BF72C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779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04685302-3431-4D96-B240-D322564A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66CEC5A-C394-4058-8EFC-35D233985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94D68C9-CFD9-40A9-BA8C-A2BA2CF06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741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023532-E6A4-4793-894E-00271C4E3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3747F2E-AA09-4E1A-BF6D-57EF26FAA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2AEA158-26AF-4032-A2D5-5BC0EEE72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B498154-D705-41BA-95F1-8CE1C6BCD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D4910DF-0FE5-4766-91E2-F6F63AB30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304C2EA-A250-41B0-B7E5-364FE93AF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614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7DC239-44C6-4A7D-B0E6-A6476622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1F23C44-C8EC-4631-B649-F0C508B650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DCF4B2D-1C42-451D-88D0-0E601B759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0038A71-B1E5-4F9B-B938-76CF4F04C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18CAF54-6BAE-40EB-95E9-A63730CA6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F1F9318-8B63-490B-B0F7-8974FD3A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2028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E45A2DCF-C0C4-418E-8A86-6047DAE13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4A5F5C5-68B9-4A02-90AA-9A8DD52C6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FC02121-79EE-4858-A96A-D88DDB9A92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23C2B-CBF5-4D9A-BCB3-C2A94045A253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41058C1-AA52-44DC-8895-E0B605A07A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5676C1-A5E4-4C85-A259-78799DE2A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69567" y="62412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6E860-D0CB-4503-8220-861829E32909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10" name="圖片 9" descr="山上的雪">
            <a:extLst>
              <a:ext uri="{FF2B5EF4-FFF2-40B4-BE49-F238E27FC236}">
                <a16:creationId xmlns:a16="http://schemas.microsoft.com/office/drawing/2014/main" id="{CA278551-4168-416A-86CB-7E26ACE5076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56" y="14580"/>
            <a:ext cx="12313816" cy="7572877"/>
          </a:xfrm>
          <a:prstGeom prst="rect">
            <a:avLst/>
          </a:prstGeom>
        </p:spPr>
      </p:pic>
      <p:pic>
        <p:nvPicPr>
          <p:cNvPr id="12" name="圖片 11" descr="黃色和藍色彩粉背景">
            <a:extLst>
              <a:ext uri="{FF2B5EF4-FFF2-40B4-BE49-F238E27FC236}">
                <a16:creationId xmlns:a16="http://schemas.microsoft.com/office/drawing/2014/main" id="{8222460A-6B30-49EC-878D-4362710DBB52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19860" cy="716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74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702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95000"/>
              <a:lumOff val="5000"/>
            </a:schemeClr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13155AF-7E50-4D56-B0F8-A281E348D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C1A385F-F784-450E-AC5B-D6D27B2AD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C7DECE9-CDB7-4D08-BE9C-B0860DE301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4C46F-6EC7-4987-B727-5A014A917BD6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B867F52-2572-4B74-A859-3FE16095C4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6BBA8A8-A372-425C-A186-B4D7E857D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E69A5-9301-48B8-8DBD-2CB00DB71D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5733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26C404-A78B-42C4-AA00-2A125B99A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564" y="5461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zh-TW" altLang="en-US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認識武安宮與宋江陣</a:t>
            </a:r>
            <a:br>
              <a:rPr lang="zh-TW" altLang="en-US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3">
                      <a:lumMod val="20000"/>
                      <a:lumOff val="80000"/>
                      <a:alpha val="6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endParaRPr lang="zh-TW" altLang="en-US" sz="7200" dirty="0">
              <a:effectLst>
                <a:glow rad="101600">
                  <a:schemeClr val="accent3">
                    <a:lumMod val="20000"/>
                    <a:lumOff val="80000"/>
                    <a:alpha val="60000"/>
                  </a:schemeClr>
                </a:glow>
              </a:effectLst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46A7102-3E99-4699-81BE-669AAB481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4">
                      <a:lumMod val="40000"/>
                      <a:lumOff val="60000"/>
                      <a:alpha val="60000"/>
                    </a:schemeClr>
                  </a:glow>
                </a:effectLst>
              </a:rPr>
              <a:t>專題報導</a:t>
            </a:r>
            <a:endParaRPr lang="en-US" altLang="zh-TW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101600">
                  <a:schemeClr val="accent4">
                    <a:lumMod val="40000"/>
                    <a:lumOff val="60000"/>
                    <a:alpha val="60000"/>
                  </a:schemeClr>
                </a:glow>
              </a:effectLst>
            </a:endParaRPr>
          </a:p>
          <a:p>
            <a:r>
              <a:rPr lang="en-US" altLang="zh-TW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4">
                      <a:lumMod val="40000"/>
                      <a:lumOff val="60000"/>
                      <a:alpha val="60000"/>
                    </a:schemeClr>
                  </a:glow>
                </a:effectLst>
              </a:rPr>
              <a:t>50109</a:t>
            </a:r>
            <a:r>
              <a:rPr lang="zh-TW" alt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101600">
                    <a:schemeClr val="accent4">
                      <a:lumMod val="40000"/>
                      <a:lumOff val="60000"/>
                      <a:alpha val="60000"/>
                    </a:schemeClr>
                  </a:glow>
                </a:effectLst>
              </a:rPr>
              <a:t>林侑呈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8044833-4259-49FE-9420-842BC1D8F678}"/>
              </a:ext>
            </a:extLst>
          </p:cNvPr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37651D4-D0DF-47A1-8A28-9E34433F38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873" y="3521075"/>
            <a:ext cx="3571875" cy="27908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7011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FC89BCF-1791-457A-93A1-E7A3F6FA2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宋江陣成立目地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1932FF-B49C-4446-BFCD-2FFFFF01E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強身健體，傳承文化，保衛家園</a:t>
            </a:r>
          </a:p>
        </p:txBody>
      </p:sp>
    </p:spTree>
    <p:extLst>
      <p:ext uri="{BB962C8B-B14F-4D97-AF65-F5344CB8AC3E}">
        <p14:creationId xmlns:p14="http://schemas.microsoft.com/office/powerpoint/2010/main" val="1242274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C99675E-C8F2-4AA9-A829-6686B06C1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515B89-49AD-4E15-A676-11E9E3790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我很喜歡這種活動，尤其是宋江陣因為我覺得宋江陣敲打的聲音很好聽。</a:t>
            </a:r>
          </a:p>
        </p:txBody>
      </p:sp>
    </p:spTree>
    <p:extLst>
      <p:ext uri="{BB962C8B-B14F-4D97-AF65-F5344CB8AC3E}">
        <p14:creationId xmlns:p14="http://schemas.microsoft.com/office/powerpoint/2010/main" val="3333122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D2AEAD-CAD9-4FF8-A275-25104EB2D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主要祀奉的神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F7D193-9ABF-48A4-9B2F-77E5FA632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大使爺張巡（武安尊王）</a:t>
            </a:r>
            <a:endParaRPr lang="en-US" altLang="zh-TW" dirty="0"/>
          </a:p>
          <a:p>
            <a:r>
              <a:rPr lang="zh-TW" altLang="en-US" dirty="0"/>
              <a:t>二使爺許遠（文安尊王）</a:t>
            </a:r>
            <a:endParaRPr lang="en-US" altLang="zh-TW" dirty="0"/>
          </a:p>
          <a:p>
            <a:r>
              <a:rPr lang="zh-TW" altLang="en-US" dirty="0"/>
              <a:t>三使爺南霽雲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8E50FD7-AB82-484F-A8DB-95748CBCC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610" y="2301875"/>
            <a:ext cx="3143250" cy="4191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1216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CC938D-51D7-4061-91DF-5C0ADE70B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武安宮以前名字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0A1D059-CAA5-4F8E-ABFE-4D02A3F27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大使宮廟</a:t>
            </a:r>
          </a:p>
        </p:txBody>
      </p:sp>
    </p:spTree>
    <p:extLst>
      <p:ext uri="{BB962C8B-B14F-4D97-AF65-F5344CB8AC3E}">
        <p14:creationId xmlns:p14="http://schemas.microsoft.com/office/powerpoint/2010/main" val="3473964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772E9B-08AA-40C2-ACDB-829BF5288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武安尊王帶玄天面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2A3C9D-B1CB-46D1-98ED-D3F6A7115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為了解決百姓困擾</a:t>
            </a:r>
          </a:p>
        </p:txBody>
      </p:sp>
    </p:spTree>
    <p:extLst>
      <p:ext uri="{BB962C8B-B14F-4D97-AF65-F5344CB8AC3E}">
        <p14:creationId xmlns:p14="http://schemas.microsoft.com/office/powerpoint/2010/main" val="967751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EE4298-5537-46B3-9B60-A9E7186A8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武安宮傳說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4E68EF4-9AD1-496B-B90E-85B686872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新化虎頭山上住有虎神</a:t>
            </a:r>
            <a:endParaRPr lang="en-US" altLang="zh-TW" dirty="0"/>
          </a:p>
          <a:p>
            <a:r>
              <a:rPr lang="zh-TW" altLang="en-US" dirty="0"/>
              <a:t>北極殿玄天上帝借法寶「玄天面」</a:t>
            </a:r>
            <a:endParaRPr lang="en-US" altLang="zh-TW" dirty="0"/>
          </a:p>
          <a:p>
            <a:r>
              <a:rPr lang="zh-TW" altLang="en-US" dirty="0"/>
              <a:t>忘了規定，笑了出來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17273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38657E-8DFD-45E1-AFFD-9EB528564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武安宮的由來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026EEF-48F0-4505-AED8-2CCD83264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建於清嘉慶年間，昔稱「大使公廟」，主祀武安尊王。</a:t>
            </a:r>
          </a:p>
        </p:txBody>
      </p:sp>
    </p:spTree>
    <p:extLst>
      <p:ext uri="{BB962C8B-B14F-4D97-AF65-F5344CB8AC3E}">
        <p14:creationId xmlns:p14="http://schemas.microsoft.com/office/powerpoint/2010/main" val="2897779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9918A3-AE7D-4135-9E3A-048910E7B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宋江陣我們這組喜歡的兵器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C2F259-F893-4C65-9BEE-8C2B8692A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盾牌、大刀、單刀、斬馬</a:t>
            </a:r>
          </a:p>
        </p:txBody>
      </p:sp>
    </p:spTree>
    <p:extLst>
      <p:ext uri="{BB962C8B-B14F-4D97-AF65-F5344CB8AC3E}">
        <p14:creationId xmlns:p14="http://schemas.microsoft.com/office/powerpoint/2010/main" val="4164778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18C568-8262-4AC0-86FE-008CC9BB8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宋江陣的由來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FBF39DC-FC53-4538-8360-F007C5315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宋江陣來自中國福建閩南地區</a:t>
            </a:r>
            <a:endParaRPr lang="en-US" altLang="zh-TW" dirty="0"/>
          </a:p>
          <a:p>
            <a:r>
              <a:rPr lang="en-US" altLang="zh-TW" dirty="0"/>
              <a:t>《</a:t>
            </a:r>
            <a:r>
              <a:rPr lang="zh-TW" altLang="en-US" dirty="0"/>
              <a:t>水滸傳</a:t>
            </a:r>
            <a:r>
              <a:rPr lang="en-US" altLang="zh-TW" dirty="0"/>
              <a:t>》</a:t>
            </a:r>
          </a:p>
          <a:p>
            <a:r>
              <a:rPr lang="zh-TW" altLang="en-US" dirty="0"/>
              <a:t>是少林武學實拳派的一支</a:t>
            </a:r>
            <a:endParaRPr lang="en-US" altLang="zh-TW" dirty="0"/>
          </a:p>
          <a:p>
            <a:r>
              <a:rPr lang="zh-TW" altLang="en-US" dirty="0"/>
              <a:t>來自戚繼光鴛鴦陣</a:t>
            </a:r>
            <a:endParaRPr lang="en-US" altLang="zh-TW" dirty="0"/>
          </a:p>
          <a:p>
            <a:r>
              <a:rPr lang="zh-TW" altLang="en-US" dirty="0"/>
              <a:t>源自鄭成功的藤牌兵</a:t>
            </a:r>
            <a:endParaRPr lang="en-US" altLang="zh-TW" dirty="0"/>
          </a:p>
          <a:p>
            <a:r>
              <a:rPr lang="zh-TW" altLang="en-US" dirty="0"/>
              <a:t>人數最多時可組到</a:t>
            </a:r>
            <a:r>
              <a:rPr lang="en-US" altLang="zh-TW" dirty="0"/>
              <a:t>108</a:t>
            </a:r>
            <a:r>
              <a:rPr lang="zh-TW" altLang="en-US" dirty="0"/>
              <a:t>人</a:t>
            </a:r>
            <a:endParaRPr lang="en-US" altLang="zh-TW" dirty="0"/>
          </a:p>
          <a:p>
            <a:r>
              <a:rPr lang="zh-TW" altLang="en-US" dirty="0"/>
              <a:t>通常以</a:t>
            </a:r>
            <a:r>
              <a:rPr lang="en-US" altLang="zh-TW" dirty="0"/>
              <a:t>36</a:t>
            </a:r>
            <a:r>
              <a:rPr lang="zh-TW" altLang="en-US" dirty="0"/>
              <a:t>人、</a:t>
            </a:r>
            <a:r>
              <a:rPr lang="en-US" altLang="zh-TW" dirty="0"/>
              <a:t>72</a:t>
            </a:r>
            <a:r>
              <a:rPr lang="zh-TW" altLang="en-US" dirty="0"/>
              <a:t>人為主，有「</a:t>
            </a:r>
            <a:r>
              <a:rPr lang="en-US" altLang="zh-TW" dirty="0"/>
              <a:t>36</a:t>
            </a:r>
            <a:r>
              <a:rPr lang="zh-TW" altLang="en-US" dirty="0"/>
              <a:t>天罡，</a:t>
            </a:r>
            <a:r>
              <a:rPr lang="en-US" altLang="zh-TW" dirty="0"/>
              <a:t>72</a:t>
            </a:r>
            <a:r>
              <a:rPr lang="zh-TW" altLang="en-US" dirty="0"/>
              <a:t>地煞」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58927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330382-2DC2-425A-80B7-11A831675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5FB9479-31FF-4B17-A8C2-23E5ABBE1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五梅陣</a:t>
            </a:r>
            <a:endParaRPr lang="en-US" altLang="zh-TW" dirty="0"/>
          </a:p>
          <a:p>
            <a:r>
              <a:rPr lang="zh-TW" altLang="en-US" dirty="0"/>
              <a:t>八卦陣</a:t>
            </a:r>
            <a:endParaRPr lang="en-US" altLang="zh-TW" dirty="0"/>
          </a:p>
          <a:p>
            <a:r>
              <a:rPr lang="zh-TW" altLang="en-US" dirty="0"/>
              <a:t>北門陣</a:t>
            </a:r>
            <a:endParaRPr lang="en-US" altLang="zh-TW" dirty="0"/>
          </a:p>
          <a:p>
            <a:r>
              <a:rPr lang="zh-TW" altLang="en-US" dirty="0"/>
              <a:t>飛鵝陣</a:t>
            </a:r>
            <a:endParaRPr lang="en-US" altLang="zh-TW" dirty="0"/>
          </a:p>
          <a:p>
            <a:r>
              <a:rPr lang="zh-TW" altLang="en-US" dirty="0"/>
              <a:t>連環陣</a:t>
            </a:r>
          </a:p>
        </p:txBody>
      </p:sp>
    </p:spTree>
    <p:extLst>
      <p:ext uri="{BB962C8B-B14F-4D97-AF65-F5344CB8AC3E}">
        <p14:creationId xmlns:p14="http://schemas.microsoft.com/office/powerpoint/2010/main" val="2970169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248</Words>
  <Application>Microsoft Office PowerPoint</Application>
  <PresentationFormat>寬螢幕</PresentationFormat>
  <Paragraphs>37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標楷體</vt:lpstr>
      <vt:lpstr>Arial</vt:lpstr>
      <vt:lpstr>Calibri</vt:lpstr>
      <vt:lpstr>Calibri Light</vt:lpstr>
      <vt:lpstr>Office 佈景主題</vt:lpstr>
      <vt:lpstr>自訂設計</vt:lpstr>
      <vt:lpstr>認識武安宮與宋江陣 </vt:lpstr>
      <vt:lpstr>主要祀奉的神</vt:lpstr>
      <vt:lpstr>武安宮以前名字</vt:lpstr>
      <vt:lpstr>武安尊王帶玄天面</vt:lpstr>
      <vt:lpstr>武安宮傳說</vt:lpstr>
      <vt:lpstr>武安宮的由來</vt:lpstr>
      <vt:lpstr>宋江陣我們這組喜歡的兵器</vt:lpstr>
      <vt:lpstr>宋江陣的由來</vt:lpstr>
      <vt:lpstr>宋江陣陣式</vt:lpstr>
      <vt:lpstr>宋江陣成立目地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18</cp:revision>
  <dcterms:created xsi:type="dcterms:W3CDTF">2023-12-05T07:27:18Z</dcterms:created>
  <dcterms:modified xsi:type="dcterms:W3CDTF">2024-01-09T07:37:32Z</dcterms:modified>
</cp:coreProperties>
</file>