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276FC7-D381-487F-AA27-58630F372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8872764-12F7-46DF-A1D2-03BD1FB9D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F9A331-AA22-418F-A443-A67C01CE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CBCCEA-F249-4563-AD7D-3A78268C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2DE887-3C8D-4A47-98C9-DA9F74BA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40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F3D8D1-F2AA-4396-8C7C-48CC0518C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B456140-B957-4ABC-9151-68D6EC197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46DAB9-F895-4BC0-A296-C3891815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0E8BB0-E130-4AEA-914C-37283E01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2F577B-9D51-4D4B-B763-AF16C0D8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97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0316EEF-A4D1-4970-86C8-A772E493B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383EB0-3F2E-4F2D-9CD5-F213EED05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2A7577-8AD8-45A3-96AE-960EA80E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2E3EC7-9769-4EA0-AEDE-691C3C41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3887D5-2FC2-4EDA-986D-7A06BB929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604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5A59A1-4233-4BCC-8DCB-2124D99F4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29599E-BBCA-4691-A7D1-D4958C710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1267B0-1D94-496C-B07D-01EFB052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96FFD2-CC79-40D2-A803-C3AD9322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FF3334-B656-4ADA-B31E-C4D340A2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82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667BB5-F5F4-4D8E-AAAE-95810C2B9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B7FB87-6A9F-4C9C-842E-0F061536D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CB4119-0609-4D48-89EB-0D41A125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40BDE8-A293-49DA-8132-BC6064F7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0D7E00-CB57-4E12-A8B2-A7E089E2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483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D35AD0-6633-44BF-A753-52C43B5EF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128303-065A-40EA-8348-2A83457B3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906B60-B43B-4CE8-9BDC-9FE6B1D76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FDBD70-C8BE-4DD0-AEDE-0F428E5C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21C9E4-D528-4DB1-980E-632D2C83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88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B190F1-CD11-48C3-AED7-FF358E45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551E1F-973E-43A9-BD7F-78552EF56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412879-A7AB-464B-BB69-DED9B31B5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2DA4962-045F-409F-8E33-09E46659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364957-5764-41A3-BF91-141677F7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C6B3341-4F5E-49FD-8892-E4BF54AC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60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E5C571-171F-4F95-9D1E-880DB89E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9B14C5-64CC-4973-821D-62BB234D7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940581-AD43-4E1A-B276-B5F809E9B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5D5813B-E53C-497D-B2C7-F76F4881F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7068B7E-AB78-46A4-B8E3-96F0E9D15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58CBB1F-78DB-499E-8E15-43BCB3DF2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C5B3B0-C79D-4434-9034-97A4D7AC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0374D38-5637-4273-B4BC-1F7D360D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735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F1967D-52AB-43D6-9B07-7FB91D515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A0017EB-4036-4FD6-B320-224E82B1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6E92717-790D-4B64-80BB-4B882D34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86DAB0D-863D-4CB2-8A4E-3E2F5B57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002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1D350C0-17B0-4594-8DE4-99A17D31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1AF8FFB-1D8B-4559-9CED-A28B83D3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D9928B-A5ED-49C4-92E3-3540B3BC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517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013D55-EE24-4693-B9A2-DBDCA9058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AB56FF9-4288-4A3F-B16D-63D516374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B085DE8-E3E1-4432-B445-C5097604F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7DCD04E-F0FE-4602-BB5B-D581C615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AD92A6-709C-41F1-8C64-B10D0D5F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400D08-3356-405A-AC1C-F82340E9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84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C35B30-73F4-4DD8-BA0B-D9FA9E845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A653FF-E767-4B83-905E-95DBC687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EE2EE7-97F2-4DCD-85CA-EE7D40BD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DDDA8B-B8C2-4AF3-8A55-A5D9CEA2D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5C7BBA-D37B-45CF-94C3-A02B9671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052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C4CEF1-8F8B-4C31-9872-E357C4B7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7C958D5-E2ED-46D5-A12E-8388EA4A4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F0B4E21-4B4A-43FE-B1D5-3705DA2B3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53F51D-DE38-43D8-9D06-5BC7C81C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8CC054-1A02-4E56-9B3E-04FA88CF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BAEB33-7F44-4E11-A5FC-F3FA2417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4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0CB268-B40E-4823-83EB-CE4AA70E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F8CA9D-DF9E-4E02-83B9-48DA02C65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36930A-AC2E-4CD2-AB1B-73378835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F57136-6A28-40E9-8746-CF52B08D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53B921-392D-4A09-83B8-88B493B5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610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700D452-D2A9-426B-B89B-FDD3E8238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6E57A94-AE9B-48DD-B725-76505AFF4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45FAC7-D954-43EB-BBF5-95E7BE4E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81BAC2-6172-46F7-9950-A5DB374AE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15DC6A-AD8D-4F0E-A775-8495F1C5E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311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43E4BA-BEED-43E7-91DA-EFC62EDE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634462-0979-4AD7-8D71-7461F8A17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82F20F-91CA-4F8D-8FE0-F14BFAE6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E1762A-5D9D-41A1-9940-7DA0C5E6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40BF71-72FD-4EC1-B550-F26E8AB7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81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BA400C-DE25-4309-9B7E-E1A76B98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92C392-ACD8-45EA-859F-42B26E2AA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BFFD8C-701C-4E45-89DE-A997C3D55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472229-966E-42F1-BD3F-9865B8FD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1521691-2C0A-4AB6-A344-358E678E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EFA5A18-7F1C-40A2-BD8C-592E2D603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642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2D0745-B413-42F4-B261-5B313D18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08BB21-630C-4BAB-A6A6-26F8D6ECA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0EB976-FCF9-4305-B19F-424A98BA8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5A69D27-5396-413E-A310-2E8E0E430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FA10694-01CE-4B64-B20D-F206748AC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FFB8FCB-8399-4CC3-A991-927D0C81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ECC96D9-E6AF-44BF-B6BB-7FA78AE9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E5D1E4-D084-4172-98CE-EBFD5012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65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9742D0-FA51-43A4-813A-CEC750F3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CD03B9A-B633-4338-839A-11EB83EC5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37C4D6F-7E7E-4D3C-BA60-37D5FCC9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31A730C-8ECB-4945-901C-8C157603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5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19365D3-71CD-4140-ADFE-65C7CEDB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778747E-A19B-4FA8-97F0-31EBBF28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428189F-B67F-4DBD-BAA3-0DA2EAFE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857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127F5B-84B1-4118-B1D4-33A035E0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E9010C-A113-4C8E-A3C9-C15AA39E4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1DB30D4-B319-4F06-8F92-D41E2DF92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C72E13-4E90-4A44-AEE7-367FCAFC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59CC27C-0825-4302-B42B-E89B11B8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A89595-FF0B-4914-BAE7-DDFF40292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87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BBB22A-58C0-4EE2-BFD7-EC3D8BD1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EDB74A-AC74-4EED-9BE1-86F216354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872DAEE-A319-4FAB-B8D9-3A5682F7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B0D0357-E948-4A87-89D1-96701ECDC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5B332B-891C-48A7-8D85-AD1E13F9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CB311A-C811-4E31-9FB3-3B6FB01F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86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3363706-9EF6-4AAF-A7C5-FA12DA653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6F45E8-FBF2-4B51-9879-01CAAA134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67609E-4D41-44E0-8E91-E1B92D969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69708-C5B2-4BC0-B9BB-127527BFF71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36957A-9DB2-4862-B40B-53D7A89A0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575471-B148-4FA8-82D5-7D212A03A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E6D0A-874B-4ACB-8691-7955022A8CE1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小貓熊臉部">
            <a:extLst>
              <a:ext uri="{FF2B5EF4-FFF2-40B4-BE49-F238E27FC236}">
                <a16:creationId xmlns:a16="http://schemas.microsoft.com/office/drawing/2014/main" id="{D520BC96-68B5-4E12-9D2D-A0FF1B06DF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9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1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503F2F3-4119-4A03-B103-0A4B786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EB6021-3F7C-4CE8-96AE-9895EBCE4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DF3E0F-182C-4C7E-9136-9D9F79D26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D0D2-DB30-4568-9668-36C39D5D998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8FEC74-2902-4FDF-BA90-6ADA99813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E58214-0191-49CE-AF74-DA41073FE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0007E-D559-45B2-B632-B3369E4A59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21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5%8D%97%E9%9C%BD%E9%9B%B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0AD97-430E-471F-A54D-59093BB68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1953" y="1317812"/>
            <a:ext cx="9771529" cy="211118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認識武安宮及宋江陣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37B1EDB-FF76-4CB6-ACE3-508484E38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perspectiveBelow"/>
              <a:lightRig rig="threePt" dir="t"/>
            </a:scene3d>
          </a:bodyPr>
          <a:lstStyle/>
          <a:p>
            <a:r>
              <a:rPr lang="zh-TW" altLang="en-US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專題報導</a:t>
            </a:r>
          </a:p>
        </p:txBody>
      </p:sp>
    </p:spTree>
    <p:extLst>
      <p:ext uri="{BB962C8B-B14F-4D97-AF65-F5344CB8AC3E}">
        <p14:creationId xmlns:p14="http://schemas.microsoft.com/office/powerpoint/2010/main" val="77052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B105AF-6251-406C-9292-54AC2A993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8328212" cy="72436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主要祀奉的神明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2D90084-7EC1-4C46-94F2-91568C830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9" y="1925637"/>
            <a:ext cx="9296400" cy="2000903"/>
          </a:xfrm>
        </p:spPr>
        <p:txBody>
          <a:bodyPr/>
          <a:lstStyle/>
          <a:p>
            <a:r>
              <a:rPr lang="zh-TW" altLang="en-US" dirty="0"/>
              <a:t>大使爺張巡</a:t>
            </a:r>
            <a:endParaRPr lang="en-US" altLang="zh-TW" dirty="0"/>
          </a:p>
          <a:p>
            <a:r>
              <a:rPr lang="zh-TW" altLang="en-US" dirty="0"/>
              <a:t>二使爺許遠</a:t>
            </a:r>
            <a:endParaRPr lang="en-US" altLang="zh-TW" dirty="0"/>
          </a:p>
          <a:p>
            <a:r>
              <a:rPr lang="zh-TW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三使爺</a:t>
            </a:r>
            <a:r>
              <a:rPr lang="zh-TW" altLang="en-U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2" tooltip="南霽雲"/>
              </a:rPr>
              <a:t>南霽雲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948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A53884-0D5C-4F80-9C40-23B503B8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為何被封為神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34402F-6499-444B-9932-4573C2F8E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武安尊王在安史之亂和許遠守近一年，最後糧食耗盡，叛軍攻破武門，張巡拒絕投降，朝斷舌枝節而死。</a:t>
            </a:r>
          </a:p>
        </p:txBody>
      </p:sp>
    </p:spTree>
    <p:extLst>
      <p:ext uri="{BB962C8B-B14F-4D97-AF65-F5344CB8AC3E}">
        <p14:creationId xmlns:p14="http://schemas.microsoft.com/office/powerpoint/2010/main" val="181152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6C8029-90EA-4BB5-8DB2-22393DAE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面具的故事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18ABB2-0CDA-4651-BB3C-C3B9DA048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新化虎頭山上住有虎神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向大目降北極殿玄天上帝借法寶「玄天面」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要過了「大使埤」才能夠說笑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武安尊王忘了規定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樣貌較為兇惡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0058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0F1AD7-24F4-4A7E-83F4-0791901C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A50EE1-72DE-4D5B-9F7C-01B66C37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44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/>
              <a:t>官刀（斬馬刀）２支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雨傘１支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月牙鏟（耙）８支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盾牌（護盾、盾）８面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拐馬鉤（拐馬槍、鉤仔、戈仔）３支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躂刀（躂仔刀、槊刀）２支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大刀１支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鐵叉（三股釵）１支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雙刀１付、雙眼１付、雙鞭（鐵尺）１付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齊眉棍（槌仔、棍）７支。</a:t>
            </a:r>
          </a:p>
        </p:txBody>
      </p:sp>
    </p:spTree>
    <p:extLst>
      <p:ext uri="{BB962C8B-B14F-4D97-AF65-F5344CB8AC3E}">
        <p14:creationId xmlns:p14="http://schemas.microsoft.com/office/powerpoint/2010/main" val="88607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A0D7DD-0E6C-4DC7-B5A5-6B75DB4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5EF0BB-FF42-4F22-83D1-DD0721739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宋江陣的源流雖有多種傳說，比較普遍的記法為源自水滸傳、少林武學實拳派的一支、源自戚繼光鴛鴦陣。 另有說法是源自鄭成功的藤牌兵、中國福建漳泉地方自衛武力團練及清末臺南府城義民旗，學界比較同意係師法戚繼光的「鴛鴦陣」蛻變衍化而來，名稱則顯然由水滸傳而來。</a:t>
            </a:r>
          </a:p>
        </p:txBody>
      </p:sp>
    </p:spTree>
    <p:extLst>
      <p:ext uri="{BB962C8B-B14F-4D97-AF65-F5344CB8AC3E}">
        <p14:creationId xmlns:p14="http://schemas.microsoft.com/office/powerpoint/2010/main" val="74274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D2A216-0C6B-43DF-8BCC-3429D15B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108D07-6979-4633-8445-027A5915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我覺得做</a:t>
            </a:r>
            <a:r>
              <a:rPr lang="en-US" altLang="zh-TW" dirty="0"/>
              <a:t>PPT</a:t>
            </a:r>
            <a:r>
              <a:rPr lang="zh-TW" altLang="en-US" dirty="0"/>
              <a:t>時非常麻煩，因為要蒐集資料 打字 找出重點。</a:t>
            </a:r>
            <a:endParaRPr lang="en-US" altLang="zh-TW" dirty="0"/>
          </a:p>
          <a:p>
            <a:r>
              <a:rPr lang="zh-TW" altLang="en-US"/>
              <a:t>但是做完的時候會發現很輕鬆。不過因為要寫心得 所以 到最後要想很。</a:t>
            </a:r>
          </a:p>
        </p:txBody>
      </p:sp>
    </p:spTree>
    <p:extLst>
      <p:ext uri="{BB962C8B-B14F-4D97-AF65-F5344CB8AC3E}">
        <p14:creationId xmlns:p14="http://schemas.microsoft.com/office/powerpoint/2010/main" val="233538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光面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343</Words>
  <Application>Microsoft Office PowerPoint</Application>
  <PresentationFormat>寬螢幕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標楷體</vt:lpstr>
      <vt:lpstr>Arial</vt:lpstr>
      <vt:lpstr>Calibri</vt:lpstr>
      <vt:lpstr>Calibri Light</vt:lpstr>
      <vt:lpstr>Office 佈景主題</vt:lpstr>
      <vt:lpstr>自訂設計</vt:lpstr>
      <vt:lpstr>認識武安宮及宋江陣</vt:lpstr>
      <vt:lpstr>主要祀奉的神明</vt:lpstr>
      <vt:lpstr>為何被封為神</vt:lpstr>
      <vt:lpstr>面具的故事</vt:lpstr>
      <vt:lpstr>宋江陣兵器</vt:lpstr>
      <vt:lpstr>宋江陣起源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13</cp:revision>
  <dcterms:created xsi:type="dcterms:W3CDTF">2023-12-05T07:42:52Z</dcterms:created>
  <dcterms:modified xsi:type="dcterms:W3CDTF">2024-01-02T07:51:03Z</dcterms:modified>
</cp:coreProperties>
</file>