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0" r:id="rId8"/>
    <p:sldId id="261" r:id="rId9"/>
    <p:sldId id="262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F72345-7762-4D20-9251-D7AB4ACBA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FBCDCF-FE3A-46AD-B5B1-C7CC6D3BA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047E2B-7852-482B-B36D-4C3EC2A1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8DE3FD-1352-41C9-8182-FE6E8A72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C6B5A6-1E10-46C6-AAF8-1B3320F1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0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5626A-0492-41EB-9A2F-A7C222B6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09F207-96C1-461A-9371-9DB09C7C6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762D3-9A90-40B1-8677-1382E93D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6B02A4-66DB-49D1-A35B-9E661812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91B157-68F8-41B9-BB0D-195A4FC1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21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8E461F2-1D94-4943-A726-B6ED37CFA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ADCB2B-15B4-468B-B02C-AF424B5C5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73549E-BE1C-40A7-B08B-662B6B19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CB5E28-1B4F-4CAC-8EF4-285FD0CB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73741B-7235-49CC-9C18-50C414CA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41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B070F-90C4-41D7-AB1C-B53E55CC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CFC33B-27E6-497B-8F06-77D201E2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E792CD-42A6-4AE6-BE62-549EB954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3D5251-BC55-457B-AACF-0B485D32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C294C4-32D3-4376-9C5D-B75A53FC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8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AD913B-DE93-42B9-9D1E-C2654262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C98FC6-0B24-47FA-91D8-55284179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FB1098-050F-4292-A219-DA47F7A0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668A28-0593-4F07-8810-0A2A4364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C76627-1915-49A7-91EB-0784B0AD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06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F9B0D-ED2E-4A53-9D52-435B2C12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7C5FE-055D-44B5-9E78-4F2D1C8B3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A14B6C-69A4-45B4-9DDF-DF3243025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79A3F9-6069-4A69-8CC8-281133B5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F86EDF-E3E1-4503-87D6-C1ABAAB0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F737AD-EC4F-410F-8B68-CE26BB51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0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2ECDF-A885-4649-9656-AB7CCE6F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2D23F0-9AB7-4A6D-AD8D-A05CFBAED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B8C4FB-5A3D-4BED-9F68-68C5B3B49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D538482-B3FA-46D9-8646-66EDEC0C2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5EB1AD6-99F4-4B74-B7A9-D3D9B1101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12273C-1B04-49DF-B4D6-E722216C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0967BA9-107F-44E2-B054-1CABA9C1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EDDACC6-978C-41F4-80A0-1604512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99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C9C41-FCE8-4176-8166-B803F6C0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4C2507-2AC1-49FD-9854-D6A5AFC9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7111ED-569A-478E-9737-FA93AA89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FC05BFC-F0C3-4DDD-B1C3-F7986E5E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8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A252B39-362C-4D7A-AC92-335945AE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BB611B-A813-42A9-B79E-7FAB8697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4A1574-FE9A-47E0-9BEC-2DE556D7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19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4FAD7E-5C0D-459C-95B5-286B99D0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041690-E52D-43CB-BD44-C59D4EF23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ABA79A-91AA-44E4-92CA-5239C4C7C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FB6919-CB1A-4D81-983A-AD6F8536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674026-20C6-4EE5-A843-9397E2B9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747C5F-08B6-4BCF-B8F1-32EB1688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74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82751E-C22C-4B91-9C57-9BD6D215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69443D5-E2D2-4325-AAC1-197EEDC70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CD0418-51E0-456A-AD77-9210FFCF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1DF51C-E7F1-4530-B67D-C0566B96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A6BD88-15D1-4991-BEA0-44FE29C7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DEA4A4-A7E7-49F2-80D8-1FAA1DD2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滿天星斗的秀麗山景">
            <a:extLst>
              <a:ext uri="{FF2B5EF4-FFF2-40B4-BE49-F238E27FC236}">
                <a16:creationId xmlns:a16="http://schemas.microsoft.com/office/drawing/2014/main" id="{28E07C9E-353B-41C4-87F3-5F081B7FC3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761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5B27C0-EE2B-46C1-9A52-E8F6AFFD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7E9146-0138-40F7-833D-6639F71D5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第按一下以編輯母片文字樣式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第二層</a:t>
            </a:r>
            <a:endParaRPr lang="en-US" altLang="zh-TW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CFE961-9C82-4541-8722-0EE668673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740B-2C8C-4171-ACA2-7E644723536B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047326-B9CF-4325-B3ED-76D7FE16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FDEB51-CCD5-48A8-8B8A-666B41462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6258-FEEA-43C8-BAFC-6A264B8EC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68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51407-2D0F-4284-88F7-0093E2268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-6096000" y="2913530"/>
            <a:ext cx="2366682" cy="439270"/>
          </a:xfrm>
        </p:spPr>
        <p:txBody>
          <a:bodyPr>
            <a:prstTxWarp prst="textCascadeDown">
              <a:avLst>
                <a:gd name="adj" fmla="val 40891"/>
              </a:avLst>
            </a:prstTxWarp>
            <a:normAutofit fontScale="90000"/>
          </a:bodyPr>
          <a:lstStyle/>
          <a:p>
            <a:b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14C4AB-BFC1-4BC5-A195-A8C5DF33E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專題報導</a:t>
            </a:r>
            <a:endParaRPr lang="en-US" altLang="zh-TW" sz="4800" dirty="0"/>
          </a:p>
          <a:p>
            <a:r>
              <a:rPr lang="zh-TW" altLang="en-US" sz="4800" dirty="0"/>
              <a:t>陳宥任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48E937-44D5-43ED-A233-C4DA5A9E5207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8A9BBA-40F4-444C-9295-F68863AE0AD5}"/>
              </a:ext>
            </a:extLst>
          </p:cNvPr>
          <p:cNvSpPr/>
          <p:nvPr/>
        </p:nvSpPr>
        <p:spPr>
          <a:xfrm>
            <a:off x="1848683" y="1191492"/>
            <a:ext cx="8494633" cy="1948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4829"/>
              </a:avLst>
            </a:prstTxWarp>
            <a:spAutoFit/>
          </a:bodyPr>
          <a:lstStyle/>
          <a:p>
            <a:pPr algn="ctr"/>
            <a:r>
              <a:rPr lang="zh-TW" alt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認識武安宮與宋江陣</a:t>
            </a:r>
            <a:endParaRPr lang="zh-TW" alt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15EED0-B0DA-412F-8B6A-128424E16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96" y="3602038"/>
            <a:ext cx="35718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388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461BA5-1489-40B4-B05B-3EB338B1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宋江陣主要祭拜的神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44A229-1703-41F7-BEB7-40C25DB9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宋江陣祭拜的主神是田都元帥</a:t>
            </a:r>
          </a:p>
        </p:txBody>
      </p:sp>
    </p:spTree>
    <p:extLst>
      <p:ext uri="{BB962C8B-B14F-4D97-AF65-F5344CB8AC3E}">
        <p14:creationId xmlns:p14="http://schemas.microsoft.com/office/powerpoint/2010/main" val="141427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12DDD8-8CC1-4E91-BBFF-FE078924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2E465E-62A2-4520-9111-5AAEDCF6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新化武安宮位在臺灣臺南市新化區</a:t>
            </a:r>
          </a:p>
          <a:p>
            <a:r>
              <a:rPr lang="zh-TW" altLang="en-US" dirty="0"/>
              <a:t>原稱「大使公廟」</a:t>
            </a:r>
          </a:p>
          <a:p>
            <a:r>
              <a:rPr lang="zh-TW" altLang="en-US" dirty="0"/>
              <a:t>為大目降八保七廟之一</a:t>
            </a:r>
          </a:p>
          <a:p>
            <a:r>
              <a:rPr lang="zh-TW" altLang="en-US" dirty="0"/>
              <a:t>建於清嘉慶年間</a:t>
            </a:r>
          </a:p>
        </p:txBody>
      </p:sp>
    </p:spTree>
    <p:extLst>
      <p:ext uri="{BB962C8B-B14F-4D97-AF65-F5344CB8AC3E}">
        <p14:creationId xmlns:p14="http://schemas.microsoft.com/office/powerpoint/2010/main" val="240909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93A79-2FB4-4AF3-946A-5A8C2E84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EEB37-0AF6-4E1B-808D-3CD43094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我學到了宋江陣的成立目的是為了保衛家園</a:t>
            </a:r>
          </a:p>
        </p:txBody>
      </p:sp>
    </p:spTree>
    <p:extLst>
      <p:ext uri="{BB962C8B-B14F-4D97-AF65-F5344CB8AC3E}">
        <p14:creationId xmlns:p14="http://schemas.microsoft.com/office/powerpoint/2010/main" val="74407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7FACE1-E773-4139-B2F6-DB7C103E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主要祀奉的神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DC8633-18BD-4D4E-A5AF-717C9F098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DF69D0-6F2D-4D67-AE7E-39703F49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40" y="1839472"/>
            <a:ext cx="3010179" cy="21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2D049-8417-4B83-B112-6FC8EFA2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武安尊王為何會戴面具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1DA202-886D-4088-BB24-C72B81BF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˙虎神為了保護平埔族民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˙求助玄天上帝，玄天上帝借他一副青面獠牙的黑色面具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˙</a:t>
            </a:r>
            <a:r>
              <a:rPr lang="zh-TW" altLang="en-US" dirty="0"/>
              <a:t>觸犯禁規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˙致使面具永遠取不下來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1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798AE7-BDEE-460E-A712-E917D651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宋江陣源由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952639-3906-40F1-9CD2-C9B52634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</a:p>
          <a:p>
            <a:r>
              <a:rPr lang="zh-TW" altLang="en-US" dirty="0"/>
              <a:t>少林武學實拳派的一支</a:t>
            </a:r>
            <a:endParaRPr lang="en-US" altLang="zh-TW" dirty="0"/>
          </a:p>
          <a:p>
            <a:r>
              <a:rPr lang="zh-TW" altLang="en-US" dirty="0"/>
              <a:t>戚繼光鴛鴦陣</a:t>
            </a:r>
            <a:endParaRPr lang="en-US" altLang="zh-TW" dirty="0"/>
          </a:p>
          <a:p>
            <a:r>
              <a:rPr lang="zh-TW" altLang="en-US" dirty="0"/>
              <a:t>鄭成功的藤牌兵</a:t>
            </a:r>
            <a:endParaRPr lang="en-US" altLang="zh-TW" dirty="0"/>
          </a:p>
          <a:p>
            <a:r>
              <a:rPr lang="zh-TW" altLang="en-US" dirty="0"/>
              <a:t>中國福建漳泉地方自衛武力團練</a:t>
            </a:r>
            <a:endParaRPr lang="en-US" altLang="zh-TW" dirty="0"/>
          </a:p>
          <a:p>
            <a:r>
              <a:rPr lang="zh-TW" altLang="en-US" dirty="0"/>
              <a:t>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402144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1CA11-C5DA-4D6E-A2E3-5237A2A0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武安宮的別名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2495ED-FD0A-40A0-A3FD-458D28B4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「大使公廟」</a:t>
            </a:r>
          </a:p>
        </p:txBody>
      </p:sp>
    </p:spTree>
    <p:extLst>
      <p:ext uri="{BB962C8B-B14F-4D97-AF65-F5344CB8AC3E}">
        <p14:creationId xmlns:p14="http://schemas.microsoft.com/office/powerpoint/2010/main" val="344087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C90F9-B4DC-417A-86BC-B8B8053D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武安尊王為何被封為神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5D293-00C3-4D55-92C4-088A5D162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武安尊王乃唐朝開元年間進士張巡</a:t>
            </a:r>
            <a:endParaRPr lang="en-US" altLang="zh-TW" dirty="0"/>
          </a:p>
          <a:p>
            <a:r>
              <a:rPr lang="zh-TW" altLang="en-US" dirty="0"/>
              <a:t>安史之亂時起兵討賊</a:t>
            </a:r>
            <a:endParaRPr lang="en-US" altLang="zh-TW" dirty="0"/>
          </a:p>
          <a:p>
            <a:r>
              <a:rPr lang="zh-TW" altLang="en-US" dirty="0"/>
              <a:t>張巡至睢陽共守，與許遠堅守危城數月</a:t>
            </a:r>
            <a:endParaRPr lang="en-US" altLang="zh-TW" dirty="0"/>
          </a:p>
          <a:p>
            <a:r>
              <a:rPr lang="zh-TW" altLang="en-US" dirty="0"/>
              <a:t>城破被俘，不屈而死</a:t>
            </a:r>
            <a:endParaRPr lang="en-US" altLang="zh-TW" dirty="0"/>
          </a:p>
          <a:p>
            <a:r>
              <a:rPr lang="zh-TW" altLang="en-US" dirty="0"/>
              <a:t>且就「武盡成仁」「安史之亂」而封其為「武安尊王」。</a:t>
            </a:r>
          </a:p>
        </p:txBody>
      </p:sp>
    </p:spTree>
    <p:extLst>
      <p:ext uri="{BB962C8B-B14F-4D97-AF65-F5344CB8AC3E}">
        <p14:creationId xmlns:p14="http://schemas.microsoft.com/office/powerpoint/2010/main" val="189402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58229B-7173-41A0-95C1-0308AC00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8AC252-FEAF-4FB6-B6F7-C7919745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頭旗</a:t>
            </a:r>
            <a:endParaRPr lang="en-US" altLang="zh-TW" dirty="0"/>
          </a:p>
          <a:p>
            <a:r>
              <a:rPr lang="zh-TW" altLang="en-US" dirty="0"/>
              <a:t>雙斧</a:t>
            </a:r>
            <a:endParaRPr lang="en-US" altLang="zh-TW" dirty="0"/>
          </a:p>
          <a:p>
            <a:r>
              <a:rPr lang="zh-TW" altLang="en-US" dirty="0"/>
              <a:t>單刀</a:t>
            </a:r>
            <a:endParaRPr lang="en-US" altLang="zh-TW" dirty="0"/>
          </a:p>
          <a:p>
            <a:r>
              <a:rPr lang="zh-TW" altLang="en-US" dirty="0"/>
              <a:t>單叉</a:t>
            </a:r>
            <a:endParaRPr lang="en-US" altLang="zh-TW" dirty="0"/>
          </a:p>
          <a:p>
            <a:r>
              <a:rPr lang="zh-TW" altLang="en-US" dirty="0"/>
              <a:t>盾</a:t>
            </a:r>
            <a:endParaRPr lang="en-US" altLang="zh-TW" dirty="0"/>
          </a:p>
          <a:p>
            <a:r>
              <a:rPr lang="zh-TW" altLang="en-US" dirty="0"/>
              <a:t>齊眉棍</a:t>
            </a:r>
            <a:endParaRPr lang="en-US" altLang="zh-TW" dirty="0"/>
          </a:p>
          <a:p>
            <a:r>
              <a:rPr lang="zh-TW" altLang="en-US" dirty="0"/>
              <a:t>耙</a:t>
            </a:r>
            <a:endParaRPr lang="en-US" altLang="zh-TW" dirty="0"/>
          </a:p>
          <a:p>
            <a:r>
              <a:rPr lang="zh-TW" altLang="en-US" dirty="0"/>
              <a:t>鉤</a:t>
            </a:r>
            <a:endParaRPr lang="en-US" altLang="zh-TW" dirty="0"/>
          </a:p>
          <a:p>
            <a:r>
              <a:rPr lang="zh-TW" altLang="en-US" dirty="0"/>
              <a:t>雙刀</a:t>
            </a:r>
            <a:endParaRPr lang="en-US" altLang="zh-TW" dirty="0"/>
          </a:p>
          <a:p>
            <a:r>
              <a:rPr lang="zh-TW" altLang="en-US" dirty="0"/>
              <a:t>雙眼</a:t>
            </a:r>
            <a:endParaRPr lang="en-US" altLang="zh-TW" dirty="0"/>
          </a:p>
          <a:p>
            <a:r>
              <a:rPr lang="zh-TW" altLang="en-US" dirty="0"/>
              <a:t>關刀</a:t>
            </a:r>
          </a:p>
        </p:txBody>
      </p:sp>
    </p:spTree>
    <p:extLst>
      <p:ext uri="{BB962C8B-B14F-4D97-AF65-F5344CB8AC3E}">
        <p14:creationId xmlns:p14="http://schemas.microsoft.com/office/powerpoint/2010/main" val="30616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40D36-2CF1-4D1E-B77B-3F590FA9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33C39-2ED5-4F39-9E06-3671A2EAC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蜈蚣陣</a:t>
            </a:r>
            <a:endParaRPr lang="en-US" altLang="zh-TW" dirty="0"/>
          </a:p>
          <a:p>
            <a:r>
              <a:rPr lang="zh-TW" altLang="en-US" dirty="0"/>
              <a:t>巡城</a:t>
            </a:r>
            <a:endParaRPr lang="en-US" altLang="zh-TW" dirty="0"/>
          </a:p>
          <a:p>
            <a:r>
              <a:rPr lang="zh-TW" altLang="en-US" dirty="0"/>
              <a:t>排城</a:t>
            </a:r>
            <a:endParaRPr lang="en-US" altLang="zh-TW" dirty="0"/>
          </a:p>
          <a:p>
            <a:r>
              <a:rPr lang="zh-TW" altLang="en-US" dirty="0"/>
              <a:t>龍捲水</a:t>
            </a:r>
            <a:endParaRPr lang="en-US" altLang="zh-TW" dirty="0"/>
          </a:p>
          <a:p>
            <a:r>
              <a:rPr lang="zh-TW" altLang="en-US" dirty="0"/>
              <a:t>七星陣</a:t>
            </a:r>
            <a:endParaRPr lang="en-US" altLang="zh-TW" dirty="0"/>
          </a:p>
          <a:p>
            <a:r>
              <a:rPr lang="zh-TW" altLang="en-US" dirty="0"/>
              <a:t>梅花陣</a:t>
            </a:r>
            <a:endParaRPr lang="en-US" altLang="zh-TW" dirty="0"/>
          </a:p>
          <a:p>
            <a:r>
              <a:rPr lang="zh-TW" altLang="en-US" dirty="0"/>
              <a:t>五花陣</a:t>
            </a:r>
            <a:endParaRPr lang="en-US" altLang="zh-TW" dirty="0"/>
          </a:p>
          <a:p>
            <a:r>
              <a:rPr lang="zh-TW" altLang="en-US" dirty="0"/>
              <a:t>八卦陣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31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9F69A-58DF-41BE-8089-D6536776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宋江陣陳立目的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5179F4-ACD5-48B4-B82B-335FB537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模仿</a:t>
            </a:r>
            <a:r>
              <a:rPr lang="en-US" altLang="zh-TW" dirty="0"/>
              <a:t>36</a:t>
            </a:r>
            <a:r>
              <a:rPr lang="zh-TW" altLang="en-US" dirty="0"/>
              <a:t>天罡</a:t>
            </a:r>
            <a:r>
              <a:rPr lang="en-US" altLang="zh-TW" dirty="0"/>
              <a:t>72</a:t>
            </a:r>
            <a:r>
              <a:rPr lang="zh-TW" altLang="en-US" dirty="0"/>
              <a:t>地煞的驅邪保安功能，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藉以強化陣頭的正統性與宗教意義。</a:t>
            </a:r>
          </a:p>
        </p:txBody>
      </p:sp>
    </p:spTree>
    <p:extLst>
      <p:ext uri="{BB962C8B-B14F-4D97-AF65-F5344CB8AC3E}">
        <p14:creationId xmlns:p14="http://schemas.microsoft.com/office/powerpoint/2010/main" val="23278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339</Words>
  <Application>Microsoft Office PowerPoint</Application>
  <PresentationFormat>寬螢幕</PresentationFormat>
  <Paragraphs>63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標楷體</vt:lpstr>
      <vt:lpstr>Arial</vt:lpstr>
      <vt:lpstr>Constantia</vt:lpstr>
      <vt:lpstr>Franklin Gothic Book</vt:lpstr>
      <vt:lpstr>Office 佈景主題</vt:lpstr>
      <vt:lpstr> </vt:lpstr>
      <vt:lpstr>主要祀奉的神</vt:lpstr>
      <vt:lpstr>武安尊王為何會戴面具</vt:lpstr>
      <vt:lpstr>宋江陣源由</vt:lpstr>
      <vt:lpstr>武安宮的別名</vt:lpstr>
      <vt:lpstr>武安尊王為何被封為神</vt:lpstr>
      <vt:lpstr>宋江陣兵器</vt:lpstr>
      <vt:lpstr>宋江陣陣式</vt:lpstr>
      <vt:lpstr>宋江陣陳立目的</vt:lpstr>
      <vt:lpstr>宋江陣主要祭拜的神</vt:lpstr>
      <vt:lpstr>歷史</vt:lpstr>
      <vt:lpstr>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20</cp:revision>
  <dcterms:created xsi:type="dcterms:W3CDTF">2023-12-05T07:24:30Z</dcterms:created>
  <dcterms:modified xsi:type="dcterms:W3CDTF">2024-01-09T07:41:23Z</dcterms:modified>
</cp:coreProperties>
</file>