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548802-7C1F-48EC-867F-6D5754DDF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A3C16A1-06B9-4F11-BBFA-DB1816F96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90D97B-D4D9-4E87-9FF6-0AD9F3DB2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58B0-D794-4687-A72B-766C4ED8AB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578337A-FAF5-4FA0-B0E5-459B545A6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EF300C-D7C6-4DE8-A718-DA6CF0F71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F6A9-590F-4AAD-B545-0F7648E0D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054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9CF7F8-5DB6-4CC9-9758-4A007CF96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9AB67E0-8F2C-45B9-8885-4CBDFA631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EFA9F5-726E-4520-BE89-331B7156B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58B0-D794-4687-A72B-766C4ED8AB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D776B80-89A6-4147-AC4C-592E9AF36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368175C-2DB9-4832-B8FE-0811501AA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F6A9-590F-4AAD-B545-0F7648E0D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306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740453B-5828-4987-B16F-5820359537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C67809E-C818-4A07-A4BB-6F9E6F4DD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7141A2-165C-4F17-B0E0-A3114249B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58B0-D794-4687-A72B-766C4ED8AB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30A989-A419-4452-B375-F1E38B6A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8239A08-67DE-44DB-80BE-96D586DBD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F6A9-590F-4AAD-B545-0F7648E0D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255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47AF2D-09F3-44C7-AAB8-41D45F587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DEFDB03-AC42-48BF-946A-5A0256EAD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007342E-BECD-4A3A-9FFD-36FAA3639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58B0-D794-4687-A72B-766C4ED8AB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EB2C386-275B-4C22-A83C-2EB7E4D26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6D8985F-4CAE-4541-8E03-652DCABB6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F6A9-590F-4AAD-B545-0F7648E0D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0691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63FA4E-576F-4710-ABBD-C46C4F3AD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06A77D1-90A8-4AD7-9288-8010186CB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0B79CE4-D245-473E-A9BD-81271642A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58B0-D794-4687-A72B-766C4ED8AB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468229-EEF3-4080-B873-AC2EA4371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F97DA9-F2AB-49EC-B7FE-EB4878D67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F6A9-590F-4AAD-B545-0F7648E0D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1686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098067-2806-4B29-85B0-F5664200D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FFD51F7-C954-4C33-9413-1D94F9B1E0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795EEDD-3E3F-4189-A622-290E1DE5A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911E893-955E-492E-AA9E-435372555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58B0-D794-4687-A72B-766C4ED8AB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DE0F6C6-1B1F-414D-BB43-9A4651DB9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09108E7-108B-46F5-BEBC-9B8753F45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F6A9-590F-4AAD-B545-0F7648E0D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663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CF1370-63E8-43E1-ACDB-625048258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552BA73-080B-4E19-A931-B54002204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7ECE877-6830-4F34-B260-14A0B0B05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8507BB2-E3EF-4BF4-89A4-3B8F2A823D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98FE8F4-07BD-4A9D-819B-BE0299AEF3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18E4996-D95D-459C-8454-3ABBAB062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58B0-D794-4687-A72B-766C4ED8AB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B6C5121-29DC-4AC4-9035-C45BE5D0B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38C6A3A-3C1D-4D53-8F43-AA12762C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F6A9-590F-4AAD-B545-0F7648E0D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200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0727CA-49F0-42FB-B9AA-93EEC5DF0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FE7FBCA-A922-4B16-9C87-24B00D3F5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58B0-D794-4687-A72B-766C4ED8AB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CAF2F55-8F34-4DE8-9D2A-B7FCC8CE4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4E7F37E-563C-4E91-B9E3-1B7CC6BC3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F6A9-590F-4AAD-B545-0F7648E0D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336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34C21F5-7A78-41C2-81E9-BD3ADE92C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58B0-D794-4687-A72B-766C4ED8AB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5854F50-8A32-4C65-A3D3-E397F1701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A05F25D-E890-4C67-8FDB-FA8631A0C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F6A9-590F-4AAD-B545-0F7648E0D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637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940A6B-C84F-4F07-892D-1944E398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CC7ABD4-69BF-4700-8395-8444261CE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10EB5DC-FB0D-4235-9742-6013AB63B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722F74A-7B8A-45D1-A4DF-9AC1BCC78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58B0-D794-4687-A72B-766C4ED8AB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E2DCF84-B6E4-4421-9EFD-B5810760D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0CD0A9B-C3ED-45A8-A827-F883EA475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F6A9-590F-4AAD-B545-0F7648E0D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1088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2A2D1C-7A74-4F89-A6BA-92A82BC79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51E3255-DE33-4344-BFF0-3E08F26421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0CFE2C1-77CD-4828-90AD-1075B8DE8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E69131A-4CEE-477D-8FAC-4D4C17A99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58B0-D794-4687-A72B-766C4ED8AB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7340551-D144-490B-A5C2-4B91FF40F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346BBD6-108D-4CCD-9ACF-2E2E80296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F6A9-590F-4AAD-B545-0F7648E0D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255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在風中飄蕩的黃色布料">
            <a:extLst>
              <a:ext uri="{FF2B5EF4-FFF2-40B4-BE49-F238E27FC236}">
                <a16:creationId xmlns:a16="http://schemas.microsoft.com/office/drawing/2014/main" id="{00302533-DFD6-499D-A492-3A1CEE00DE5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8B47D7C-AFDE-4EE2-BA5E-0A9D4D98A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C3A74B8-3E61-47A5-BB74-3372A624F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839A5FF-205F-473B-947E-0AE06F00AC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E58B0-D794-4687-A72B-766C4ED8AB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34256F1-28FE-413F-A239-F9222B99EC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343AF1C-950E-4E1C-A7E2-7958FC652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3F6A9-590F-4AAD-B545-0F7648E0D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916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486EDA-FD75-45BF-AAF8-9F7803DB5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                 認識武安宮與宋江陣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BB6DE2C-79B9-4F33-8D34-BF1136892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0" y="1592077"/>
            <a:ext cx="1999129" cy="855288"/>
          </a:xfrm>
        </p:spPr>
        <p:txBody>
          <a:bodyPr/>
          <a:lstStyle/>
          <a:p>
            <a:r>
              <a:rPr lang="zh-TW" altLang="en-US"/>
              <a:t>專題報導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DFC8C24-9474-420C-9B63-BBABE9EA1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5897" y="3593446"/>
            <a:ext cx="357187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65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7037D2-8A6C-4C73-83C5-39E5CFB09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                               供奉的神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3C42D4F-CA04-4705-8E6B-40F90D1D3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主祀大使爺張巡（武安尊王）</a:t>
            </a:r>
            <a:endParaRPr lang="en-US" altLang="zh-TW" dirty="0"/>
          </a:p>
          <a:p>
            <a:r>
              <a:rPr lang="zh-TW" altLang="en-US" dirty="0"/>
              <a:t>二使爺許遠（文安尊王）</a:t>
            </a:r>
            <a:endParaRPr lang="en-US" altLang="zh-TW" dirty="0"/>
          </a:p>
          <a:p>
            <a:r>
              <a:rPr lang="zh-TW" altLang="en-US" dirty="0"/>
              <a:t>三使爺南霽雲使公</a:t>
            </a:r>
          </a:p>
        </p:txBody>
      </p:sp>
    </p:spTree>
    <p:extLst>
      <p:ext uri="{BB962C8B-B14F-4D97-AF65-F5344CB8AC3E}">
        <p14:creationId xmlns:p14="http://schemas.microsoft.com/office/powerpoint/2010/main" val="1920052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150111-FFE1-4608-A5D8-D24A4A678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                        武安尊王戴面具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6D907C2-2B43-45C9-8F1C-C77EED2FB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8166" y="1825624"/>
            <a:ext cx="7820584" cy="4243482"/>
          </a:xfrm>
        </p:spPr>
        <p:txBody>
          <a:bodyPr>
            <a:normAutofit lnSpcReduction="10000"/>
          </a:bodyPr>
          <a:lstStyle/>
          <a:p>
            <a:r>
              <a:rPr lang="zh-TW" altLang="en-US" dirty="0"/>
              <a:t>相傳新化虎頭山上住有虎神，常危害附近生靈。武安尊王為了解決百姓困擾，遂與虎神交戰，但過了許久都未能分出勝負。於是武安尊王向大目降北極殿玄天上帝借法寶「玄天面」，為青面獠牙的面具。在出借面具的同時，玄天上帝提醒說獲勝後要過了「大使埤」才能夠說笑。之後武安尊王靠著面具震攝住虎神，趁機砍下一隻虎腳，虎腳掉到虎頭埤裡。而在打敗虎神之後，武安尊王忘了規定，笑了出來，導致面具脫不下來。所以廟中武安尊王的樣貌較為兇惡。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D778301E-67A3-40FF-AB94-69DEB6E303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50" y="2689412"/>
            <a:ext cx="3143250" cy="416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959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7D1C41-ED81-449F-A325-C4C88388A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1694" y="400984"/>
            <a:ext cx="3263153" cy="1325563"/>
          </a:xfrm>
        </p:spPr>
        <p:txBody>
          <a:bodyPr/>
          <a:lstStyle/>
          <a:p>
            <a:r>
              <a:rPr lang="zh-TW" altLang="en-US"/>
              <a:t>喜歡的武器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A933433-5710-4C32-9F5B-666144CBB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單刀</a:t>
            </a:r>
          </a:p>
        </p:txBody>
      </p:sp>
    </p:spTree>
    <p:extLst>
      <p:ext uri="{BB962C8B-B14F-4D97-AF65-F5344CB8AC3E}">
        <p14:creationId xmlns:p14="http://schemas.microsoft.com/office/powerpoint/2010/main" val="2806412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9429E6-DC8E-4F24-92F9-1FF14D09A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6871" y="466165"/>
            <a:ext cx="3567953" cy="1125911"/>
          </a:xfrm>
        </p:spPr>
        <p:txBody>
          <a:bodyPr/>
          <a:lstStyle/>
          <a:p>
            <a:r>
              <a:rPr lang="zh-TW" altLang="en-US"/>
              <a:t>武安宮的由來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E91C4F2-373B-4D6B-840F-D69B4E427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武安宮建於清嘉慶年間，昔稱「大使公廟」，主祀武安尊王。清嘉慶</a:t>
            </a:r>
            <a:r>
              <a:rPr lang="en-US" altLang="zh-TW" dirty="0"/>
              <a:t>24</a:t>
            </a:r>
            <a:r>
              <a:rPr lang="zh-TW" altLang="en-US" dirty="0"/>
              <a:t>年</a:t>
            </a:r>
            <a:r>
              <a:rPr lang="en-US" altLang="zh-TW" dirty="0"/>
              <a:t>(1819)</a:t>
            </a:r>
            <a:r>
              <a:rPr lang="zh-TW" altLang="en-US" dirty="0"/>
              <a:t>福建漳洲城守吳若有率眾善男信女專程來台，親臨武安宮進香，並敬獻中壇石香爐一座，表示尊崇。光緒</a:t>
            </a:r>
            <a:r>
              <a:rPr lang="en-US" altLang="zh-TW" dirty="0"/>
              <a:t>4</a:t>
            </a:r>
            <a:r>
              <a:rPr lang="zh-TW" altLang="en-US" dirty="0"/>
              <a:t>年（</a:t>
            </a:r>
            <a:r>
              <a:rPr lang="en-US" altLang="zh-TW" dirty="0"/>
              <a:t>1878</a:t>
            </a:r>
            <a:r>
              <a:rPr lang="zh-TW" altLang="en-US" dirty="0"/>
              <a:t>），蘇德老、蘇振芳</a:t>
            </a:r>
            <a:r>
              <a:rPr lang="en-US" altLang="zh-TW" dirty="0"/>
              <a:t>(</a:t>
            </a:r>
            <a:r>
              <a:rPr lang="zh-TW" altLang="en-US" dirty="0"/>
              <a:t>玉井井抗日英雄蘇有志之父</a:t>
            </a:r>
            <a:r>
              <a:rPr lang="en-US" altLang="zh-TW" dirty="0"/>
              <a:t>)</a:t>
            </a:r>
            <a:r>
              <a:rPr lang="zh-TW" altLang="en-US" dirty="0"/>
              <a:t>有重要建碑記為證物。民國</a:t>
            </a:r>
            <a:r>
              <a:rPr lang="en-US" altLang="zh-TW" dirty="0"/>
              <a:t>65</a:t>
            </a:r>
            <a:r>
              <a:rPr lang="zh-TW" altLang="en-US" dirty="0"/>
              <a:t>年重建，民國</a:t>
            </a:r>
            <a:r>
              <a:rPr lang="en-US" altLang="zh-TW" dirty="0"/>
              <a:t>67</a:t>
            </a:r>
            <a:r>
              <a:rPr lang="zh-TW" altLang="en-US" dirty="0"/>
              <a:t>年落成暨祈安建醮大典。</a:t>
            </a:r>
          </a:p>
          <a:p>
            <a:r>
              <a:rPr lang="zh-TW" altLang="en-US" dirty="0"/>
              <a:t>武安尊王乃唐朝開元年間進士張巡，天寶時為真源公，安史之亂時起兵討賊，張巡至睢陽共守，與許遠堅守危城數月，始終不屈，後糧盡援絕，城破被俘，不屈而死，唐肅宗下詔追賜張巡為揚州大都督，且就「武盡成仁」「安史之亂」而封其為「武安尊王」。</a:t>
            </a:r>
          </a:p>
        </p:txBody>
      </p:sp>
    </p:spTree>
    <p:extLst>
      <p:ext uri="{BB962C8B-B14F-4D97-AF65-F5344CB8AC3E}">
        <p14:creationId xmlns:p14="http://schemas.microsoft.com/office/powerpoint/2010/main" val="12067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0A4F61-9171-45AB-BA5C-B66E91BB4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294" y="403412"/>
            <a:ext cx="5020236" cy="1206594"/>
          </a:xfrm>
        </p:spPr>
        <p:txBody>
          <a:bodyPr/>
          <a:lstStyle/>
          <a:p>
            <a:r>
              <a:rPr lang="zh-TW" altLang="en-US"/>
              <a:t>宋江陣成立的目的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87B8F39-CFF4-4982-996B-2A9AE0B21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宋江陣源於明代泉州一帶節慶時民眾裝扮水滸傳人物的化粧遊行，後來增加表演故事，形成宋江戲，經過發展變化，一支與武術技藝及民間信仰結合，變成宋江陣，另一支則強化戲劇性質，形成福建地區的高甲戲。</a:t>
            </a:r>
          </a:p>
        </p:txBody>
      </p:sp>
    </p:spTree>
    <p:extLst>
      <p:ext uri="{BB962C8B-B14F-4D97-AF65-F5344CB8AC3E}">
        <p14:creationId xmlns:p14="http://schemas.microsoft.com/office/powerpoint/2010/main" val="3167032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F35AD4-5211-42DB-A905-7FB69C385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宋江陣的陣式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C92945D-06C4-4461-850C-4A6E3C024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宋江陣的傳統陣型，據傳來自小說</a:t>
            </a:r>
            <a:r>
              <a:rPr lang="en-US" altLang="zh-TW" dirty="0"/>
              <a:t>《</a:t>
            </a:r>
            <a:r>
              <a:rPr lang="zh-TW" altLang="en-US" dirty="0"/>
              <a:t>水滸傳</a:t>
            </a:r>
            <a:r>
              <a:rPr lang="en-US" altLang="zh-TW" dirty="0"/>
              <a:t>》</a:t>
            </a:r>
            <a:r>
              <a:rPr lang="zh-TW" altLang="en-US"/>
              <a:t>的人物「宋江」所使用的攻城武陣，陣型走位的陣法，以「太極圖」為基礎，演化出「十八套」，包括：龍吐耳、開四城門、走蛇泅、跳中尊、開斧、蛇脫殼、田螺陣、雙套、連環套、蜈蚣陣、排城、破城、跳城、交五花、四梅花、八卦陣、黃蜂結巢、黃蜂出巢，其中最為知名的是「八卦陣」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3091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AD4710-8D4A-4AA2-9E7D-3000A265F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0588" y="365125"/>
            <a:ext cx="6423212" cy="1325563"/>
          </a:xfrm>
        </p:spPr>
        <p:txBody>
          <a:bodyPr/>
          <a:lstStyle/>
          <a:p>
            <a:r>
              <a:rPr lang="zh-TW" altLang="en-US"/>
              <a:t>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06893F-2293-47DC-87E2-3DDFB0715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我覺得去參觀宋江陣兵器很好玩，那裡的人還給我們玩他們的兵器，看到兵器超開心。</a:t>
            </a:r>
          </a:p>
        </p:txBody>
      </p:sp>
    </p:spTree>
    <p:extLst>
      <p:ext uri="{BB962C8B-B14F-4D97-AF65-F5344CB8AC3E}">
        <p14:creationId xmlns:p14="http://schemas.microsoft.com/office/powerpoint/2010/main" val="3020165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633</Words>
  <Application>Microsoft Office PowerPoint</Application>
  <PresentationFormat>寬螢幕</PresentationFormat>
  <Paragraphs>19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微軟正黑體</vt:lpstr>
      <vt:lpstr>Arial</vt:lpstr>
      <vt:lpstr>Calibri</vt:lpstr>
      <vt:lpstr>Calibri Light</vt:lpstr>
      <vt:lpstr>Office 佈景主題</vt:lpstr>
      <vt:lpstr>                  認識武安宮與宋江陣</vt:lpstr>
      <vt:lpstr>                                供奉的神</vt:lpstr>
      <vt:lpstr>                         武安尊王戴面具</vt:lpstr>
      <vt:lpstr>喜歡的武器</vt:lpstr>
      <vt:lpstr>武安宮的由來</vt:lpstr>
      <vt:lpstr>宋江陣成立的目的</vt:lpstr>
      <vt:lpstr>宋江陣的陣式</vt:lpstr>
      <vt:lpstr>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Roki</dc:creator>
  <cp:lastModifiedBy>Roki</cp:lastModifiedBy>
  <cp:revision>11</cp:revision>
  <dcterms:created xsi:type="dcterms:W3CDTF">2023-12-05T07:33:25Z</dcterms:created>
  <dcterms:modified xsi:type="dcterms:W3CDTF">2024-01-09T07:43:02Z</dcterms:modified>
</cp:coreProperties>
</file>