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2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1CA999-EBD4-4C9F-BDCF-A35B1F491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F0E6091-6A53-4677-B9B1-66DECB9F5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A858E8-1E11-4D52-B3C1-EFB080CB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AEBBBB-25A8-46C0-8565-4EF86D67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E6C179-86C5-4BFB-99AC-F911CD0C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46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932A16-F757-4A03-B72F-8C1B1083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0F79BA0-C2AE-4AA6-8D51-706084FAE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09712F-B752-4E99-A0E6-E06EB5C9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C4C8CD-18D8-48AF-BF9D-B530D000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FE7A3B-BCC4-4D31-A9AE-DBAA3069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24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1063474-C974-45A8-9F23-2FAE4962B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4CE6CBC-965B-4A3B-A903-8E576CEE0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85E2A4-D106-45AD-9DFB-744E8860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859FAB-560D-412A-9B3B-D5A9687D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D70CA0-C0EF-41C8-A35C-C4E68841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05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A3C5B1-75C5-46C9-8E5F-7FF497DF6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F32D68-B221-4497-926A-928442D62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97B11D-8C41-49E2-ABBC-4E84918C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4C0131-1DB7-45CB-81A7-ADAF55677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C137B5-E62F-4DEB-AD85-A766FC83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782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E3637A-2CBD-4DEF-8CC8-79F9444D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7A4A9C8-D2FE-4EA1-9867-A5A9BFB43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D6125F-B646-4562-A4A5-DBDEA9166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DAEAEA-D7DF-48C6-A58A-EE7B188F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721099-E5F2-4947-96EE-9EF5E05B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78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918231-9F43-4417-9A77-99877F95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E0FAA0-F937-44E3-A620-26DCC8977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4936D53-10A9-4B7D-9F0A-58AC69885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6A65AC-FE48-4A65-879B-DDD3A3E3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3F0BB4-06C2-470F-B44C-E9E03A660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CE6F657-F948-4726-8B3D-E3F44082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01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F1D786-1F85-4EFA-A0CB-B230B4C2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DBC8C9-EF4F-4413-84FC-B495ED98F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7C1CBB4-7659-4DA4-8207-B76B0500D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9050C6B-9AD9-4F82-90C9-257007A05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67C0FB9-F818-4850-9AD0-4D0919217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1A3CB0D-E8F8-40EC-BF61-C460D86F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B7C2D58-8423-4645-ADF4-3617B84C6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E303BE5-4E88-4D33-9127-D0D2F601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337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3F9AC0-BEA2-45F7-92AA-669EDB51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A57E548-44CA-496F-A3B5-CA3D3F0B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A4D8EE3-F458-4009-92E7-993722121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BF5074-EEB9-464F-BB1F-B650F8AB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298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C6FC69A-3FDC-4086-BC26-37B62059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A964DB8-19ED-424A-8C5B-F30D96FC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2147306-A908-4AB1-8EA6-EBE250B0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84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BB67CF-CD80-4C64-978B-6555CDA1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572CA6-A061-4B3C-8C88-C63BB8540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1DD302-92AB-4302-9230-D6BB6E645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913B67A-1F36-45E8-9498-536BCE31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14A53D4-22CE-4DBD-8614-D22268E7A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FDEAE82-DBF9-4861-9836-95F92377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05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E41718-D2EC-46D9-AA35-98F80159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7FB54F0-64D4-4538-955F-29254B4B3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952DFD-18F1-412C-9133-CB0FFD627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0A4FD9C-5EC7-4FA4-9FA9-14EAD10B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D0DC8A6-EC08-4CF3-B85D-9FA60BE0C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0343E43-557B-4FBC-AC0D-C3C284C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08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農場的小雞">
            <a:extLst>
              <a:ext uri="{FF2B5EF4-FFF2-40B4-BE49-F238E27FC236}">
                <a16:creationId xmlns:a16="http://schemas.microsoft.com/office/drawing/2014/main" id="{E19EEE2C-3B8D-46DF-8257-9C93866F35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9A6E4E8-6BD5-475C-B0BE-1CD7BE7F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34A9B5-EB9E-43FD-893C-AF92319B2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475323-7C2B-4FFD-B10B-B2CB9DDD2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6C129-7DE3-4CFE-B48D-7388F1C7B5DA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EB25C5-6F00-455E-8A6A-DF1A13422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1F11C-8603-40AB-89EB-E3D498941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3FCFF-B947-4918-8700-2E34D8EC7F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2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17/06/relationships/model3d" Target="../media/model3d3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9DB016EB-5D23-4167-A51C-9C76A07A1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0315" y="3880872"/>
            <a:ext cx="3352800" cy="1649498"/>
          </a:xfrm>
        </p:spPr>
        <p:txBody>
          <a:bodyPr>
            <a:noAutofit/>
          </a:bodyPr>
          <a:lstStyle/>
          <a:p>
            <a:r>
              <a:rPr lang="zh-TW" altLang="en-US" sz="4800" dirty="0">
                <a:solidFill>
                  <a:srgbClr val="92D05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專題報導</a:t>
            </a:r>
            <a:endParaRPr lang="en-US" altLang="zh-TW" sz="4800" dirty="0">
              <a:solidFill>
                <a:srgbClr val="92D050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r>
              <a:rPr lang="en-US" altLang="zh-TW" sz="48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5110</a:t>
            </a:r>
            <a:r>
              <a:rPr lang="zh-TW" altLang="en-US" sz="48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王先聆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AD4916-104A-4941-AC72-75687881A68F}"/>
              </a:ext>
            </a:extLst>
          </p:cNvPr>
          <p:cNvSpPr/>
          <p:nvPr/>
        </p:nvSpPr>
        <p:spPr>
          <a:xfrm>
            <a:off x="442048" y="1389547"/>
            <a:ext cx="113079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認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識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武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安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宮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與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宋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江</a:t>
            </a:r>
            <a:r>
              <a:rPr lang="zh-TW" alt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</a:rPr>
              <a:t>陣</a:t>
            </a:r>
            <a:endParaRPr lang="zh-TW" alt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6" name="圖形 5" descr="教師 以實心填滿">
            <a:extLst>
              <a:ext uri="{FF2B5EF4-FFF2-40B4-BE49-F238E27FC236}">
                <a16:creationId xmlns:a16="http://schemas.microsoft.com/office/drawing/2014/main" id="{A5E5DAC8-2B6C-4BBE-9B5E-0A3826C20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0"/>
            <a:ext cx="3478323" cy="34783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9F3194-CBB5-4940-BAA1-0840AFE39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07" y="3379677"/>
            <a:ext cx="3836894" cy="34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74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0F9B4E-B0E7-4F8E-BD80-29AC9B25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06553" cy="1325563"/>
          </a:xfrm>
        </p:spPr>
        <p:txBody>
          <a:bodyPr>
            <a:no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主要祀奉的神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0116C3-CAAE-468A-81AE-5FB66A156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5988" cy="2253316"/>
          </a:xfrm>
        </p:spPr>
        <p:txBody>
          <a:bodyPr/>
          <a:lstStyle/>
          <a:p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</a:rPr>
              <a:t>大使爺張巡（武安尊王）</a:t>
            </a:r>
            <a:endParaRPr lang="en-US" altLang="zh-TW" sz="4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</a:rPr>
              <a:t>二使爺許遠（文安尊王）</a:t>
            </a:r>
            <a:endParaRPr lang="en-US" altLang="zh-TW" sz="4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</a:rPr>
              <a:t>三使爺南霽雲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87DBF5-B8A5-4629-915F-4920AA2C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0" y="2949388"/>
            <a:ext cx="3143250" cy="390861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Fearful Face Emoji">
                <a:extLst>
                  <a:ext uri="{FF2B5EF4-FFF2-40B4-BE49-F238E27FC236}">
                    <a16:creationId xmlns:a16="http://schemas.microsoft.com/office/drawing/2014/main" id="{5331052F-40A7-4992-8588-BF92093C64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6473573"/>
                  </p:ext>
                </p:extLst>
              </p:nvPr>
            </p:nvGraphicFramePr>
            <p:xfrm>
              <a:off x="9048750" y="292288"/>
              <a:ext cx="2471470" cy="24891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71470" cy="2489187"/>
                    </a:xfrm>
                    <a:prstGeom prst="rect">
                      <a:avLst/>
                    </a:prstGeom>
                  </am3d:spPr>
                  <am3d:camera>
                    <am3d:pos x="0" y="0" z="811426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153" d="1000000"/>
                    <am3d:preTrans dx="-10968" dy="-17980949" dz="187081"/>
                    <am3d:scale>
                      <am3d:sx n="1000000" d="1000000"/>
                      <am3d:sy n="1000000" d="1000000"/>
                      <am3d:sz n="1000000" d="1000000"/>
                    </am3d:scale>
                    <am3d:rot ax="1834768" ay="214511" az="12661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494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Fearful Face Emoji">
                <a:extLst>
                  <a:ext uri="{FF2B5EF4-FFF2-40B4-BE49-F238E27FC236}">
                    <a16:creationId xmlns:a16="http://schemas.microsoft.com/office/drawing/2014/main" id="{5331052F-40A7-4992-8588-BF92093C64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8750" y="292288"/>
                <a:ext cx="2471470" cy="24891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795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890F3F-4261-42B8-AAEC-C14270BF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2720788" cy="1325563"/>
          </a:xfrm>
        </p:spPr>
        <p:txBody>
          <a:bodyPr>
            <a:noAutofit/>
          </a:bodyPr>
          <a:lstStyle/>
          <a:p>
            <a:r>
              <a:rPr lang="zh-TW" altLang="en-US" sz="9600" dirty="0">
                <a:solidFill>
                  <a:srgbClr val="FFC000"/>
                </a:solidFill>
              </a:rPr>
              <a:t>傳說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C5CAB3-3397-43BB-A29C-240B29953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67599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</a:rPr>
              <a:t>相傳新化虎頭山上有虎神，常危害附近生靈。武安尊王為了解決百姓困擾，與虎神交戰，但過了許久都未能分出勝負。於是武安尊王向大目降北極殿玄天上帝借「玄天面」，為青面獠牙的面具。在出借面具的同時，玄天上帝提醒說獲勝後要過了「大使埤」才能夠說笑。之後武安尊王靠著面具震攝住虎神，趁機砍下一隻虎腳，虎腳掉到虎頭埤裡。而在打敗虎神之後，武安尊王忘了規定，笑了出來，導致面具脫不下來。所以廟中武安尊王的樣貌較為兇惡。</a:t>
            </a:r>
          </a:p>
        </p:txBody>
      </p:sp>
    </p:spTree>
    <p:extLst>
      <p:ext uri="{BB962C8B-B14F-4D97-AF65-F5344CB8AC3E}">
        <p14:creationId xmlns:p14="http://schemas.microsoft.com/office/powerpoint/2010/main" val="300774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444751-DA38-46CA-96DF-D6BEE231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9600" dirty="0">
                <a:solidFill>
                  <a:srgbClr val="0070C0"/>
                </a:solidFill>
              </a:rPr>
              <a:t>宋江陣的成立目的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DD0DFD-3B66-4CE9-A38E-CEC27D737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400" dirty="0">
                <a:solidFill>
                  <a:srgbClr val="7030A0"/>
                </a:solidFill>
              </a:rPr>
              <a:t>目的在於模仿</a:t>
            </a:r>
            <a:r>
              <a:rPr lang="en-US" altLang="zh-TW" sz="4400" dirty="0">
                <a:solidFill>
                  <a:srgbClr val="7030A0"/>
                </a:solidFill>
              </a:rPr>
              <a:t>36</a:t>
            </a:r>
            <a:r>
              <a:rPr lang="zh-TW" altLang="en-US" sz="4400" dirty="0">
                <a:solidFill>
                  <a:srgbClr val="7030A0"/>
                </a:solidFill>
              </a:rPr>
              <a:t>天罡</a:t>
            </a:r>
            <a:r>
              <a:rPr lang="en-US" altLang="zh-TW" sz="4400" dirty="0">
                <a:solidFill>
                  <a:srgbClr val="7030A0"/>
                </a:solidFill>
              </a:rPr>
              <a:t>72</a:t>
            </a:r>
            <a:r>
              <a:rPr lang="zh-TW" altLang="en-US" sz="4400" dirty="0">
                <a:solidFill>
                  <a:srgbClr val="7030A0"/>
                </a:solidFill>
              </a:rPr>
              <a:t>地煞的驅邪保安功能</a:t>
            </a:r>
            <a:endParaRPr lang="en-US" altLang="zh-TW" sz="4400" dirty="0">
              <a:solidFill>
                <a:srgbClr val="7030A0"/>
              </a:solidFill>
            </a:endParaRPr>
          </a:p>
          <a:p>
            <a:r>
              <a:rPr lang="zh-TW" altLang="en-US" sz="4400" dirty="0">
                <a:solidFill>
                  <a:srgbClr val="7030A0"/>
                </a:solidFill>
              </a:rPr>
              <a:t>一方面是自衛組織，另一方面則成為迎神賽會的陣頭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15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7498E5-3181-41B1-9A00-3BFC098B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87988" cy="1325563"/>
          </a:xfrm>
        </p:spPr>
        <p:txBody>
          <a:bodyPr>
            <a:normAutofit fontScale="90000"/>
          </a:bodyPr>
          <a:lstStyle/>
          <a:p>
            <a:r>
              <a:rPr kumimoji="0" lang="zh-TW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rPr>
              <a:t>宋江陣的兵器</a:t>
            </a:r>
            <a:endParaRPr lang="zh-TW" altLang="en-US" dirty="0">
              <a:highlight>
                <a:srgbClr val="FFFF00"/>
              </a:highligh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ABA33A-F0DD-417E-946B-0A9B9C5C3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117" y="1825625"/>
            <a:ext cx="1734671" cy="4351338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頭旗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雙斧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單刀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單叉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盾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1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CC17EF9-AD0F-445A-8BE5-FAED823B4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3141" y="1825625"/>
            <a:ext cx="2702859" cy="4351338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齊眉棍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耙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鉤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雙刀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雙眼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關刀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656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23820-CEE5-4C45-8903-CB361215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21188" cy="1325563"/>
          </a:xfrm>
        </p:spPr>
        <p:txBody>
          <a:bodyPr>
            <a:normAutofit fontScale="90000"/>
          </a:bodyPr>
          <a:lstStyle/>
          <a:p>
            <a:r>
              <a:rPr kumimoji="0" lang="zh-TW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rPr>
              <a:t>宋江陣陣式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FFAEC7-4D92-42D7-9660-EACA4A373E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蜈蚣陣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巡城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排城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龍捲水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020DA3D-085D-432F-A5F7-95E4E86BCC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七星陣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梅花陣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五花陣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八卦陣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03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8FD4E9-5EE4-4212-A93D-95EE6592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2747682" cy="1325563"/>
          </a:xfrm>
        </p:spPr>
        <p:txBody>
          <a:bodyPr>
            <a:noAutofit/>
          </a:bodyPr>
          <a:lstStyle/>
          <a:p>
            <a:r>
              <a:rPr lang="zh-TW" altLang="en-US" sz="9600" dirty="0">
                <a:solidFill>
                  <a:srgbClr val="00B050"/>
                </a:solidFill>
              </a:rPr>
              <a:t>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23C004-5D4C-4BA7-9B4F-136F910A5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>
                <a:solidFill>
                  <a:srgbClr val="7030A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在這次的參訪中，我學到了很多新知識。武安宮主要祀奉的神，武安宮的傳說，宋江陣的成立目的，宋江陣的兵器，宋江陣的陣式。我覺得這個活動很好，能讓自己知道參訪的內容。希望下次還有類似的活動可以參與 </a:t>
            </a:r>
            <a:r>
              <a:rPr lang="en-US" altLang="zh-TW" sz="4800" dirty="0">
                <a:solidFill>
                  <a:srgbClr val="7030A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</a:p>
          <a:p>
            <a:endParaRPr lang="zh-TW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layful dog">
                <a:extLst>
                  <a:ext uri="{FF2B5EF4-FFF2-40B4-BE49-F238E27FC236}">
                    <a16:creationId xmlns:a16="http://schemas.microsoft.com/office/drawing/2014/main" id="{84C0FAD0-E31E-4024-9CB8-A67F5D417E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1204076"/>
                  </p:ext>
                </p:extLst>
              </p:nvPr>
            </p:nvGraphicFramePr>
            <p:xfrm>
              <a:off x="9832046" y="-392116"/>
              <a:ext cx="3043507" cy="34718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43507" cy="3471867"/>
                    </a:xfrm>
                    <a:prstGeom prst="rect">
                      <a:avLst/>
                    </a:prstGeom>
                  </am3d:spPr>
                  <am3d:camera>
                    <am3d:pos x="0" y="0" z="650981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0457" d="1000000"/>
                    <am3d:preTrans dx="-2351996" dy="-14314391" dz="-3380968"/>
                    <am3d:scale>
                      <am3d:sx n="1000000" d="1000000"/>
                      <am3d:sy n="1000000" d="1000000"/>
                      <am3d:sz n="1000000" d="1000000"/>
                    </am3d:scale>
                    <am3d:rot ax="2103108" ay="-3480254" az="-1845112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0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7728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layful dog">
                <a:extLst>
                  <a:ext uri="{FF2B5EF4-FFF2-40B4-BE49-F238E27FC236}">
                    <a16:creationId xmlns:a16="http://schemas.microsoft.com/office/drawing/2014/main" id="{84C0FAD0-E31E-4024-9CB8-A67F5D417E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32046" y="-392116"/>
                <a:ext cx="3043507" cy="3471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miling Face With Smiling Eyes Emoji">
                <a:extLst>
                  <a:ext uri="{FF2B5EF4-FFF2-40B4-BE49-F238E27FC236}">
                    <a16:creationId xmlns:a16="http://schemas.microsoft.com/office/drawing/2014/main" id="{38A46163-4CCC-4969-BAEE-20D8F30FB2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3427453"/>
                  </p:ext>
                </p:extLst>
              </p:nvPr>
            </p:nvGraphicFramePr>
            <p:xfrm>
              <a:off x="7474979" y="0"/>
              <a:ext cx="1939411" cy="193941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39411" cy="1939412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 ax="757590" ay="-3" az="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4593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miling Face With Smiling Eyes Emoji">
                <a:extLst>
                  <a:ext uri="{FF2B5EF4-FFF2-40B4-BE49-F238E27FC236}">
                    <a16:creationId xmlns:a16="http://schemas.microsoft.com/office/drawing/2014/main" id="{38A46163-4CCC-4969-BAEE-20D8F30FB2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74979" y="0"/>
                <a:ext cx="1939411" cy="19394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23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0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345</Words>
  <Application>Microsoft Office PowerPoint</Application>
  <PresentationFormat>寬螢幕</PresentationFormat>
  <Paragraphs>35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3" baseType="lpstr">
      <vt:lpstr>MS UI Gothic</vt:lpstr>
      <vt:lpstr>Yu Gothic UI Semibold</vt:lpstr>
      <vt:lpstr>Arial</vt:lpstr>
      <vt:lpstr>Calibri</vt:lpstr>
      <vt:lpstr>Calibri Light</vt:lpstr>
      <vt:lpstr>Office 佈景主題</vt:lpstr>
      <vt:lpstr>PowerPoint 簡報</vt:lpstr>
      <vt:lpstr>主要祀奉的神</vt:lpstr>
      <vt:lpstr>傳說</vt:lpstr>
      <vt:lpstr>宋江陣的成立目的</vt:lpstr>
      <vt:lpstr>宋江陣的兵器</vt:lpstr>
      <vt:lpstr>宋江陣陣式</vt:lpstr>
      <vt:lpstr>心得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Roki</dc:creator>
  <cp:lastModifiedBy>Roki</cp:lastModifiedBy>
  <cp:revision>16</cp:revision>
  <dcterms:created xsi:type="dcterms:W3CDTF">2023-12-12T07:34:12Z</dcterms:created>
  <dcterms:modified xsi:type="dcterms:W3CDTF">2024-01-09T07:45:11Z</dcterms:modified>
</cp:coreProperties>
</file>