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81234" autoAdjust="0"/>
  </p:normalViewPr>
  <p:slideViewPr>
    <p:cSldViewPr snapToGrid="0">
      <p:cViewPr varScale="1">
        <p:scale>
          <a:sx n="85" d="100"/>
          <a:sy n="85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18E9F-2BD2-4269-A57E-6EE194022B7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C669C-B0B1-445E-8BD2-A4C53E1A7B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890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0C669C-B0B1-445E-8BD2-A4C53E1A7BB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683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D3D65C-50C9-4B36-845B-F8859B14B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80F4F32-D250-41F9-9C66-C64F30083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D6CC15-991A-4B2D-8BCC-51DF2B54E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645B71-DB06-4CFE-9A71-8D62C3A88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2E0051-B52C-40A5-AFC8-4708392C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173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E1D1B6-1F56-4174-85B1-52D518BE8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C2272B2-EF80-4EBC-A99B-159B664B1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3A7E73-734D-468B-8C0D-A9F7C62F5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D63EB8-5DC7-4B18-9421-7BD3C279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B227BE-B90D-4DD1-8B1B-74B5314B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539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B292A34-4FB9-42A1-A820-D59456194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D78BAFD-98B9-4CDA-9D32-BA6010CD9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330D37-9F3C-4C3F-8E30-A9776592E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3EE92E-2DB7-4547-9440-F07541A95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C31ED1-C705-4965-B2F3-594F5646B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682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E05008-7B7A-47D9-9839-2B8777FE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9755EE0-6F6E-4D2E-88AD-8374D662B6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7F3E3E5-7146-4EED-981A-BB889D798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62403C4-E9E7-4697-9731-679DD8803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0756F05-A817-463E-8353-26156B5D4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12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EEE631-797C-4AFC-9AC4-9FC12A783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556934D-B3AB-4898-B9AD-8E8A94A86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134F072-9E41-400A-903F-807C8552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AED0DC1-DC19-4331-8C44-420BE4E5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628B623-632C-4385-A766-A65E8D69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52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CD555F-2A6A-484F-9E5A-BFC0C83B5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5045173-FAA0-47C8-88FE-C4DB0A59C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9EE8A5E-E601-4C0A-A3A9-B26765582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0977DB9-445D-4C1A-8831-079EBE3F5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2973BA-6911-4DE3-A07A-4332865E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0D90F5E-85C4-497F-92A9-FF9394CE4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72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47880F-08C9-4C5D-97E5-EE0D78D4C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9693982-BC32-4714-A35B-ED7E97EFF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924247B-C6E7-4F3A-AD47-70EEADD70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CC7260-583A-4D46-8066-22EF6435B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A06D6FB-C07D-4FCF-B421-046D8445B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23763B4-98DD-4939-B766-C7BF7DC96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406570D6-BF86-4E56-A3C3-C52E8690C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57B5307-3955-47A1-8C64-57019482B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62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E09585-FBFF-491B-8941-AE2193261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684D3D2-E819-4D15-AA18-E9635B962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0FC14A2-17EB-4940-AAA9-6D5A40865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E314AFC-43B5-44C2-B443-FF291C8BC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63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C8F50D-7825-4656-A9B4-D2D827F1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109445D-FD6E-4A14-8857-8971CB4E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4CAB435-DD63-4692-8066-EDC88B1A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442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E5AA17-43B1-4B0F-A7F9-4D5D8E7FE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FD8AC85-89AA-4DCA-9D86-40EE5782E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60F5DA9-C24E-43D6-87E2-B542D99BF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8BE50FD-8DA3-4209-96CF-3C8D8BEE9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F381277-39FF-4C38-87D5-45F33152E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F808E7A-71E8-4E7B-940B-ADFA947FD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871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2A0387-1050-4866-8A1F-91DF6B9E3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4E68450-76B6-436D-8A8B-F07F3D1E5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DD8EC40-F2BB-4776-84B9-F6B39F87A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9E85606-E5E1-43D2-B9B1-8F5461D8C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76E32B3-3798-48A1-867C-CFCE688D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49812C7-A190-4557-B427-717A8D03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377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4FD640A-60A7-4B30-AF8B-D6742E7B6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B58DE1-6994-402D-B422-4AD8CF5E4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FAE774-BB63-41E5-B36A-417251BAF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35AF5-B97F-486E-81C4-AC0CE31A91F7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DD69A2A-03A7-4EAE-97D0-2585317CE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8915160-483A-4B73-A439-377823C800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B3EBF-FBFA-4069-B705-0E5C5C042D5D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 descr="草地上漫遊的雞">
            <a:extLst>
              <a:ext uri="{FF2B5EF4-FFF2-40B4-BE49-F238E27FC236}">
                <a16:creationId xmlns:a16="http://schemas.microsoft.com/office/drawing/2014/main" id="{F09B1FC5-5781-4201-A778-AFED38C5A7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0"/>
            <a:ext cx="12192000" cy="809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6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10ECF1-17C8-4728-8E77-01C87A91F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1327" y="2143044"/>
            <a:ext cx="6688389" cy="1169923"/>
          </a:xfrm>
        </p:spPr>
        <p:txBody>
          <a:bodyPr>
            <a:prstTxWarp prst="textWave4">
              <a:avLst/>
            </a:prstTxWarp>
            <a:normAutofit fontScale="90000"/>
            <a:scene3d>
              <a:camera prst="perspectiveFront"/>
              <a:lightRig rig="threePt" dir="t"/>
            </a:scene3d>
          </a:bodyPr>
          <a:lstStyle/>
          <a:p>
            <a:r>
              <a:rPr lang="zh-TW" altLang="en-US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認識武安宮與宋江陣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17D9453-7FC2-4648-A86B-A087366CF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210" y="3602038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solidFill>
                  <a:srgbClr val="002060"/>
                </a:solidFill>
              </a:rPr>
              <a:t>專題報導</a:t>
            </a:r>
            <a:endParaRPr lang="en-US" altLang="zh-TW" sz="4000" dirty="0">
              <a:solidFill>
                <a:srgbClr val="002060"/>
              </a:solidFill>
            </a:endParaRPr>
          </a:p>
          <a:p>
            <a:r>
              <a:rPr lang="en-US" altLang="zh-TW" sz="4000" dirty="0">
                <a:solidFill>
                  <a:srgbClr val="002060"/>
                </a:solidFill>
              </a:rPr>
              <a:t>5123</a:t>
            </a:r>
            <a:r>
              <a:rPr lang="zh-TW" altLang="en-US" sz="4000" dirty="0">
                <a:solidFill>
                  <a:srgbClr val="002060"/>
                </a:solidFill>
              </a:rPr>
              <a:t>周若頤</a:t>
            </a:r>
          </a:p>
        </p:txBody>
      </p:sp>
      <p:pic>
        <p:nvPicPr>
          <p:cNvPr id="10" name="圖形 9" descr="書本 以實心填滿">
            <a:extLst>
              <a:ext uri="{FF2B5EF4-FFF2-40B4-BE49-F238E27FC236}">
                <a16:creationId xmlns:a16="http://schemas.microsoft.com/office/drawing/2014/main" id="{1E76C4A4-8D08-4214-863B-8D12249F8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27988">
            <a:off x="7385689" y="3289493"/>
            <a:ext cx="1046660" cy="1046660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B2B5685F-C193-4E93-86FA-129651B786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5" y="3862387"/>
            <a:ext cx="35718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16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804E6E-5A22-4EED-8011-F84094858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主要祀奉的神明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16D8641-0EA2-4C58-BB50-617801383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519"/>
            <a:ext cx="10515600" cy="4351338"/>
          </a:xfrm>
        </p:spPr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</a:rPr>
              <a:t>大使爺張巡（武安尊王）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二使爺許遠（文安尊王）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三使爺南霽雲</a:t>
            </a:r>
          </a:p>
        </p:txBody>
      </p:sp>
      <p:pic>
        <p:nvPicPr>
          <p:cNvPr id="5" name="圖形 4" descr="想法泡泡 以實心填滿">
            <a:extLst>
              <a:ext uri="{FF2B5EF4-FFF2-40B4-BE49-F238E27FC236}">
                <a16:creationId xmlns:a16="http://schemas.microsoft.com/office/drawing/2014/main" id="{BF0576D7-F67D-477A-896B-9F7A3C58B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75412" y="1027906"/>
            <a:ext cx="914400" cy="9144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00D038B-00A7-4478-8C2F-4C95FD36A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7458" y="2301875"/>
            <a:ext cx="31432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91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525834-524C-4CE9-AEC8-0FAA64444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為何被封為神</a:t>
            </a:r>
            <a:r>
              <a:rPr lang="en-US" altLang="zh-TW" dirty="0"/>
              <a:t>?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D39591C-1EFA-44B2-B6F6-9C45EBBF5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7030A0"/>
                </a:solidFill>
              </a:rPr>
              <a:t>武安尊王在安史之亂時和許遠守近一年，最後糧食耗盡，判軍攻破武門，張尋拒絕投降，朝端舌</a:t>
            </a:r>
          </a:p>
        </p:txBody>
      </p:sp>
    </p:spTree>
    <p:extLst>
      <p:ext uri="{BB962C8B-B14F-4D97-AF65-F5344CB8AC3E}">
        <p14:creationId xmlns:p14="http://schemas.microsoft.com/office/powerpoint/2010/main" val="211086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BC011E-94BD-4C6D-A781-6DE3F3E5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面具的故事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6E3440-E32D-4083-A498-5B00991E7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259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/>
          </a:p>
          <a:p>
            <a:r>
              <a:rPr lang="zh-TW" altLang="en-US" dirty="0">
                <a:solidFill>
                  <a:srgbClr val="7030A0"/>
                </a:solidFill>
              </a:rPr>
              <a:t>新化虎頭山上住有虎神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北極殿玄天上帝借法寶「玄天面」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忘了規定</a:t>
            </a:r>
            <a:endParaRPr lang="en-US" altLang="zh-TW" dirty="0">
              <a:solidFill>
                <a:srgbClr val="7030A0"/>
              </a:solidFill>
            </a:endParaRPr>
          </a:p>
          <a:p>
            <a:r>
              <a:rPr lang="zh-TW" altLang="en-US" dirty="0">
                <a:solidFill>
                  <a:srgbClr val="7030A0"/>
                </a:solidFill>
              </a:rPr>
              <a:t>導致面具脫不下來</a:t>
            </a:r>
            <a:endParaRPr lang="en-US" altLang="zh-TW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93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EE4BE6-876B-43D8-A2E7-EEFF935C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宋江陣的起源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1AB0B1-EE3D-4661-84A4-9BF64C99E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少林寺的</a:t>
            </a:r>
            <a:r>
              <a:rPr lang="zh-TW" altLang="en-US" dirty="0">
                <a:solidFill>
                  <a:srgbClr val="002060"/>
                </a:solidFill>
              </a:rPr>
              <a:t>寶全</a:t>
            </a:r>
            <a:endParaRPr lang="en-US" altLang="zh-TW" dirty="0">
              <a:solidFill>
                <a:srgbClr val="002060"/>
              </a:solidFill>
            </a:endParaRPr>
          </a:p>
          <a:p>
            <a:r>
              <a:rPr lang="zh-TW" altLang="en-US" dirty="0"/>
              <a:t>鄭成功的</a:t>
            </a:r>
            <a:r>
              <a:rPr lang="zh-TW" altLang="en-US" dirty="0">
                <a:solidFill>
                  <a:srgbClr val="002060"/>
                </a:solidFill>
              </a:rPr>
              <a:t>藤排兵</a:t>
            </a:r>
            <a:endParaRPr lang="en-US" altLang="zh-TW" dirty="0">
              <a:solidFill>
                <a:srgbClr val="002060"/>
              </a:solidFill>
            </a:endParaRPr>
          </a:p>
          <a:p>
            <a:r>
              <a:rPr lang="zh-TW" altLang="en-US" dirty="0"/>
              <a:t>五花操兵法</a:t>
            </a:r>
            <a:endParaRPr lang="en-US" altLang="zh-TW" dirty="0"/>
          </a:p>
          <a:p>
            <a:r>
              <a:rPr lang="zh-TW" altLang="en-US" dirty="0">
                <a:solidFill>
                  <a:srgbClr val="002060"/>
                </a:solidFill>
              </a:rPr>
              <a:t>水滸傳</a:t>
            </a:r>
            <a:endParaRPr lang="en-US" altLang="zh-TW" dirty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endParaRPr lang="zh-TW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7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9EDA1A-474E-4D07-B7C6-AA52B4B60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2" y="0"/>
            <a:ext cx="10515600" cy="1325563"/>
          </a:xfrm>
        </p:spPr>
        <p:txBody>
          <a:bodyPr/>
          <a:lstStyle/>
          <a:p>
            <a:r>
              <a:rPr lang="zh-TW" altLang="en-US" dirty="0"/>
              <a:t>宋江陣的兵器                                               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6BF1050-026D-4550-BD8D-04FDE743E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2318" y="52575"/>
            <a:ext cx="10515600" cy="4351338"/>
          </a:xfrm>
        </p:spPr>
        <p:txBody>
          <a:bodyPr>
            <a:noAutofit/>
          </a:bodyPr>
          <a:lstStyle/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頭旗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雙斧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斬馬 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大刀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耙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三叉 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板尖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躂仔（躂刀）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刨仔 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官刀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雨傘</a:t>
            </a:r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短棍（齊眉） 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長槌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zh-TW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鐵尺</a:t>
            </a:r>
            <a:endParaRPr lang="en-US" altLang="zh-TW" sz="24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400" dirty="0">
                <a:solidFill>
                  <a:schemeClr val="accent2">
                    <a:lumMod val="50000"/>
                  </a:schemeClr>
                </a:solidFill>
              </a:rPr>
              <a:t>雙鐧</a:t>
            </a:r>
          </a:p>
        </p:txBody>
      </p:sp>
    </p:spTree>
    <p:extLst>
      <p:ext uri="{BB962C8B-B14F-4D97-AF65-F5344CB8AC3E}">
        <p14:creationId xmlns:p14="http://schemas.microsoft.com/office/powerpoint/2010/main" val="31129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E84925-573F-471A-A061-03D89443B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4">
                    <a:lumMod val="50000"/>
                  </a:schemeClr>
                </a:solidFill>
              </a:rPr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1BFF67-118E-4171-864A-31E736CB5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在認識武安宮十，我雖然沒興趣但為了我的功課，只好認真聽講來給我們介紹的是里長，在里長的解說下我開始慢慢了解直到我完成著個</a:t>
            </a:r>
            <a:r>
              <a:rPr lang="en-US" altLang="zh-TW" dirty="0"/>
              <a:t>PPT</a:t>
            </a:r>
            <a:r>
              <a:rPr lang="zh-TW" altLang="en-US" dirty="0"/>
              <a:t>讓我可以學到新知識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57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224</Words>
  <Application>Microsoft Office PowerPoint</Application>
  <PresentationFormat>寬螢幕</PresentationFormat>
  <Paragraphs>39</Paragraphs>
  <Slides>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佈景主題</vt:lpstr>
      <vt:lpstr>認識武安宮與宋江陣</vt:lpstr>
      <vt:lpstr>主要祀奉的神明</vt:lpstr>
      <vt:lpstr>為何被封為神?</vt:lpstr>
      <vt:lpstr>面具的故事</vt:lpstr>
      <vt:lpstr>宋江陣的起源</vt:lpstr>
      <vt:lpstr>宋江陣的兵器                                                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認識武安宮與宋江陣</dc:title>
  <dc:creator>Roki</dc:creator>
  <cp:lastModifiedBy>Roki</cp:lastModifiedBy>
  <cp:revision>18</cp:revision>
  <dcterms:created xsi:type="dcterms:W3CDTF">2023-12-12T07:29:28Z</dcterms:created>
  <dcterms:modified xsi:type="dcterms:W3CDTF">2024-01-09T07:45:38Z</dcterms:modified>
</cp:coreProperties>
</file>