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ABFD09-FF9E-4EEB-9B9C-3F37EB554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3E86E84-2370-412A-968D-182C3AF7A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636BC0-E061-4A2E-89FC-D133161EC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2AF1A6-1E72-4CE6-87B5-EA0D01361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36FCF3-86DC-4FBF-8EAA-1BD765D6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46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451D89-FBEE-4A54-AA10-3D59C5050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804F8E1-798D-470A-AA07-5676618C0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7F9989-036C-4F26-AFD0-39712A90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5A7EC5F-B170-42E3-817A-3235D124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2D577C7-D509-47B8-9F06-FA8F58E4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78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E8E3DFA-8FF8-4347-B72C-0B18C86FF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15160E0-9705-4E6F-8739-9CF68B202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6857B1-6995-49EB-A333-B923F80B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19B3D4-330D-401B-AFC9-1C8A771C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0C8BD66-3DEA-45A6-8DE5-CEABF06C3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44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54A670-382E-446D-87CA-011CFC567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5BFB09-818C-42CE-8273-10BFB6AB1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194A47-E8BF-44E7-90F8-997B7F0C4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438F4F-789B-4139-90EC-DB04E91BB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E88E13-F741-47C9-AFDC-3086041B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36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1DA1AB-93DD-4BD1-B79F-6B1ACF76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44FBDED-CD85-48B7-B2C4-83CD2C13F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3D71F2-2BBF-40DE-899F-CE02F8FF9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71F051-4ECE-4F45-9D1A-107B22C25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5AA751-AFA7-41AD-B4C6-1D98E03E6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11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D8B256-03AB-442E-B7A9-9F1FDACDA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42A0772-617D-45D4-BED6-C34271FE9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9D2662F-F433-4FE0-8283-741BA480B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8C153B2-B1EE-4C2A-A9FC-206370A8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7EF5D4F-98C3-44BA-8235-E0FDB7824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2AEFB59-2C93-4BFE-AC2D-5F2C14FA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42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A48DA0-ACA9-4FDF-917A-371CF77A7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B859151-C10A-463E-B88D-AC6858ADA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23D89B7-6032-4D92-97A0-EFD09B326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8C28AE0-E419-438A-B262-CB654823D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1F7F234-22B0-4F77-9FE0-D6FC4D4F7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EC7A55D-FF7D-4FD2-A04D-2932DBBB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38578A2-86EF-4376-92AB-E0316FC1E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269485-C23F-4901-96DF-4517D3EF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15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59689A-6115-473B-A3AC-967D685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7DACA37-5E7F-4E99-9C90-3625D97B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B59DAAC-7686-4A6A-B0D2-2873B93F0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CE2262B-4F42-4C34-BE1D-3F6FC015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26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E064016-B27E-45F1-8D62-918194FC6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50A99F3-5E33-4258-B71C-B3772CC51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28FE7FB-44E9-4C09-9DB0-4B0516FA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87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E68C5F-D55A-4E28-98DD-BFB6CFA72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C9EF5D-B8B0-49EB-BB72-051FC8D75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379159B-0B2B-45F5-9BA7-6F474107B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64FBF57-3EEA-4AC5-AFF1-AAE79D64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7850ED0-892D-4447-A76E-29291BC4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87B97AA-DA4A-4066-A36F-6A681079C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075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415CE6-FCBB-44B1-857D-8A55F8220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075AB58-572C-4B2A-A17A-297044E58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8E9BF59-B3FB-40C7-BB3B-FC7F6157E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545D914-276A-41B3-9488-89DFB6A2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45710C0-6EF3-4661-98F4-0E486B6B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B5A797-A6EE-4784-B565-991B47AA6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633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山上的雪">
            <a:extLst>
              <a:ext uri="{FF2B5EF4-FFF2-40B4-BE49-F238E27FC236}">
                <a16:creationId xmlns:a16="http://schemas.microsoft.com/office/drawing/2014/main" id="{18AFF9F3-E157-4F6E-B075-2A9AA53D901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3" y="-88413"/>
            <a:ext cx="12254161" cy="8179413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CB821C7-F75B-43A1-BC55-2AE961F2A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525E037-EAE4-45CC-A713-A02B9F720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E65F69-9BD9-4553-863E-E5932C4B0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2986D5-2700-41DF-A95C-79B3CC4BA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EF5B46-B6A8-4FB9-B098-78BB08ADA9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244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9483CE-1D67-4913-9B60-DFA05E5ED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認識武安宮與宋江陣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0657A5F-D639-4CC7-96A2-94F391C34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專題報導</a:t>
            </a:r>
            <a:r>
              <a:rPr lang="en-US" altLang="zh-TW" dirty="0"/>
              <a:t>5120</a:t>
            </a:r>
            <a:r>
              <a:rPr lang="zh-TW" altLang="en-US" dirty="0"/>
              <a:t>鄭詠萱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559ACAB-01CB-45FD-862E-B5FE3FCE260F}"/>
              </a:ext>
            </a:extLst>
          </p:cNvPr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4D2E7BE-3F2A-47C9-B66D-994F91F3D37E}"/>
              </a:ext>
            </a:extLst>
          </p:cNvPr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pic>
        <p:nvPicPr>
          <p:cNvPr id="7" name="圖形 6" descr="教室 以實心填滿">
            <a:extLst>
              <a:ext uri="{FF2B5EF4-FFF2-40B4-BE49-F238E27FC236}">
                <a16:creationId xmlns:a16="http://schemas.microsoft.com/office/drawing/2014/main" id="{2AC5DC07-98D2-437A-BCAE-AE1FF6CF2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9417" y="3890665"/>
            <a:ext cx="914400" cy="914400"/>
          </a:xfrm>
          <a:prstGeom prst="rect">
            <a:avLst/>
          </a:prstGeom>
        </p:spPr>
      </p:pic>
      <p:pic>
        <p:nvPicPr>
          <p:cNvPr id="9" name="圖形 8" descr="書本 以實心填滿">
            <a:extLst>
              <a:ext uri="{FF2B5EF4-FFF2-40B4-BE49-F238E27FC236}">
                <a16:creationId xmlns:a16="http://schemas.microsoft.com/office/drawing/2014/main" id="{7F81375A-FF33-4328-A022-ABD0DC8999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75677" y="3873920"/>
            <a:ext cx="914400" cy="91440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F56C94A1-BD04-4BD0-9EFA-DBFBE94760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451" y="3704734"/>
            <a:ext cx="3571875" cy="2790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8588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A620FF-0363-48A3-A18C-7062666AF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主要祀奉的神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ACB5CB3-067E-4426-933E-DB95C2C77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大使爺張巡（武安尊王）</a:t>
            </a:r>
            <a:endParaRPr lang="en-US" altLang="zh-TW" dirty="0"/>
          </a:p>
          <a:p>
            <a:r>
              <a:rPr lang="zh-TW" altLang="en-US" dirty="0"/>
              <a:t>二使爺許遠（文安尊王）</a:t>
            </a:r>
            <a:endParaRPr lang="en-US" altLang="zh-TW" dirty="0"/>
          </a:p>
          <a:p>
            <a:r>
              <a:rPr lang="zh-TW" altLang="en-US" dirty="0"/>
              <a:t>三使爺南霽雲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337676E-1328-41BC-BE78-F67D7686EE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449" y="2445863"/>
            <a:ext cx="3143250" cy="4191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41556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290E70-1D82-430D-83A8-22CE9C3F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面具的故事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4377F4-775F-47B0-B9D7-613312D51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新化虎頭山上住有虎神</a:t>
            </a:r>
            <a:endParaRPr lang="en-US" altLang="zh-TW" dirty="0"/>
          </a:p>
          <a:p>
            <a:r>
              <a:rPr lang="zh-TW" altLang="en-US" dirty="0"/>
              <a:t>北極殿玄天上帝借法寶「玄天面」常危害附近生靈</a:t>
            </a:r>
            <a:r>
              <a:rPr lang="en-US" altLang="zh-TW" dirty="0"/>
              <a:t>[</a:t>
            </a:r>
            <a:r>
              <a:rPr lang="zh-TW" altLang="en-US" dirty="0"/>
              <a:t>註 </a:t>
            </a:r>
            <a:r>
              <a:rPr lang="en-US" altLang="zh-TW" dirty="0"/>
              <a:t>1]</a:t>
            </a:r>
            <a:r>
              <a:rPr lang="zh-TW" altLang="en-US" dirty="0"/>
              <a:t>。武</a:t>
            </a:r>
            <a:endParaRPr lang="en-US" altLang="zh-TW" dirty="0"/>
          </a:p>
          <a:p>
            <a:r>
              <a:rPr lang="zh-TW" altLang="en-US" dirty="0"/>
              <a:t>忘了規定</a:t>
            </a:r>
            <a:endParaRPr lang="en-US" altLang="zh-TW" dirty="0"/>
          </a:p>
          <a:p>
            <a:r>
              <a:rPr lang="zh-TW" altLang="en-US" dirty="0"/>
              <a:t>導致面具脫不下來</a:t>
            </a:r>
          </a:p>
        </p:txBody>
      </p:sp>
    </p:spTree>
    <p:extLst>
      <p:ext uri="{BB962C8B-B14F-4D97-AF65-F5344CB8AC3E}">
        <p14:creationId xmlns:p14="http://schemas.microsoft.com/office/powerpoint/2010/main" val="232357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1BDF77-E3FC-4234-B8D4-D4D7C4104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新化武安宮現在位在哪裡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152FB4-2F5A-4296-A000-F7C1CCB53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臺南市新化區武安里</a:t>
            </a:r>
            <a:endParaRPr lang="en-US" altLang="zh-TW" dirty="0"/>
          </a:p>
          <a:p>
            <a:r>
              <a:rPr lang="zh-TW" altLang="en-US" dirty="0"/>
              <a:t>新化武安宮以前叫大使公廟</a:t>
            </a:r>
          </a:p>
        </p:txBody>
      </p:sp>
    </p:spTree>
    <p:extLst>
      <p:ext uri="{BB962C8B-B14F-4D97-AF65-F5344CB8AC3E}">
        <p14:creationId xmlns:p14="http://schemas.microsoft.com/office/powerpoint/2010/main" val="222759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14A40A-AFE3-4F73-ABEE-2121E1C6A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B20D7B-D8B2-4158-BE04-3657EE630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zh-TW" altLang="en-US" dirty="0"/>
              <a:t>頭旗</a:t>
            </a:r>
            <a:r>
              <a:rPr lang="en-US" altLang="zh-TW" dirty="0"/>
              <a:t>. </a:t>
            </a:r>
            <a:r>
              <a:rPr lang="zh-TW" altLang="en-US" dirty="0"/>
              <a:t>雙斧</a:t>
            </a:r>
            <a:r>
              <a:rPr lang="en-US" altLang="zh-TW" dirty="0"/>
              <a:t>. </a:t>
            </a:r>
            <a:r>
              <a:rPr lang="zh-TW" altLang="en-US" dirty="0"/>
              <a:t>斬馬 </a:t>
            </a:r>
            <a:r>
              <a:rPr lang="en-US" altLang="zh-TW" dirty="0"/>
              <a:t>; </a:t>
            </a:r>
            <a:r>
              <a:rPr lang="zh-TW" altLang="en-US" dirty="0"/>
              <a:t>大刀</a:t>
            </a:r>
            <a:r>
              <a:rPr lang="en-US" altLang="zh-TW" dirty="0"/>
              <a:t>. </a:t>
            </a:r>
            <a:r>
              <a:rPr lang="zh-TW" altLang="en-US" dirty="0"/>
              <a:t>耙</a:t>
            </a:r>
            <a:r>
              <a:rPr lang="en-US" altLang="zh-TW" dirty="0"/>
              <a:t>. </a:t>
            </a:r>
            <a:r>
              <a:rPr lang="zh-TW" altLang="en-US" dirty="0"/>
              <a:t>三叉 </a:t>
            </a:r>
            <a:r>
              <a:rPr lang="en-US" altLang="zh-TW" dirty="0"/>
              <a:t>;</a:t>
            </a:r>
            <a:r>
              <a:rPr lang="zh-TW" altLang="en-US" dirty="0"/>
              <a:t>板尖</a:t>
            </a:r>
            <a:r>
              <a:rPr lang="en-US" altLang="zh-TW" dirty="0"/>
              <a:t>. </a:t>
            </a:r>
            <a:r>
              <a:rPr lang="zh-TW" altLang="en-US" dirty="0"/>
              <a:t>躂仔躂刀</a:t>
            </a:r>
            <a:r>
              <a:rPr lang="en-US" altLang="zh-TW" dirty="0"/>
              <a:t> </a:t>
            </a:r>
            <a:r>
              <a:rPr lang="zh-TW" altLang="en-US" dirty="0"/>
              <a:t>刨仔官刀</a:t>
            </a:r>
            <a:r>
              <a:rPr lang="en-US" altLang="zh-TW" dirty="0"/>
              <a:t>. </a:t>
            </a:r>
            <a:r>
              <a:rPr lang="zh-TW" altLang="en-US" dirty="0"/>
              <a:t>雨傘</a:t>
            </a:r>
            <a:r>
              <a:rPr lang="en-US" altLang="zh-TW" dirty="0"/>
              <a:t>. </a:t>
            </a:r>
            <a:r>
              <a:rPr lang="zh-TW" altLang="en-US" dirty="0"/>
              <a:t>短棍</a:t>
            </a:r>
            <a:r>
              <a:rPr lang="en-US" altLang="zh-TW" dirty="0"/>
              <a:t> </a:t>
            </a:r>
            <a:r>
              <a:rPr lang="zh-TW" altLang="en-US" dirty="0"/>
              <a:t>長槌</a:t>
            </a:r>
            <a:r>
              <a:rPr lang="en-US" altLang="zh-TW" dirty="0"/>
              <a:t>. </a:t>
            </a:r>
            <a:r>
              <a:rPr lang="zh-TW" altLang="en-US" dirty="0"/>
              <a:t>鐵尺</a:t>
            </a:r>
            <a:r>
              <a:rPr lang="en-US" altLang="zh-TW" dirty="0"/>
              <a:t>. </a:t>
            </a:r>
            <a:r>
              <a:rPr lang="zh-TW" altLang="en-US" dirty="0"/>
              <a:t>雙鐧</a:t>
            </a:r>
          </a:p>
        </p:txBody>
      </p:sp>
    </p:spTree>
    <p:extLst>
      <p:ext uri="{BB962C8B-B14F-4D97-AF65-F5344CB8AC3E}">
        <p14:creationId xmlns:p14="http://schemas.microsoft.com/office/powerpoint/2010/main" val="3157356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D16889-44A0-41B4-8740-4EFF4D0EF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宋江陣起源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FA3BB36-386B-4DB0-9DD5-48680B606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1.</a:t>
            </a:r>
            <a:r>
              <a:rPr lang="zh-TW" altLang="en-US" dirty="0"/>
              <a:t>源自</a:t>
            </a:r>
            <a:r>
              <a:rPr lang="en-US" altLang="zh-TW" dirty="0"/>
              <a:t>《</a:t>
            </a:r>
            <a:r>
              <a:rPr lang="zh-TW" altLang="en-US" dirty="0"/>
              <a:t>水滸傳</a:t>
            </a:r>
            <a:r>
              <a:rPr lang="en-US" altLang="zh-TW" dirty="0"/>
              <a:t>》</a:t>
            </a:r>
            <a:r>
              <a:rPr lang="zh-TW" altLang="en-US" dirty="0"/>
              <a:t>、是少林武學實拳派的一支、來自戚繼光鴛鴦陣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源自鄭成功的藤牌兵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中國福建漳泉地方自衛武力團練及清末臺南府城義民旗</a:t>
            </a:r>
          </a:p>
        </p:txBody>
      </p:sp>
    </p:spTree>
    <p:extLst>
      <p:ext uri="{BB962C8B-B14F-4D97-AF65-F5344CB8AC3E}">
        <p14:creationId xmlns:p14="http://schemas.microsoft.com/office/powerpoint/2010/main" val="2785021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1AB6CB-EA95-41D0-A204-A55FF899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C31F20-E955-474B-B43E-7BA2FDD0D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615" y="204244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我做完</a:t>
            </a:r>
            <a:r>
              <a:rPr lang="en-US" altLang="zh-TW" dirty="0"/>
              <a:t>PPT</a:t>
            </a:r>
            <a:r>
              <a:rPr lang="zh-TW" altLang="en-US" dirty="0"/>
              <a:t>我更了解新化武安宮的一些故事和宋江陣的兵器和起源</a:t>
            </a:r>
          </a:p>
        </p:txBody>
      </p:sp>
    </p:spTree>
    <p:extLst>
      <p:ext uri="{BB962C8B-B14F-4D97-AF65-F5344CB8AC3E}">
        <p14:creationId xmlns:p14="http://schemas.microsoft.com/office/powerpoint/2010/main" val="2219378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223</Words>
  <Application>Microsoft Office PowerPoint</Application>
  <PresentationFormat>寬螢幕</PresentationFormat>
  <Paragraphs>24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微軟正黑體</vt:lpstr>
      <vt:lpstr>Arial</vt:lpstr>
      <vt:lpstr>Calibri</vt:lpstr>
      <vt:lpstr>Office 佈景主題</vt:lpstr>
      <vt:lpstr>認識武安宮與宋江陣</vt:lpstr>
      <vt:lpstr>主要祀奉的神</vt:lpstr>
      <vt:lpstr>面具的故事</vt:lpstr>
      <vt:lpstr>新化武安宮現在位在哪裡</vt:lpstr>
      <vt:lpstr>宋江陣的兵器</vt:lpstr>
      <vt:lpstr>宋江陣起源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認識午安攻及宋將訰</dc:title>
  <dc:creator>Roki</dc:creator>
  <cp:lastModifiedBy>Roki</cp:lastModifiedBy>
  <cp:revision>15</cp:revision>
  <dcterms:created xsi:type="dcterms:W3CDTF">2023-12-12T07:28:46Z</dcterms:created>
  <dcterms:modified xsi:type="dcterms:W3CDTF">2024-01-09T07:49:49Z</dcterms:modified>
</cp:coreProperties>
</file>