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28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4F757D-30D8-4815-9917-31702FE59E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A769CF2-B313-4896-BB2B-E4C777D81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D6E1B4-2863-4849-9317-DFCD69C19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D2A4-0981-4988-AEFA-7E450AA7441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5B9E20B-5193-426E-B79D-651EE7033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AC9E6B3-343C-4A82-AC00-FAFC042CE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C59A-41CF-4893-A553-ECFA04C69A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687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461BDF-0D72-4DF2-913D-FF5B5962D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EB4EEC4-340D-4EB7-8495-CB0DBD16B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1F1FC65-A3D6-4C1B-AB70-B6A456D9B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D2A4-0981-4988-AEFA-7E450AA7441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79DA23B-D665-4CB7-880D-861BA22D9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DD36DD-0CF7-4DF7-BD86-7C0DA58B3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C59A-41CF-4893-A553-ECFA04C69A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5820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94F5263-7A06-40BD-AA08-C76D8D2F62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728C00C-13CD-4C3C-B62B-EE4F0BF84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40BECDA-199F-44AC-938E-818EA2BC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D2A4-0981-4988-AEFA-7E450AA7441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8A6A28-244B-4E95-9B74-C2F1C0262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656B6EE-5FB7-4B2E-BBA8-7E7EE2A1A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C59A-41CF-4893-A553-ECFA04C69A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822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45E929-436B-4BA0-BBE3-7ACADDAE6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0" y="32067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E9FA7E-4320-4558-A917-28A7DFB25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9CA47BC-80A8-486E-8BDD-40BC2A6FF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D2A4-0981-4988-AEFA-7E450AA7441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FB09851-800E-49BA-864D-DE53BB838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5E3CA4D-15F9-4EBE-BD1F-C34223E2A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C59A-41CF-4893-A553-ECFA04C69A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83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05B1D0-E4A2-4AD3-B049-EEFA38BE9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7CAE46C-3109-4B2A-B584-89196638C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92F9265-21A1-42DF-BBBB-72FF6A029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D2A4-0981-4988-AEFA-7E450AA7441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DF91B6-D288-4E9F-AF47-23BE0B56D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FF76D61-41DC-421D-949B-14A184708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C59A-41CF-4893-A553-ECFA04C69A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073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B10C77-0899-48E9-A1A3-75B2E3F59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2AB3E21-BF9D-4C15-B23B-443942E1E1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699FF12-FF80-49CA-ACFA-63FA89B07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24F7003-D5D5-4DE6-A532-800B4C446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D2A4-0981-4988-AEFA-7E450AA7441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F285EF1-FE2B-4E97-9B96-FFA6EF457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A2A6D6-D57B-46F5-87F3-CE80C2696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C59A-41CF-4893-A553-ECFA04C69A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960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271280-0528-437D-9132-90739845D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5D8561E-C053-4F94-B28D-F7031347B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78CFAE6-A3DB-4CF9-AF97-30F462BCA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FEE7B5D-D212-4F88-AA8D-4EF5CB913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1EF9845-D723-4EC5-B4DD-5FB6CFBB7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6A55F67-C88D-4ED2-A853-839B65B49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D2A4-0981-4988-AEFA-7E450AA7441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316A6D9-12E0-4B76-8452-05F7C3DFE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A033E89-83A3-4E21-A2DD-11930FE00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C59A-41CF-4893-A553-ECFA04C69A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78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2A6107-B1D7-498C-BD20-1F1C6C115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737AFEF-2FFC-4A9A-876D-F97D88251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D2A4-0981-4988-AEFA-7E450AA7441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961C475-3D54-4479-9AB2-E1B47CF61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1B6BF9C-B9B4-4933-822D-F194348B1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C59A-41CF-4893-A553-ECFA04C69A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784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45CC335-DE9B-4704-817C-5C7388D2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D2A4-0981-4988-AEFA-7E450AA7441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7504DA1-FE4C-4733-8654-A889206FF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296E609-3185-421D-A6F7-E93CC11FB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C59A-41CF-4893-A553-ECFA04C69A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933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F0901-AD76-4A7E-A69B-A97D270DE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C8ED50-36FE-41C5-8640-429829854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D2F14E9-6202-45BA-BA5F-3492FF7D8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8D7595F-40EA-4AED-9666-FD94C567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D2A4-0981-4988-AEFA-7E450AA7441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F2595DB-49CA-4CF0-A56D-37A0A754D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1EE1D92-4EB7-40EB-8BA5-65BF63CC0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C59A-41CF-4893-A553-ECFA04C69A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970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8E877A-0763-43F9-97F9-B12B1AC49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48288D5-DFBB-4074-A952-57FDAE7A4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2C669C5-DC0A-44B5-935A-E55AB585C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F2649FD-F3F2-46A5-80B5-8C3EF2C1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D2A4-0981-4988-AEFA-7E450AA7441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AF2F417-3802-4E1D-A48D-733EDF2C5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5C24380-DC48-406E-BC72-18D03D64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C59A-41CF-4893-A553-ECFA04C69A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577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滿天星斗的秀麗山景">
            <a:extLst>
              <a:ext uri="{FF2B5EF4-FFF2-40B4-BE49-F238E27FC236}">
                <a16:creationId xmlns:a16="http://schemas.microsoft.com/office/drawing/2014/main" id="{C894D12E-6E8A-4226-BA68-E17CD5F1690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337"/>
            <a:ext cx="13777189" cy="6891337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3AE4FC2-B574-4C49-A0D7-468036E27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F3AD4C3-BF0F-48D8-A11E-B4294B0B0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7CCF699-66CA-41DC-9A15-4BC6014E4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ED2A4-0981-4988-AEFA-7E450AA7441A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51F4B32-26B2-4182-824D-AB93853F27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D08AA7B-06F7-4C5E-BA82-87A93C115F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0C59A-41CF-4893-A553-ECFA04C69A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123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0FFF88-B0AA-491E-A74F-F293F0CD7A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zh-TW" altLang="en-US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認識武安宮與宋江陣</a:t>
            </a:r>
            <a:br>
              <a:rPr lang="zh-TW" alt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endParaRPr lang="zh-TW" alt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9BF8D2B-707B-46AB-9EED-11F44525D3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專題報導</a:t>
            </a:r>
          </a:p>
        </p:txBody>
      </p:sp>
      <p:pic>
        <p:nvPicPr>
          <p:cNvPr id="10" name="圖形 9" descr="小孩 以實心填滿">
            <a:extLst>
              <a:ext uri="{FF2B5EF4-FFF2-40B4-BE49-F238E27FC236}">
                <a16:creationId xmlns:a16="http://schemas.microsoft.com/office/drawing/2014/main" id="{50AAD3E8-1B5F-4C87-8AAA-0C58F93156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32412" y="3515519"/>
            <a:ext cx="914400" cy="914400"/>
          </a:xfrm>
          <a:prstGeom prst="rect">
            <a:avLst/>
          </a:prstGeom>
        </p:spPr>
      </p:pic>
      <p:pic>
        <p:nvPicPr>
          <p:cNvPr id="5" name="圖形 4" descr="大象 以實心填滿">
            <a:extLst>
              <a:ext uri="{FF2B5EF4-FFF2-40B4-BE49-F238E27FC236}">
                <a16:creationId xmlns:a16="http://schemas.microsoft.com/office/drawing/2014/main" id="{3FDC8BB4-0626-43F8-BC48-8F8FDF1481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48283" y="356753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04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9EA2E9-B170-405C-B83E-FE91B5D7E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4800" dirty="0"/>
              <a:t>                    </a:t>
            </a:r>
            <a:r>
              <a:rPr lang="zh-TW" altLang="en-US" sz="4800" dirty="0"/>
              <a:t>武安宮主要祀奉的神明           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DA9B58-EB3E-4C27-B2CB-B3C05380A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200" dirty="0"/>
              <a:t>主祀大使爺張巡（武安尊王）</a:t>
            </a:r>
          </a:p>
          <a:p>
            <a:pPr marL="0" indent="0">
              <a:buNone/>
            </a:pPr>
            <a:r>
              <a:rPr lang="en-US" altLang="zh-TW" sz="3200" dirty="0"/>
              <a:t>2.</a:t>
            </a:r>
            <a:r>
              <a:rPr lang="zh-TW" altLang="en-US" sz="3200" dirty="0"/>
              <a:t>二使爺許遠（文安尊王）</a:t>
            </a:r>
          </a:p>
          <a:p>
            <a:pPr marL="0" indent="0">
              <a:buNone/>
            </a:pPr>
            <a:r>
              <a:rPr lang="en-US" altLang="zh-TW" sz="3200" dirty="0"/>
              <a:t>3.</a:t>
            </a:r>
            <a:r>
              <a:rPr lang="zh-TW" altLang="en-US" sz="3200" dirty="0"/>
              <a:t>三使爺南霽雲</a:t>
            </a:r>
            <a:endParaRPr lang="en-US" altLang="zh-TW" sz="3200" dirty="0"/>
          </a:p>
          <a:p>
            <a:endParaRPr lang="zh-TW" altLang="en-US" dirty="0"/>
          </a:p>
        </p:txBody>
      </p:sp>
      <p:pic>
        <p:nvPicPr>
          <p:cNvPr id="5" name="圖形 4" descr="麻雀 以實心填滿">
            <a:extLst>
              <a:ext uri="{FF2B5EF4-FFF2-40B4-BE49-F238E27FC236}">
                <a16:creationId xmlns:a16="http://schemas.microsoft.com/office/drawing/2014/main" id="{C4008224-B32E-482A-9C42-C4EF1AA91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43318" y="3850342"/>
            <a:ext cx="914400" cy="914400"/>
          </a:xfrm>
          <a:prstGeom prst="rect">
            <a:avLst/>
          </a:prstGeom>
        </p:spPr>
      </p:pic>
      <p:pic>
        <p:nvPicPr>
          <p:cNvPr id="7" name="圖形 6" descr="銀行 以實心填滿">
            <a:extLst>
              <a:ext uri="{FF2B5EF4-FFF2-40B4-BE49-F238E27FC236}">
                <a16:creationId xmlns:a16="http://schemas.microsoft.com/office/drawing/2014/main" id="{337E05D7-4A01-406C-8C60-5D059DB6D7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47883" y="364415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446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B4907E-3AC2-4F8D-BE16-0B8D73934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                武安宮的傳說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626279-F834-4857-B902-1EE4EB1DF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dirty="0"/>
              <a:t>新化虎頭山上住有虎神</a:t>
            </a:r>
          </a:p>
          <a:p>
            <a:pPr marL="0" indent="0">
              <a:buNone/>
            </a:pPr>
            <a:r>
              <a:rPr lang="en-US" altLang="zh-TW" dirty="0"/>
              <a:t>2.</a:t>
            </a:r>
            <a:r>
              <a:rPr lang="zh-TW" altLang="en-US" dirty="0"/>
              <a:t>武安尊王為了解決百姓困擾，遂與虎神交戰</a:t>
            </a:r>
          </a:p>
          <a:p>
            <a:pPr marL="0" indent="0">
              <a:buNone/>
            </a:pPr>
            <a:r>
              <a:rPr lang="en-US" altLang="zh-TW" dirty="0"/>
              <a:t>3.</a:t>
            </a:r>
            <a:r>
              <a:rPr lang="zh-TW" altLang="en-US" dirty="0"/>
              <a:t>向大目降北極殿玄天上帝借法寶「玄天面」</a:t>
            </a:r>
          </a:p>
          <a:p>
            <a:pPr marL="0" indent="0">
              <a:buNone/>
            </a:pPr>
            <a:r>
              <a:rPr lang="en-US" altLang="zh-TW" dirty="0"/>
              <a:t>4.</a:t>
            </a:r>
            <a:r>
              <a:rPr lang="zh-TW" altLang="en-US" dirty="0"/>
              <a:t>武安尊王忘了規定，笑了出來，導致面具脫不下來</a:t>
            </a:r>
          </a:p>
          <a:p>
            <a:pPr marL="0" indent="0">
              <a:buNone/>
            </a:pPr>
            <a:r>
              <a:rPr lang="en-US" altLang="zh-TW" dirty="0"/>
              <a:t>5.</a:t>
            </a:r>
            <a:r>
              <a:rPr lang="zh-TW" altLang="en-US" dirty="0"/>
              <a:t>武安尊王的樣貌較為兇惡</a:t>
            </a:r>
          </a:p>
        </p:txBody>
      </p:sp>
      <p:pic>
        <p:nvPicPr>
          <p:cNvPr id="5" name="圖形 4" descr="氣球 以實心填滿">
            <a:extLst>
              <a:ext uri="{FF2B5EF4-FFF2-40B4-BE49-F238E27FC236}">
                <a16:creationId xmlns:a16="http://schemas.microsoft.com/office/drawing/2014/main" id="{43DF383E-5520-4C1A-9DC6-A277E0C42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64706" y="502471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84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809A5C-06A0-4F5D-9E8A-9BA5355AB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 新化武安宮現在位在哪裡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936E1C-8073-49F2-871C-ABC053B99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臺南市新化區武安里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新化武安宮以前叫大使公廟</a:t>
            </a:r>
            <a:endParaRPr lang="en-US" altLang="zh-TW" dirty="0"/>
          </a:p>
        </p:txBody>
      </p:sp>
      <p:pic>
        <p:nvPicPr>
          <p:cNvPr id="5" name="圖形 4" descr="貓 以實心填滿">
            <a:extLst>
              <a:ext uri="{FF2B5EF4-FFF2-40B4-BE49-F238E27FC236}">
                <a16:creationId xmlns:a16="http://schemas.microsoft.com/office/drawing/2014/main" id="{43F5A2C7-F691-40D8-9403-EC032BE319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01553" y="2740025"/>
            <a:ext cx="914400" cy="841235"/>
          </a:xfrm>
          <a:prstGeom prst="rect">
            <a:avLst/>
          </a:prstGeom>
        </p:spPr>
      </p:pic>
      <p:pic>
        <p:nvPicPr>
          <p:cNvPr id="7" name="圖形 6" descr="露齒笑的臉 (實心填滿) 以實心填滿">
            <a:extLst>
              <a:ext uri="{FF2B5EF4-FFF2-40B4-BE49-F238E27FC236}">
                <a16:creationId xmlns:a16="http://schemas.microsoft.com/office/drawing/2014/main" id="{27D6E1A2-1374-4E59-A894-C1F1AEF2CA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24400" y="164623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572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ECE1B0-7FFD-4442-8EE7-3715F0AA1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武安尊王為何被封為神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E6C51F0-4B8E-4002-8C57-D537E45CD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武安尊王在安史之亂時，和許遠守近一年，最後糧食耗盡，張尋拒絕投降，遭斷舌而死</a:t>
            </a:r>
          </a:p>
        </p:txBody>
      </p:sp>
    </p:spTree>
    <p:extLst>
      <p:ext uri="{BB962C8B-B14F-4D97-AF65-F5344CB8AC3E}">
        <p14:creationId xmlns:p14="http://schemas.microsoft.com/office/powerpoint/2010/main" val="3597431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8BBE91-FE5C-478C-8B9E-B020A641A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            宋江陣的兵器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96D853-E669-4D98-815E-A95510E03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TW" altLang="en-US" dirty="0"/>
              <a:t>武器三十六人</a:t>
            </a:r>
            <a:r>
              <a:rPr lang="en-US" altLang="zh-TW" dirty="0"/>
              <a:t>:</a:t>
            </a:r>
          </a:p>
          <a:p>
            <a:r>
              <a:rPr lang="en-US" altLang="zh-TW" dirty="0"/>
              <a:t> </a:t>
            </a:r>
            <a:r>
              <a:rPr lang="zh-TW" altLang="en-US" dirty="0"/>
              <a:t>官刀２支</a:t>
            </a:r>
            <a:endParaRPr lang="en-US" altLang="zh-TW" dirty="0"/>
          </a:p>
          <a:p>
            <a:r>
              <a:rPr lang="zh-TW" altLang="en-US" dirty="0"/>
              <a:t>雨傘１支</a:t>
            </a:r>
            <a:endParaRPr lang="en-US" altLang="zh-TW" dirty="0"/>
          </a:p>
          <a:p>
            <a:r>
              <a:rPr lang="zh-TW" altLang="en-US" dirty="0"/>
              <a:t>月牙鏟８支</a:t>
            </a:r>
            <a:endParaRPr lang="en-US" altLang="zh-TW" dirty="0"/>
          </a:p>
          <a:p>
            <a:r>
              <a:rPr lang="zh-TW" altLang="en-US" dirty="0"/>
              <a:t>盾牌８面</a:t>
            </a:r>
            <a:endParaRPr lang="en-US" altLang="zh-TW" dirty="0"/>
          </a:p>
          <a:p>
            <a:r>
              <a:rPr lang="zh-TW" altLang="en-US" dirty="0"/>
              <a:t>拐馬鉤</a:t>
            </a:r>
            <a:r>
              <a:rPr lang="en-US" altLang="zh-TW" dirty="0"/>
              <a:t>3</a:t>
            </a:r>
            <a:r>
              <a:rPr lang="zh-TW" altLang="en-US" dirty="0"/>
              <a:t>支</a:t>
            </a:r>
            <a:endParaRPr lang="en-US" altLang="zh-TW" dirty="0"/>
          </a:p>
          <a:p>
            <a:r>
              <a:rPr lang="zh-TW" altLang="en-US" dirty="0"/>
              <a:t>躂刀２支</a:t>
            </a:r>
            <a:endParaRPr lang="en-US" altLang="zh-TW" dirty="0"/>
          </a:p>
          <a:p>
            <a:r>
              <a:rPr lang="zh-TW" altLang="en-US" dirty="0"/>
              <a:t>大刀１支</a:t>
            </a:r>
            <a:endParaRPr lang="en-US" altLang="zh-TW" dirty="0"/>
          </a:p>
          <a:p>
            <a:r>
              <a:rPr lang="zh-TW" altLang="en-US" dirty="0"/>
              <a:t>鐵叉１支</a:t>
            </a:r>
            <a:endParaRPr lang="en-US" altLang="zh-TW" dirty="0"/>
          </a:p>
          <a:p>
            <a:r>
              <a:rPr lang="zh-TW" altLang="en-US" dirty="0"/>
              <a:t>雙刀１付</a:t>
            </a:r>
            <a:endParaRPr lang="en-US" altLang="zh-TW" dirty="0"/>
          </a:p>
          <a:p>
            <a:r>
              <a:rPr lang="zh-TW" altLang="en-US" dirty="0"/>
              <a:t>雙眼１付</a:t>
            </a:r>
            <a:endParaRPr lang="en-US" altLang="zh-TW" dirty="0"/>
          </a:p>
          <a:p>
            <a:r>
              <a:rPr lang="zh-TW" altLang="en-US" dirty="0"/>
              <a:t>雙鞭１付</a:t>
            </a:r>
            <a:endParaRPr lang="en-US" altLang="zh-TW" dirty="0"/>
          </a:p>
          <a:p>
            <a:r>
              <a:rPr lang="zh-TW" altLang="en-US" dirty="0"/>
              <a:t>齊眉棍７支</a:t>
            </a:r>
          </a:p>
        </p:txBody>
      </p:sp>
    </p:spTree>
    <p:extLst>
      <p:ext uri="{BB962C8B-B14F-4D97-AF65-F5344CB8AC3E}">
        <p14:creationId xmlns:p14="http://schemas.microsoft.com/office/powerpoint/2010/main" val="1031670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C7B7A3-07C6-4946-8A6F-4C3DAC93A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           宋江陣的起源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47F0DD-9D2B-4D93-A6C4-AD7360E21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dirty="0"/>
              <a:t>源自</a:t>
            </a:r>
            <a:r>
              <a:rPr lang="en-US" altLang="zh-TW" dirty="0"/>
              <a:t>《</a:t>
            </a:r>
            <a:r>
              <a:rPr lang="zh-TW" altLang="en-US" dirty="0"/>
              <a:t>水滸傳</a:t>
            </a:r>
            <a:r>
              <a:rPr lang="en-US" altLang="zh-TW" dirty="0"/>
              <a:t>》</a:t>
            </a:r>
            <a:r>
              <a:rPr lang="zh-TW" altLang="en-US" dirty="0"/>
              <a:t>、是少林武學實拳派的一支、來自戚繼光鴛鴦陣</a:t>
            </a:r>
          </a:p>
          <a:p>
            <a:pPr marL="0" indent="0">
              <a:buNone/>
            </a:pPr>
            <a:r>
              <a:rPr lang="en-US" altLang="zh-TW" dirty="0"/>
              <a:t>2.</a:t>
            </a:r>
            <a:r>
              <a:rPr lang="zh-TW" altLang="en-US" dirty="0"/>
              <a:t>源自鄭成功的藤牌兵</a:t>
            </a:r>
          </a:p>
          <a:p>
            <a:pPr marL="0" indent="0">
              <a:buNone/>
            </a:pPr>
            <a:r>
              <a:rPr lang="en-US" altLang="zh-TW" dirty="0"/>
              <a:t>3.</a:t>
            </a:r>
            <a:r>
              <a:rPr lang="zh-TW" altLang="en-US" dirty="0"/>
              <a:t>中國福建漳泉地方自衛武力團練及清末臺南府城義民旗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44358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9FDBA6-B2D1-4A3B-B5A4-19A0AEC97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                                 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2A19D1-1D36-4096-810F-C722F2D27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我認識了武安宮和宋江陣的很多好玩又有趣的知識，比如</a:t>
            </a:r>
            <a:r>
              <a:rPr lang="en-US" altLang="zh-TW" dirty="0"/>
              <a:t>;</a:t>
            </a:r>
            <a:r>
              <a:rPr lang="zh-TW" altLang="en-US" dirty="0"/>
              <a:t>武安宮的傳說、宋江陣的兵器等等，這些知識我之前都沒聽過，所以我覺得特別有趣，我爸爸也曾經跟我說過類似的知識，有些我沒看過、聽過的，讓我覺得非常有趣。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78186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378</Words>
  <Application>Microsoft Office PowerPoint</Application>
  <PresentationFormat>寬螢幕</PresentationFormat>
  <Paragraphs>38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標楷體</vt:lpstr>
      <vt:lpstr>Arial</vt:lpstr>
      <vt:lpstr>Calibri</vt:lpstr>
      <vt:lpstr>Calibri Light</vt:lpstr>
      <vt:lpstr>Office 佈景主題</vt:lpstr>
      <vt:lpstr>認識武安宮與宋江陣 </vt:lpstr>
      <vt:lpstr>                    武安宮主要祀奉的神明            </vt:lpstr>
      <vt:lpstr>                               武安宮的傳說</vt:lpstr>
      <vt:lpstr>                新化武安宮現在位在哪裡</vt:lpstr>
      <vt:lpstr>               武安尊王為何被封為神</vt:lpstr>
      <vt:lpstr>                           宋江陣的兵器</vt:lpstr>
      <vt:lpstr>                          宋江陣的起源</vt:lpstr>
      <vt:lpstr>                                  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18</cp:revision>
  <dcterms:created xsi:type="dcterms:W3CDTF">2023-12-05T07:35:32Z</dcterms:created>
  <dcterms:modified xsi:type="dcterms:W3CDTF">2024-01-09T07:50:03Z</dcterms:modified>
</cp:coreProperties>
</file>