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3" r:id="rId3"/>
    <p:sldId id="257" r:id="rId4"/>
    <p:sldId id="258" r:id="rId5"/>
    <p:sldId id="259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ki" initials="R" lastIdx="2" clrIdx="0">
    <p:extLst>
      <p:ext uri="{19B8F6BF-5375-455C-9EA6-DF929625EA0E}">
        <p15:presenceInfo xmlns:p15="http://schemas.microsoft.com/office/powerpoint/2012/main" userId="Ro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14" autoAdjust="0"/>
  </p:normalViewPr>
  <p:slideViewPr>
    <p:cSldViewPr snapToGrid="0">
      <p:cViewPr varScale="1">
        <p:scale>
          <a:sx n="81" d="100"/>
          <a:sy n="81" d="100"/>
        </p:scale>
        <p:origin x="75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A96C4F-2157-464F-8B56-3E87AC40E0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DCD3B4-0EC4-4B34-8623-6C8EF79A8D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53B33-95B6-4406-BC27-6B47F5FD0B8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A760127-15B2-4DA9-9465-9276EB248A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924A0D4-5B35-421B-BF65-65E0D29981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55FA-66DB-4525-8925-8AD3C7770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217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AA2AF-E5AF-405B-AB58-2EE28B5CB665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B583E-AEF0-4A92-BA87-FB81960867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93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B583E-AEF0-4A92-BA87-FB819608673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82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60F39C-1A4F-4BFA-A4E8-5CC1E9A90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0BEC85-D4CE-4A53-A6D3-4FCCEAB96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E6F457-9D92-4D00-921D-EBAFC558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7B88B7-063F-4797-9DD1-4D5AA189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79D7CD-A5F3-4B22-912A-76AEAC4C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6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5450D1-60C7-4587-828F-5CA6A319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F327B8-C945-4C1B-BF7F-26FD6342A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23F217-8581-4D22-B434-E4CB64DC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B7AC9D-9472-4663-8469-D1607839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EDECB1-4889-4770-AAA2-E55ECE62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131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A320750-AE8A-4E0A-BEF3-D7FD8A2C5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77A1F62-7643-4194-9B87-55F91DD9C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B8AF62-1841-441A-8D57-4B16F4F6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47BE7B-0902-4AE5-B46B-75D4E0E0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878CEC-920C-418D-A068-B7985B0F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E44C44-618B-4595-9EA5-53DEA290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52B580-E595-4CFA-906F-D0AD2EFA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DBAF70-0A50-4C84-B3AD-0DB5051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548758-5274-47CC-8C44-C074A672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78894D-3162-4B35-8926-7EFAB850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80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5E4A06-0584-45E2-A27A-44C66517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A62EA95-B6E8-4542-BD74-38C01D473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A9307FD-3917-4A90-8A94-CED6A381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3C18EA-B142-41DC-8D18-6EA5D372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D8DE80-5C44-4B9B-8B34-8FF1E576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42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9A7091-7EC2-4C9C-82BD-44757B03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BAB8EE-E229-4CD9-9325-149300B80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08F184-03C5-497E-9334-C512D8931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7F66BE2-7085-468F-964D-619892F1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A422CF-E67F-4F0B-AB1B-31439397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A4A7CC-09F6-4100-B31A-83132D82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95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A932BB-233A-4F10-95CC-FA4A9FA9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E5542F-8074-402B-9708-F63F2AA1A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0AB5E0-0CC5-4D3D-8F0E-FFA8BF11C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EE7B38C-D6AC-4C24-A2FF-60AE26B8F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1A3E6F-71B8-4FF8-AEBF-B62DF1A7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9F0FCBE-7A74-4207-AA9D-60F7D161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1435B84-745D-47DD-9769-A2B08C09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FBB62DC-9694-4C8F-8C38-F83EF23A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0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8DDDEA-64F5-4C45-A8F8-43A14BF8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88407C-5690-49A3-9372-A61AA8EC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67E6EF8-FF51-4F32-9C92-64E0BCEE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8256FCD-8360-438F-908E-818ECC01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73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35DD23C-A434-4C23-B0F8-A377772E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859F01-44A5-4A26-A4A4-C878C92B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D5BD55-1F65-4FCE-A53E-F88DA88D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55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C5F52A-AD31-434E-93A6-38F91D3C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B3BBFF-0694-4A8E-B4AA-209180F71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B282D1-3558-4532-9902-EFAA58E88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9D46304-CF1C-4AAE-8FB1-6D961F98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E17B775-ADFC-495C-A64E-F29ECB11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DD8EA6-4915-4750-9235-5EBD64B6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4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944A79-5109-4284-8F78-EF717F14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C9F92EC-93A0-4863-AE0F-D9EA4851F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AC19126-EB3E-4769-863D-2CBC61096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F3298C5-7355-4396-A3DF-3778A4AE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836A0CE-B7F3-4B5A-AB50-FBBCBC73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3D517C-72C0-436C-9827-A920F936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497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河川空照圖檢視">
            <a:extLst>
              <a:ext uri="{FF2B5EF4-FFF2-40B4-BE49-F238E27FC236}">
                <a16:creationId xmlns:a16="http://schemas.microsoft.com/office/drawing/2014/main" id="{B9A9D0D7-ACAB-4D61-8A8F-F26E3166C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460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BD2A13A-D85E-49F2-A7D1-279805F8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750632-6371-4127-A787-9A36C595A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F9A0CB-7F32-4D06-81C2-5842D29C2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88B22-EE0F-4314-B4C8-7AB223ADA28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A6DBAF-0ECB-4128-9A9E-D2CC1A134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38409B-B7BD-422B-96F0-75BE2FDC5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542C-232C-4296-902E-1AFEBCBC32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016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rush Script MT" panose="03060802040406070304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lgerian" panose="04020705040A02060702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lgerian" panose="04020705040A02060702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lgerian" panose="04020705040A02060702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lgerian" panose="04020705040A02060702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lgerian" panose="04020705040A02060702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BCE3708-31A7-4966-9354-2A1E9C7802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專題報導</a:t>
            </a:r>
            <a:endParaRPr lang="en-US" altLang="zh-TW" dirty="0"/>
          </a:p>
          <a:p>
            <a:r>
              <a:rPr lang="en-US" altLang="zh-TW" dirty="0"/>
              <a:t>5112</a:t>
            </a:r>
            <a:r>
              <a:rPr lang="zh-TW" altLang="en-US" dirty="0"/>
              <a:t>江宥逸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63D854-9605-4E70-A9D8-CBB0E2E71243}"/>
              </a:ext>
            </a:extLst>
          </p:cNvPr>
          <p:cNvSpPr/>
          <p:nvPr/>
        </p:nvSpPr>
        <p:spPr>
          <a:xfrm>
            <a:off x="320256" y="1122363"/>
            <a:ext cx="112646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Down">
              <a:avLst/>
            </a:prstTxWarp>
            <a:spAutoFit/>
          </a:bodyPr>
          <a:lstStyle/>
          <a:p>
            <a:pPr algn="ctr"/>
            <a:r>
              <a:rPr lang="zh-TW" alt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認識武安宮與宋江陣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20C3EDF-F2FB-49A3-AE3D-8BFA415CF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9" y="3255962"/>
            <a:ext cx="35718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6CCD00-6345-436F-AFD1-83403A62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宋江陣起源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99693E-3F8D-485E-8EFF-BE87B9CC9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源自</a:t>
            </a:r>
            <a:r>
              <a:rPr lang="en-US" altLang="zh-TW" dirty="0"/>
              <a:t>《</a:t>
            </a:r>
            <a:r>
              <a:rPr lang="zh-TW" altLang="en-US" dirty="0"/>
              <a:t>水滸傳</a:t>
            </a:r>
            <a:r>
              <a:rPr lang="en-US" altLang="zh-TW" dirty="0"/>
              <a:t>》</a:t>
            </a:r>
            <a:r>
              <a:rPr lang="zh-TW" altLang="en-US" dirty="0"/>
              <a:t>、是少林武學實拳派的一支、來自戚繼光鴛鴦陣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源自鄭成功的藤牌兵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中國福建漳泉地方自衛武力團練及清末臺南府城義民旗</a:t>
            </a:r>
          </a:p>
        </p:txBody>
      </p:sp>
    </p:spTree>
    <p:extLst>
      <p:ext uri="{BB962C8B-B14F-4D97-AF65-F5344CB8AC3E}">
        <p14:creationId xmlns:p14="http://schemas.microsoft.com/office/powerpoint/2010/main" val="342683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84F7E61-794B-48D8-8D5C-A4C5A333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武安尊王為什麼被封為神。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83FCFF-B10D-4B76-848C-68F44ECD6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傳說</a:t>
            </a:r>
            <a:r>
              <a:rPr lang="en-US" altLang="zh-TW" dirty="0"/>
              <a:t>:</a:t>
            </a:r>
            <a:r>
              <a:rPr lang="zh-TW" altLang="en-US" dirty="0"/>
              <a:t>相傳新化虎頭山上住有虎神，常危害附近生靈</a:t>
            </a:r>
            <a:r>
              <a:rPr lang="en-US" altLang="zh-TW" dirty="0"/>
              <a:t>[</a:t>
            </a:r>
            <a:r>
              <a:rPr lang="zh-TW" altLang="en-US" dirty="0"/>
              <a:t>註 </a:t>
            </a:r>
            <a:r>
              <a:rPr lang="en-US" altLang="zh-TW" dirty="0"/>
              <a:t>1]</a:t>
            </a:r>
            <a:r>
              <a:rPr lang="zh-TW" altLang="en-US" dirty="0"/>
              <a:t>。武安尊王為了解決百姓困擾，遂與虎神交戰，但過了許久都未能分出勝負。於是武安尊王向大目降北極殿玄天上帝借法寶「玄天面」，為青面獠牙的面具。在出借面具的同時，玄天上帝提醒說獲勝後要過了「大使埤」才能夠笑，但武安尊王沒有遵守約定，但他笑了，所以才會很兇的樣子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85F7F19-B715-4D43-9BBE-6255189A5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023" y="3790493"/>
            <a:ext cx="2300630" cy="306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2F45B7-3F0D-42F2-B9AC-69B9B83E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349212-082F-4079-916D-2E36DD797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主祀大使爺張巡（武安尊王）</a:t>
            </a:r>
            <a:endParaRPr lang="en-US" altLang="zh-TW" dirty="0"/>
          </a:p>
          <a:p>
            <a:r>
              <a:rPr lang="zh-TW" altLang="en-US" dirty="0"/>
              <a:t>二使爺許遠（文安尊王）</a:t>
            </a:r>
            <a:endParaRPr lang="en-US" altLang="zh-TW" dirty="0"/>
          </a:p>
          <a:p>
            <a:r>
              <a:rPr lang="zh-TW" altLang="en-US" dirty="0"/>
              <a:t>三使爺南霽雲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069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312D65-AD0F-4B20-A3D4-B0795B6D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FF"/>
                </a:solidFill>
              </a:rPr>
              <a:t>沿革</a:t>
            </a:r>
            <a:br>
              <a:rPr lang="zh-TW" altLang="en-US" dirty="0">
                <a:solidFill>
                  <a:srgbClr val="FFFFFF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D849F0-4A13-4FCE-9FA0-5D546570B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FFFFFF"/>
                </a:solidFill>
              </a:rPr>
              <a:t>武安宮據說建於清嘉慶年間，嘉慶廿四年（</a:t>
            </a:r>
            <a:r>
              <a:rPr lang="en-US" altLang="zh-TW" sz="3200" dirty="0">
                <a:solidFill>
                  <a:srgbClr val="FFFFFF"/>
                </a:solidFill>
              </a:rPr>
              <a:t>1819</a:t>
            </a:r>
            <a:r>
              <a:rPr lang="zh-TW" altLang="en-US" sz="3200" dirty="0">
                <a:solidFill>
                  <a:srgbClr val="FFFFFF"/>
                </a:solidFill>
              </a:rPr>
              <a:t>年）有漳州城守吳若有帶領大隊前來敬拜，並贈石火爐</a:t>
            </a:r>
            <a:r>
              <a:rPr lang="en-US" altLang="zh-TW" sz="3200" dirty="0">
                <a:solidFill>
                  <a:srgbClr val="FFFFFF"/>
                </a:solidFill>
              </a:rPr>
              <a:t>[1]</a:t>
            </a:r>
            <a:r>
              <a:rPr lang="zh-TW" altLang="en-US" sz="3200" dirty="0">
                <a:solidFill>
                  <a:srgbClr val="FFFFFF"/>
                </a:solidFill>
              </a:rPr>
              <a:t>。也有將嘉慶廿四年（</a:t>
            </a:r>
            <a:r>
              <a:rPr lang="en-US" altLang="zh-TW" sz="3200" dirty="0">
                <a:solidFill>
                  <a:srgbClr val="FFFFFF"/>
                </a:solidFill>
              </a:rPr>
              <a:t>1819</a:t>
            </a:r>
            <a:r>
              <a:rPr lang="zh-TW" altLang="en-US" sz="3200" dirty="0">
                <a:solidFill>
                  <a:srgbClr val="FFFFFF"/>
                </a:solidFill>
              </a:rPr>
              <a:t>年）視為建廟年代的說法。光緒四年（</a:t>
            </a:r>
            <a:r>
              <a:rPr lang="en-US" altLang="zh-TW" sz="3200" dirty="0">
                <a:solidFill>
                  <a:srgbClr val="FFFFFF"/>
                </a:solidFill>
              </a:rPr>
              <a:t>1878</a:t>
            </a:r>
            <a:r>
              <a:rPr lang="zh-TW" altLang="en-US" sz="3200" dirty="0">
                <a:solidFill>
                  <a:srgbClr val="FFFFFF"/>
                </a:solidFill>
              </a:rPr>
              <a:t>年），地方仕紳蘇德老、蘇振芳倡議重建。</a:t>
            </a:r>
          </a:p>
          <a:p>
            <a:pPr marL="0" indent="0">
              <a:buNone/>
            </a:pPr>
            <a:endParaRPr lang="zh-TW" altLang="en-US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FFFFFF"/>
                </a:solidFill>
              </a:rPr>
              <a:t>日治時期噍吧哖事件期間（</a:t>
            </a:r>
            <a:r>
              <a:rPr lang="en-US" altLang="zh-TW" sz="3200" dirty="0">
                <a:solidFill>
                  <a:srgbClr val="FFFFFF"/>
                </a:solidFill>
              </a:rPr>
              <a:t>1915</a:t>
            </a:r>
            <a:r>
              <a:rPr lang="zh-TW" altLang="en-US" sz="3200" dirty="0">
                <a:solidFill>
                  <a:srgbClr val="FFFFFF"/>
                </a:solidFill>
              </a:rPr>
              <a:t>、</a:t>
            </a:r>
            <a:r>
              <a:rPr lang="en-US" altLang="zh-TW" sz="3200" dirty="0">
                <a:solidFill>
                  <a:srgbClr val="FFFFFF"/>
                </a:solidFill>
              </a:rPr>
              <a:t>1916</a:t>
            </a:r>
            <a:r>
              <a:rPr lang="zh-TW" altLang="en-US" sz="3200" dirty="0">
                <a:solidFill>
                  <a:srgbClr val="FFFFFF"/>
                </a:solidFill>
              </a:rPr>
              <a:t>年左右），該廟曾被充作監獄。二次大戰後，仕紳李戊己積極籌畫下，恢復廟宇運作。民國</a:t>
            </a:r>
            <a:r>
              <a:rPr lang="en-US" altLang="zh-TW" sz="3200" dirty="0">
                <a:solidFill>
                  <a:srgbClr val="FFFFFF"/>
                </a:solidFill>
              </a:rPr>
              <a:t>64</a:t>
            </a:r>
            <a:r>
              <a:rPr lang="zh-TW" altLang="en-US" sz="3200" dirty="0">
                <a:solidFill>
                  <a:srgbClr val="FFFFFF"/>
                </a:solidFill>
              </a:rPr>
              <a:t>年（</a:t>
            </a:r>
            <a:r>
              <a:rPr lang="en-US" altLang="zh-TW" sz="3200" dirty="0">
                <a:solidFill>
                  <a:srgbClr val="FFFFFF"/>
                </a:solidFill>
              </a:rPr>
              <a:t>1975</a:t>
            </a:r>
            <a:r>
              <a:rPr lang="zh-TW" altLang="en-US" sz="3200" dirty="0">
                <a:solidFill>
                  <a:srgbClr val="FFFFFF"/>
                </a:solidFill>
              </a:rPr>
              <a:t>年）倡議重建，三年後落成</a:t>
            </a:r>
            <a:r>
              <a:rPr lang="zh-TW" altLang="en-US" sz="2000" dirty="0">
                <a:solidFill>
                  <a:srgbClr val="FFFFFF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0193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8CE3ED-E7A2-4447-912B-49DFAF3B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宋江陣武器</a:t>
            </a:r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FFD8EDBC-27D7-475F-BC24-9214DC54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sz="2400" dirty="0"/>
              <a:t>雙斧</a:t>
            </a:r>
            <a:r>
              <a:rPr lang="en-US" altLang="zh-TW" sz="2400" dirty="0"/>
              <a:t>.</a:t>
            </a:r>
          </a:p>
          <a:p>
            <a:r>
              <a:rPr lang="en-US" altLang="zh-TW" sz="2400" dirty="0"/>
              <a:t> </a:t>
            </a:r>
            <a:r>
              <a:rPr lang="zh-TW" altLang="en-US" sz="2400" dirty="0"/>
              <a:t>斬馬 </a:t>
            </a:r>
            <a:endParaRPr lang="en-US" altLang="zh-TW" sz="2400" dirty="0"/>
          </a:p>
          <a:p>
            <a:r>
              <a:rPr lang="en-US" altLang="zh-TW" sz="2400" dirty="0"/>
              <a:t> </a:t>
            </a:r>
            <a:r>
              <a:rPr lang="zh-TW" altLang="en-US" sz="2400" dirty="0"/>
              <a:t>大刀</a:t>
            </a:r>
            <a:r>
              <a:rPr lang="en-US" altLang="zh-TW" sz="2400" dirty="0"/>
              <a:t>. </a:t>
            </a:r>
          </a:p>
          <a:p>
            <a:r>
              <a:rPr lang="zh-TW" altLang="en-US" sz="2400" dirty="0"/>
              <a:t>耙</a:t>
            </a:r>
            <a:r>
              <a:rPr lang="en-US" altLang="zh-TW" sz="2400" dirty="0"/>
              <a:t>.</a:t>
            </a:r>
          </a:p>
          <a:p>
            <a:r>
              <a:rPr lang="en-US" altLang="zh-TW" sz="2400" dirty="0"/>
              <a:t> </a:t>
            </a:r>
            <a:r>
              <a:rPr lang="zh-TW" altLang="en-US" sz="2400" dirty="0"/>
              <a:t>三叉</a:t>
            </a:r>
            <a:endParaRPr lang="en-US" altLang="zh-TW" sz="2400" dirty="0"/>
          </a:p>
          <a:p>
            <a:r>
              <a:rPr lang="zh-TW" altLang="en-US" sz="2400" dirty="0"/>
              <a:t> </a:t>
            </a:r>
            <a:r>
              <a:rPr lang="en-US" altLang="zh-TW" sz="2400" dirty="0"/>
              <a:t>; </a:t>
            </a:r>
            <a:r>
              <a:rPr lang="zh-TW" altLang="en-US" sz="2400" dirty="0"/>
              <a:t>板尖</a:t>
            </a:r>
            <a:r>
              <a:rPr lang="en-US" altLang="zh-TW" sz="2400" dirty="0"/>
              <a:t>.</a:t>
            </a:r>
          </a:p>
          <a:p>
            <a:r>
              <a:rPr lang="en-US" altLang="zh-TW" sz="2400" dirty="0"/>
              <a:t> </a:t>
            </a:r>
            <a:r>
              <a:rPr lang="zh-TW" altLang="en-US" sz="2400" dirty="0"/>
              <a:t>躂仔</a:t>
            </a:r>
            <a:endParaRPr lang="en-US" altLang="zh-TW" sz="2400" dirty="0"/>
          </a:p>
          <a:p>
            <a:r>
              <a:rPr lang="en-US" altLang="zh-TW" sz="2400" dirty="0"/>
              <a:t> </a:t>
            </a:r>
            <a:r>
              <a:rPr lang="zh-TW" altLang="en-US" sz="2400" dirty="0"/>
              <a:t>刨仔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官刀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. </a:t>
            </a:r>
            <a:r>
              <a:rPr lang="zh-TW" altLang="en-US" sz="2400" dirty="0"/>
              <a:t>雨傘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短棍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zh-TW" altLang="en-US" sz="2400" dirty="0"/>
              <a:t>長槌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zh-TW" altLang="en-US" sz="2400" dirty="0"/>
              <a:t>鐵尺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zh-TW" altLang="en-US" sz="2400" dirty="0"/>
              <a:t>雙鐧</a:t>
            </a:r>
            <a:endParaRPr lang="en-US" altLang="zh-TW" sz="2400" dirty="0"/>
          </a:p>
          <a:p>
            <a:endParaRPr lang="zh-TW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模型 18" descr="Flying saucer">
                <a:extLst>
                  <a:ext uri="{FF2B5EF4-FFF2-40B4-BE49-F238E27FC236}">
                    <a16:creationId xmlns:a16="http://schemas.microsoft.com/office/drawing/2014/main" id="{41690BF1-8684-4389-860E-FD45C693D4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78659"/>
                  </p:ext>
                </p:extLst>
              </p:nvPr>
            </p:nvGraphicFramePr>
            <p:xfrm>
              <a:off x="7622075" y="2522520"/>
              <a:ext cx="3992701" cy="378194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92701" cy="3781948"/>
                    </a:xfrm>
                    <a:prstGeom prst="rect">
                      <a:avLst/>
                    </a:prstGeom>
                  </am3d:spPr>
                  <am3d:camera>
                    <am3d:pos x="0" y="0" z="798148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23698" d="1000000"/>
                    <am3d:preTrans dx="-36450" dy="-171135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5073" ay="-189953" az="-9126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28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模型 18" descr="Flying saucer">
                <a:extLst>
                  <a:ext uri="{FF2B5EF4-FFF2-40B4-BE49-F238E27FC236}">
                    <a16:creationId xmlns:a16="http://schemas.microsoft.com/office/drawing/2014/main" id="{41690BF1-8684-4389-860E-FD45C693D4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2075" y="2522520"/>
                <a:ext cx="3992701" cy="37819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068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2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86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772F36-8C5F-4C1F-A572-58A0F2B3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歷史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704330-BDD4-4019-80E2-50B8A00F9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新化武安宮位在臺灣臺南市新化區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原稱「大使公廟」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為大目降八保七廟之一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建於清嘉慶年間</a:t>
            </a:r>
          </a:p>
        </p:txBody>
      </p:sp>
    </p:spTree>
    <p:extLst>
      <p:ext uri="{BB962C8B-B14F-4D97-AF65-F5344CB8AC3E}">
        <p14:creationId xmlns:p14="http://schemas.microsoft.com/office/powerpoint/2010/main" val="49883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9F6CB-7898-491B-816F-10C7953C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69FB78-8092-48D4-978E-FB5D8EC89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我對這個非常有信興趣因為是我親手製作</a:t>
            </a:r>
            <a:r>
              <a:rPr lang="zh-TW" altLang="en-US" sz="2400" dirty="0"/>
              <a:t>，聽到咚咚鏘的聲音非常有興趣雖然對功課沒有幫助但我很喜歡他。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3366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467</Words>
  <Application>Microsoft Office PowerPoint</Application>
  <PresentationFormat>寬螢幕</PresentationFormat>
  <Paragraphs>84</Paragraphs>
  <Slides>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Malgun Gothic</vt:lpstr>
      <vt:lpstr>Algerian</vt:lpstr>
      <vt:lpstr>Arial</vt:lpstr>
      <vt:lpstr>Brush Script MT</vt:lpstr>
      <vt:lpstr>Calibri</vt:lpstr>
      <vt:lpstr>Office 佈景主題</vt:lpstr>
      <vt:lpstr>PowerPoint 簡報</vt:lpstr>
      <vt:lpstr>宋江陣起源 </vt:lpstr>
      <vt:lpstr>武安尊王為什麼被封為神。</vt:lpstr>
      <vt:lpstr>PowerPoint 簡報</vt:lpstr>
      <vt:lpstr>沿革 </vt:lpstr>
      <vt:lpstr>宋江陣武器</vt:lpstr>
      <vt:lpstr>歷史</vt:lpstr>
      <vt:lpstr>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Roki</dc:creator>
  <cp:lastModifiedBy>Roki</cp:lastModifiedBy>
  <cp:revision>17</cp:revision>
  <dcterms:created xsi:type="dcterms:W3CDTF">2023-12-05T07:51:18Z</dcterms:created>
  <dcterms:modified xsi:type="dcterms:W3CDTF">2024-01-09T07:52:20Z</dcterms:modified>
</cp:coreProperties>
</file>