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F8A96-1C22-46ED-8236-A0A58B91F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49B3CD-7D35-4858-8635-57A49A91B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460C2F-001A-4D7E-89CD-5679DECB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0182BA-9648-4071-9A83-FA960C7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CFBC73-8402-4087-ABDF-21206A38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5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D83AF-1766-4FE1-855B-CF9F7C1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D7F304-C652-4817-8BF6-EB42BBB6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189A81-07E1-45AC-A553-EB7DF056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841B03-AACB-4FEF-8C13-1EB2EB6A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ACDE3E-8247-4B53-A1B2-0D4BB3E6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8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912D60E-3333-4692-BE89-9E01A2514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EE3518-98F5-4835-A549-B38D9E036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32BE22-A64C-492A-AA83-86AA9F9B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27AE72-18D7-433E-A444-8BA134DB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E62F89-1509-48B2-96BE-B79A32D7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7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03F43-8E0C-4320-8CBB-7B6ED01B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BFC4F-24B5-4F60-A937-292778629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EA3F3C-B029-4DC8-A091-47AC777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D6528C-0A8D-46FB-BE19-7A57C7D3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D121DF-879E-4202-93F9-77959F0A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59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C9BD0-4144-415C-A341-BF610E1D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5F8BF6-917F-43AE-9FD9-F29291B9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C59817-F6FD-47B0-9DAE-C60E7EB4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A86BCD-36BE-4799-B75A-D8E2F9CC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A364A9-4991-4ADF-97E1-F38ED2AE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DCDD9-A49D-4C69-B2D8-74C87FF6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58AA65-0C85-4CD8-8FAB-30139BDDB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2DA691-FA11-4F2E-AEFA-E8950A81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2EC8B4-FE4D-4633-9E56-8BD42816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AD6CDD-09BE-4F9B-B5CD-7EB44364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88493B-B7AC-4F9D-9EA9-60E1B036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4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2B7D9-864F-4F6E-A09B-50E0073A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E7935E-8E59-4FA7-B596-65065123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4C1192-DBD3-4427-A6FC-0FC95ADFC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0F6252-BA89-4417-BAA9-67DB4EF0A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3E1E924-D95A-4B68-9B23-52E9B7F02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4DBC605-7212-4031-A0AE-59DB1C77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B984393-F42C-4F0F-BDC6-42850B7A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65F93E-D1A3-4739-8BAE-213AB88C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59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BEF86-FD33-45AD-914C-374761B5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0EE81D-E44A-486D-9800-2DEF9152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6E6A8D-6DAC-4061-AF78-15B4081F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BF21EE-51D6-46CE-93BD-A1988AE9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07DB88-4E59-485D-A576-A9B82D50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C814479-D68A-4C3D-9F4E-DFEAA94F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5AFA6A-D793-4D12-A33A-AE9CE12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4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E1D72-E47E-4E91-8B37-4CDEBDE2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D80150-AE97-4B99-8C0A-14F6AD79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B57F9F-7833-4651-8218-EAFB1AE03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996149-AD50-4251-9E6C-A305D77E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5F9A58-E6CA-4F91-A8A7-1A847D74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8271D4-F362-482E-9AEA-2362E7B8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3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D1218-916B-40D4-B2D2-32A6D01D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8FF3C5E-0120-4C1E-A45F-E76AC56B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A9DF81-AD06-47A7-BDAC-E397B217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EBD281-61D3-4003-B5B8-328436AA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3EDE8C-DDAC-4355-B91A-E1E05F45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44D492-CBDD-4F00-9967-9D66A50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7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洋紅色至橙色漸層">
            <a:extLst>
              <a:ext uri="{FF2B5EF4-FFF2-40B4-BE49-F238E27FC236}">
                <a16:creationId xmlns:a16="http://schemas.microsoft.com/office/drawing/2014/main" id="{82C3B3D0-1E07-440A-A905-E5B2EEBDE9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" y="6334"/>
            <a:ext cx="1219155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F0C8E0-2661-447F-9098-74389893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6B82FC-E6A8-41D2-92EB-7366CC58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C45975-DC84-431B-89B4-1D4E1A9A9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D205-4E16-4AD7-83CB-8DBCC55EED9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303305-A0B9-4BE6-B838-B1A1D56ED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F6EB9F-339C-4C11-95FD-FE6F99450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F877-06B8-4A55-B2EB-EF0EE84E9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1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sca_esv=593706337&amp;rlz=1C1OKWM_zh-TWTW1072TW1072&amp;q=%E5%AE%8B%E6%B1%9F%E5%85%B5%E5%99%A8&amp;tbm=isch&amp;chips=q:%E5%AE%8B%E6%B1%9F+%E5%85%B5%E5%99%A8,online_chips:%E5%AE%8B%E6%B1%9F%E9%99%A3%E4%B8%AD:EzXhe4awHRU%3D&amp;usg=AI4_-kRFZF-v-23kTlVaLF_s2jhazejsdA&amp;sa=X&amp;ved=2ahUKEwj9jtzWyayDAxVgh1YBHXTKD18QgIoDKAB6BAgKE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603646A-9C95-4772-877B-EF86C0A35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ED1721-E8DA-4E43-86EA-21F027E25AF3}"/>
              </a:ext>
            </a:extLst>
          </p:cNvPr>
          <p:cNvSpPr/>
          <p:nvPr/>
        </p:nvSpPr>
        <p:spPr>
          <a:xfrm>
            <a:off x="2814919" y="1963288"/>
            <a:ext cx="6489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認識武安宮與宋江陣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圖形 8" descr="教室 以實心填滿">
            <a:extLst>
              <a:ext uri="{FF2B5EF4-FFF2-40B4-BE49-F238E27FC236}">
                <a16:creationId xmlns:a16="http://schemas.microsoft.com/office/drawing/2014/main" id="{D250D036-CB81-4000-85D2-3D7811306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8658" y="3092823"/>
            <a:ext cx="1362636" cy="1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C2E40-B6A4-4FF7-8636-FFF096DF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主要祀奉的神明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6A771D-CC3B-4EA9-8467-D8FB36D6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2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/>
              <a:t>二</a:t>
            </a:r>
            <a:r>
              <a:rPr lang="zh-TW" altLang="en-US" dirty="0"/>
              <a:t>使爺許遠（文安尊王）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三使爺南霽雲的廟宇</a:t>
            </a:r>
          </a:p>
        </p:txBody>
      </p:sp>
      <p:pic>
        <p:nvPicPr>
          <p:cNvPr id="5" name="圖形 4" descr="惡魔的臉部輪廓 以實心填滿">
            <a:extLst>
              <a:ext uri="{FF2B5EF4-FFF2-40B4-BE49-F238E27FC236}">
                <a16:creationId xmlns:a16="http://schemas.microsoft.com/office/drawing/2014/main" id="{5DB67E67-A9A8-4BF7-907A-C3274E42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259" y="435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B84CB-BF2B-48BC-8168-2C61431F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面具的故事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BC5FFA-337A-4CBA-9771-CEE53E268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1.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新化虎頭山上住有虎神</a:t>
            </a: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2.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武安尊王為了解決百姓困擾，遂與虎神交戰</a:t>
            </a: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向大目降北極殿玄天上帝借法寶「玄天面」</a:t>
            </a: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4.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武安尊王忘了規定，笑了出來，導致面具脫不下來</a:t>
            </a: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5.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武安尊王的樣貌較為兇惡</a:t>
            </a:r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形 4" descr="天使的臉部輪廓 以實心填滿">
            <a:extLst>
              <a:ext uri="{FF2B5EF4-FFF2-40B4-BE49-F238E27FC236}">
                <a16:creationId xmlns:a16="http://schemas.microsoft.com/office/drawing/2014/main" id="{F28C87B1-2132-43FB-8AB1-096B052C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3506" y="681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A25270-D4DC-4242-A014-0C7894EA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被封為神的故事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DC9876-360A-4B81-A68F-A40885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新化武安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宮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故事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據說古早時期，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新化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的山上住著一隻有修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為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的虎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神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，經常出沒鄉里危害百姓，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武安尊王為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此多次與虎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神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交戰，但虎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神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修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為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甚高，與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武安尊王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打的不相上下。 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為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此，</a:t>
            </a:r>
            <a:r>
              <a:rPr lang="zh-TW" altLang="en-US" b="0" i="0" dirty="0">
                <a:solidFill>
                  <a:srgbClr val="040C28"/>
                </a:solidFill>
                <a:effectLst/>
                <a:latin typeface="Google Sans"/>
              </a:rPr>
              <a:t>武安尊王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向大目降北極殿的玄天上帝商借法寶「玄天面」，就是一副青面獠牙的面具。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51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F306E-A2E1-4956-85FE-B132F59C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B1927E-9E26-41DE-AD31-1FBAE1CA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zh-TW" altLang="en-US" b="1" dirty="0">
              <a:effectLst/>
              <a:latin typeface="Google Sans"/>
            </a:endParaRPr>
          </a:p>
          <a:p>
            <a:pPr marL="0" indent="0" algn="r" fontAlgn="b">
              <a:buNone/>
            </a:pP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頭旗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雙斧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斬馬 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大刀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耙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三叉 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板尖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躂仔（躂刀）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刨仔（割馬腳用） 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官刀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雨傘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短棍（齊眉） 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長槌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鐵尺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雙鐧</a:t>
            </a: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r" fontAlgn="b">
              <a:buNone/>
            </a:pPr>
            <a:endParaRPr lang="en-US" altLang="zh-TW" sz="3200" b="0" dirty="0">
              <a:solidFill>
                <a:srgbClr val="3C4043"/>
              </a:solidFill>
              <a:effectLst/>
              <a:latin typeface="arial" panose="020B0604020202020204" pitchFamily="34" charset="0"/>
            </a:endParaRPr>
          </a:p>
          <a:p>
            <a:pPr marL="0" indent="0" algn="r" fontAlgn="b">
              <a:buNone/>
            </a:pPr>
            <a:r>
              <a:rPr lang="en-US" altLang="zh-TW" sz="3200" b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endParaRPr lang="zh-TW" altLang="en-US" sz="3200" b="0" dirty="0">
              <a:solidFill>
                <a:srgbClr val="3C404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zh-TW" altLang="en-US" b="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  <a:hlinkClick r:id="rId2"/>
              </a:rPr>
            </a:br>
            <a:endParaRPr lang="zh-TW" altLang="en-US" dirty="0"/>
          </a:p>
        </p:txBody>
      </p:sp>
      <p:pic>
        <p:nvPicPr>
          <p:cNvPr id="9" name="圖形 8" descr="書本 以實心填滿">
            <a:extLst>
              <a:ext uri="{FF2B5EF4-FFF2-40B4-BE49-F238E27FC236}">
                <a16:creationId xmlns:a16="http://schemas.microsoft.com/office/drawing/2014/main" id="{30F4A81C-D5B4-4FAB-BE84-C96DDEB85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659" y="50605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92D50-7C1D-41D0-AE93-FE0B35DF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宋江陣的起源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7A1071-D598-4E80-8360-12C0B10A7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1.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源自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《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水滸傳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》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、是少林武學實拳派的一支、來自戚繼光鴛鴦陣</a:t>
            </a:r>
            <a:b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2.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源自鄭成功的藤牌兵</a:t>
            </a:r>
            <a:b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中國福建漳泉地方自衛武力團練及清末臺南府城義民旗</a:t>
            </a:r>
          </a:p>
          <a:p>
            <a:pPr algn="l"/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宋江陣武器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12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5520A4-12BD-4507-994A-636D089E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820B8A-2794-422F-82BE-AD995910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我學到了很多關於新化武安尊王廟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，</a:t>
            </a:r>
            <a:r>
              <a:rPr lang="zh-TW" altLang="en-US" dirty="0">
                <a:solidFill>
                  <a:srgbClr val="202124"/>
                </a:solidFill>
                <a:latin typeface="Google Sans"/>
              </a:rPr>
              <a:t>我覺得很有趣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。我覺得宋江陣比較有趣。</a:t>
            </a:r>
            <a:endParaRPr lang="zh-TW" altLang="en-US" dirty="0"/>
          </a:p>
        </p:txBody>
      </p:sp>
      <p:pic>
        <p:nvPicPr>
          <p:cNvPr id="5" name="圖形 4" descr="惡魔的臉部輪廓 以實心填滿">
            <a:extLst>
              <a:ext uri="{FF2B5EF4-FFF2-40B4-BE49-F238E27FC236}">
                <a16:creationId xmlns:a16="http://schemas.microsoft.com/office/drawing/2014/main" id="{C15C7393-2335-4ED0-AB0A-334A6ACF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4565" y="843757"/>
            <a:ext cx="914400" cy="914400"/>
          </a:xfrm>
          <a:prstGeom prst="rect">
            <a:avLst/>
          </a:prstGeom>
        </p:spPr>
      </p:pic>
      <p:pic>
        <p:nvPicPr>
          <p:cNvPr id="7" name="圖形 6" descr="露齒而笑的臉部輪廓 以實心填滿">
            <a:extLst>
              <a:ext uri="{FF2B5EF4-FFF2-40B4-BE49-F238E27FC236}">
                <a16:creationId xmlns:a16="http://schemas.microsoft.com/office/drawing/2014/main" id="{2F71D7E5-3DFA-4CD1-BD78-C2A1205E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70" y="54908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361</Words>
  <Application>Microsoft Office PowerPoint</Application>
  <PresentationFormat>寬螢幕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-apple-system</vt:lpstr>
      <vt:lpstr>Google Sans</vt:lpstr>
      <vt:lpstr>Arial</vt:lpstr>
      <vt:lpstr>Arial</vt:lpstr>
      <vt:lpstr>Calibri</vt:lpstr>
      <vt:lpstr>Calibri Light</vt:lpstr>
      <vt:lpstr>Office 佈景主題</vt:lpstr>
      <vt:lpstr>PowerPoint 簡報</vt:lpstr>
      <vt:lpstr>主要祀奉的神明</vt:lpstr>
      <vt:lpstr>面具的故事</vt:lpstr>
      <vt:lpstr>被封為神的故事</vt:lpstr>
      <vt:lpstr>宋江陣武器</vt:lpstr>
      <vt:lpstr>宋江陣的起源</vt:lpstr>
      <vt:lpstr>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2023-12-12T07:38:44Z</dcterms:created>
  <dcterms:modified xsi:type="dcterms:W3CDTF">2024-01-16T07:40:53Z</dcterms:modified>
</cp:coreProperties>
</file>