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A6814-857B-483E-8571-E5EC35405356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39FB7-0714-4476-BE46-6D6067843B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50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B40EF-AE8D-4425-A22B-EEDCA9AF1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C0430D9-D064-454F-BAE6-CE60AFB9F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3D3870-726E-4F50-9F2E-F3B99CF8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C7D0B0-F7D9-471E-A5DA-03F52B33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66240F-DE94-437D-AA52-F5B73B09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44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450543-DC8A-40BF-AFF0-8FF3E357C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75B30DA-FD5C-4E77-B3D8-4191DA108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3D1ED0-2065-485E-93EE-BC48E56B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BA0C7A-2A4D-4A53-AFEA-86BBE8467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649CEE-A10A-4726-AEB8-C4241438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0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3C54B4E-D698-4B0A-8EC8-D1A9D1D34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16C94DC-1C76-4759-8A76-C84920D03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54AC0A-99C8-491A-BE7C-9BF5479C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ED1CB4-9C2A-4896-AB74-2AAEFCBE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9790EA-1BB2-46A2-8536-4263BFF4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51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BDE1E2-BAAF-4502-B671-8CA7B81D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0AB6AD-3BAA-467F-9D9E-4EA2ECB7C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7E68BD-956B-453C-A641-8301608E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C3B780-7D4E-440F-BF1F-5AAC0249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B8FD19-5C8F-4C99-8DAC-B8F96A07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81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8BF931-6847-4B3D-8798-7D9AB0E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69645F0-3170-4C9F-8CC3-0750C68CC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6F9373-48D4-4E2C-9F6A-B612AB16A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E4208-2D37-4BA2-9BDA-2BB4A85C0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422378-5655-4CD8-963C-F04362C2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69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8CA0A3-FD10-4BF4-B985-1974D0AD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00F5437-A2BB-4BCC-A7E9-DA5DA51AE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8408E39-978B-4BC0-B336-5CEB0A484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D0F43-524D-4BB6-98D8-659EC3E6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D5A808-64C5-49DE-BE4B-99C44D49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4CC8C4-9F4A-4289-8581-24A6BFB7E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77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E03A1-364D-4C9B-8BB6-AA80F13F1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29F885-55C2-419B-A29A-286A7DBB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ADBBA1C-22BD-4DA8-ACCB-338330470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C1BC7D1-0E11-45ED-9768-9E51FEF4E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DE47AAC-64B1-4CA7-B8D8-1AB6A9F35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83D14D0-B8A5-495E-8656-22483A12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8BA3873-DD11-4EC0-ACB0-6CD6E145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D20DA28-03FB-4FA3-B089-0A744681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46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A14156-5AA2-4100-BDEF-D116FBBDE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F9F58E2-67DA-4239-BCAC-B45B35B3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9BC866D-E5CF-46C9-BCAC-76ED71F37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ABE936E-3849-4649-80B4-C6EAD816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39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230C9C6-8AA8-477E-A906-1483797E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0393B31-8426-4B00-9DEA-9475319E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6F77E52-6791-459C-BF19-54F39C81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89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3385DC-2704-4C5E-B2E7-59B0E3A8A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22B7BB-6AA8-4CFA-8BC1-6117190A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AB7485-16EF-44E2-AEFC-A7F321C88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D660B3-E3CE-4011-9947-0E22EBB3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6FF5CB5-6E68-4D0B-B81F-3A323DF1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9EB0D91-5CED-4A86-AE80-30501764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76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E024B8-8FEB-4A36-A831-33C10B80F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BC3C795-C0BC-4CB7-AEAE-820F8BBA6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9224749-2348-4A31-8CC4-53F4C6BE8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0EAF85D-3699-4FE8-BA71-3247C5B02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1FAB3A-D59B-49AE-8EA4-FF9A273BA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63BC18-73D7-40D4-B4A9-93AD474FF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4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顆紅色氣球飛離其他白色氣球">
            <a:extLst>
              <a:ext uri="{FF2B5EF4-FFF2-40B4-BE49-F238E27FC236}">
                <a16:creationId xmlns:a16="http://schemas.microsoft.com/office/drawing/2014/main" id="{1E0601CA-B7E7-49E2-AAFB-16E08391B2E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9144001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594732A-F24A-48AA-A656-7183233D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D4AAC9-4908-407E-8F10-99E43194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/>
              <a:t>第四層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650AFB-79AA-4FA4-9F30-753729FDB4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647F0-DB99-4CBE-B815-40E6F04F3830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08A07D-AFD3-4836-82AF-CC7D330EB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68F944-5352-4FA4-8DAB-278D8FFB3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8E74-2486-4A1E-BF73-66CF29C57CC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6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41B111D-681E-47EA-AFDB-B8DBB9CB4C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專題報導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1F3D33A-3353-40DB-A7BA-4721603E1E29}"/>
              </a:ext>
            </a:extLst>
          </p:cNvPr>
          <p:cNvSpPr/>
          <p:nvPr/>
        </p:nvSpPr>
        <p:spPr>
          <a:xfrm>
            <a:off x="1841469" y="2401709"/>
            <a:ext cx="8509061" cy="1200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zh-TW" altLang="en-US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認識</a:t>
            </a:r>
            <a:r>
              <a:rPr lang="zh-TW" altLang="en-US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武安宮</a:t>
            </a:r>
            <a:r>
              <a:rPr lang="zh-TW" altLang="en-US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7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宋江陣</a:t>
            </a:r>
          </a:p>
        </p:txBody>
      </p:sp>
    </p:spTree>
    <p:extLst>
      <p:ext uri="{BB962C8B-B14F-4D97-AF65-F5344CB8AC3E}">
        <p14:creationId xmlns:p14="http://schemas.microsoft.com/office/powerpoint/2010/main" val="400415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016CB3-FE41-40FA-8419-1AB43F6F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主要祀奉的神明（新化武安宮）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4E6787-CAD4-4BAB-9D11-4513EF934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</a:t>
            </a:r>
          </a:p>
        </p:txBody>
      </p:sp>
    </p:spTree>
    <p:extLst>
      <p:ext uri="{BB962C8B-B14F-4D97-AF65-F5344CB8AC3E}">
        <p14:creationId xmlns:p14="http://schemas.microsoft.com/office/powerpoint/2010/main" val="273504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22001E-001B-4809-9AA9-5FD48C842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關於面具的故事（新化武安宮）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8D9765B-344A-49A7-85E7-E1A207AC3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相傳之前新化虎頭山上住有虎神，經常危害附近的居民，武安尊王想解決居民的困擾，於是上山和虎神交戰，但許久都未分出勝負，於是武安尊王向大目降北極殿玄天上帝借法寶「玄天面」，為青面獠牙的面具。在出借面具的同時，玄天上帝提醒說獲勝後要過了「大使埤」才能夠說笑。之後武安尊王靠著面具震攝住虎神，趁機砍下一隻虎腳，虎腳掉到虎頭埤裡。而在打敗虎神之後，武安尊王忘了規定，笑了出來，導致面具脫不下來。所以廟中武安尊王的樣貌較為兇惡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9880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9E0905-C106-47D8-A390-09114D16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被封為神的故事（新化武安宮）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44DBF0-6FDC-4732-B881-03AF3ADEB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，安史之亂時起兵討賊，張巡至睢陽共守，與許遠堅守危城數月，始終不屈，後糧盡援絕，城破被俘，不屈而死，唐肅宗下詔追賜張巡為揚州大都督，且就「武盡成仁」「安史之亂」而封其為「武安尊王」。</a:t>
            </a:r>
          </a:p>
        </p:txBody>
      </p:sp>
    </p:spTree>
    <p:extLst>
      <p:ext uri="{BB962C8B-B14F-4D97-AF65-F5344CB8AC3E}">
        <p14:creationId xmlns:p14="http://schemas.microsoft.com/office/powerpoint/2010/main" val="96182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65DF04-35A8-4989-9D1F-A6B56187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武安宮以前叫什麼∕現在的地點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526BC9-BDB9-47FE-8AD6-089F52130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新化武安宮以前叫「大使宮廟」</a:t>
            </a:r>
            <a:endParaRPr lang="en-US" altLang="zh-TW" dirty="0"/>
          </a:p>
          <a:p>
            <a:r>
              <a:rPr lang="zh-TW" altLang="en-US" dirty="0"/>
              <a:t>武安宮現在位於臺南新化區武安里中正路</a:t>
            </a:r>
            <a:r>
              <a:rPr lang="en-US" altLang="zh-TW" dirty="0"/>
              <a:t>273</a:t>
            </a:r>
            <a:r>
              <a:rPr lang="zh-TW" altLang="en-US" dirty="0"/>
              <a:t>號</a:t>
            </a:r>
          </a:p>
        </p:txBody>
      </p:sp>
    </p:spTree>
    <p:extLst>
      <p:ext uri="{BB962C8B-B14F-4D97-AF65-F5344CB8AC3E}">
        <p14:creationId xmlns:p14="http://schemas.microsoft.com/office/powerpoint/2010/main" val="47479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80E1D9-4C97-4418-9AA1-5C28C6CA0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04538-0947-4CA5-A3CA-4C4566383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  <a:r>
              <a:rPr lang="zh-TW" altLang="en-US" dirty="0"/>
              <a:t>、是少林武學實拳派的一支</a:t>
            </a:r>
            <a:endParaRPr lang="en-US" altLang="zh-TW" dirty="0"/>
          </a:p>
          <a:p>
            <a:r>
              <a:rPr lang="zh-TW" altLang="en-US" dirty="0"/>
              <a:t>來自戚繼光鴛鴦陣</a:t>
            </a:r>
            <a:endParaRPr lang="en-US" altLang="zh-TW" dirty="0"/>
          </a:p>
          <a:p>
            <a:r>
              <a:rPr lang="zh-TW" altLang="en-US" dirty="0"/>
              <a:t>源自鄭成功的藤牌兵</a:t>
            </a:r>
            <a:endParaRPr lang="en-US" altLang="zh-TW" dirty="0"/>
          </a:p>
          <a:p>
            <a:r>
              <a:rPr lang="zh-TW" altLang="en-US" dirty="0"/>
              <a:t>或中國福建漳泉地方自衛武力團練</a:t>
            </a:r>
            <a:endParaRPr lang="en-US" altLang="zh-TW" dirty="0"/>
          </a:p>
          <a:p>
            <a:r>
              <a:rPr lang="zh-TW" altLang="en-US" dirty="0"/>
              <a:t>清末臺南府城義民旗</a:t>
            </a:r>
          </a:p>
        </p:txBody>
      </p:sp>
    </p:spTree>
    <p:extLst>
      <p:ext uri="{BB962C8B-B14F-4D97-AF65-F5344CB8AC3E}">
        <p14:creationId xmlns:p14="http://schemas.microsoft.com/office/powerpoint/2010/main" val="91034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380A0A-0700-465C-A25B-BB61D79D1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5FFC0E-DC87-4933-B97B-7C10361D6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86630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/>
              <a:t>武器三十六人</a:t>
            </a:r>
            <a:r>
              <a:rPr lang="en-US" altLang="zh-TW" dirty="0"/>
              <a:t>:</a:t>
            </a:r>
          </a:p>
          <a:p>
            <a:r>
              <a:rPr lang="zh-TW" altLang="en-US" dirty="0"/>
              <a:t>官刀２支</a:t>
            </a:r>
            <a:endParaRPr lang="en-US" altLang="zh-TW" dirty="0"/>
          </a:p>
          <a:p>
            <a:r>
              <a:rPr lang="zh-TW" altLang="en-US" dirty="0"/>
              <a:t>雨傘１支</a:t>
            </a:r>
            <a:endParaRPr lang="en-US" altLang="zh-TW" dirty="0"/>
          </a:p>
          <a:p>
            <a:r>
              <a:rPr lang="zh-TW" altLang="en-US" dirty="0"/>
              <a:t>月牙鏟８支</a:t>
            </a:r>
            <a:endParaRPr lang="en-US" altLang="zh-TW" dirty="0"/>
          </a:p>
          <a:p>
            <a:r>
              <a:rPr lang="zh-TW" altLang="en-US" dirty="0"/>
              <a:t>盾牌８面</a:t>
            </a:r>
            <a:endParaRPr lang="en-US" altLang="zh-TW" dirty="0"/>
          </a:p>
          <a:p>
            <a:r>
              <a:rPr lang="zh-TW" altLang="en-US" dirty="0"/>
              <a:t>拐馬鉤３支</a:t>
            </a:r>
            <a:endParaRPr lang="en-US" altLang="zh-TW" dirty="0"/>
          </a:p>
          <a:p>
            <a:r>
              <a:rPr lang="zh-TW" altLang="en-US" dirty="0"/>
              <a:t>躂刀２支</a:t>
            </a:r>
            <a:endParaRPr lang="en-US" altLang="zh-TW" dirty="0"/>
          </a:p>
          <a:p>
            <a:r>
              <a:rPr lang="zh-TW" altLang="en-US" dirty="0"/>
              <a:t>大刀１支</a:t>
            </a:r>
            <a:endParaRPr lang="en-US" altLang="zh-TW" dirty="0"/>
          </a:p>
          <a:p>
            <a:r>
              <a:rPr lang="zh-TW" altLang="en-US" dirty="0"/>
              <a:t>鐵叉１支</a:t>
            </a:r>
            <a:endParaRPr lang="en-US" altLang="zh-TW" dirty="0"/>
          </a:p>
          <a:p>
            <a:r>
              <a:rPr lang="zh-TW" altLang="en-US" dirty="0"/>
              <a:t>雙刀１付</a:t>
            </a:r>
            <a:endParaRPr lang="en-US" altLang="zh-TW" dirty="0"/>
          </a:p>
          <a:p>
            <a:r>
              <a:rPr lang="zh-TW" altLang="en-US" dirty="0"/>
              <a:t>雙眼１付</a:t>
            </a:r>
            <a:endParaRPr lang="en-US" altLang="zh-TW" dirty="0"/>
          </a:p>
          <a:p>
            <a:r>
              <a:rPr lang="zh-TW" altLang="en-US" dirty="0"/>
              <a:t>雙鞭１付</a:t>
            </a:r>
            <a:endParaRPr lang="en-US" altLang="zh-TW" dirty="0"/>
          </a:p>
          <a:p>
            <a:r>
              <a:rPr lang="zh-TW" altLang="en-US" dirty="0"/>
              <a:t>齊眉棍７支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403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BAFBB0-C904-4355-8FEE-1053FF2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宋江陣的主要陣式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1F6A5B-609B-4A1D-AD17-8C21E279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龍吐耳、開四城門、走蛇泅、跳中尊、開斧、蛇脫殼、田螺陣、雙套、連環套、蜈蚣陣、排城、破城、跳城、交五花、四梅花、八卦陣、黃蜂結巢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945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231E4F-5CAD-4A65-96E8-EE35E7E0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B2B4DF-A16D-4042-8D15-D2BE8FD8B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這次的探查讓我學到武安宮、武安尊王和宋江陣，的重要意義、來源和</a:t>
            </a:r>
            <a:r>
              <a:rPr lang="zh-TW" altLang="en-US"/>
              <a:t>兵器。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5393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526</Words>
  <Application>Microsoft Office PowerPoint</Application>
  <PresentationFormat>寬螢幕</PresentationFormat>
  <Paragraphs>37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標楷體</vt:lpstr>
      <vt:lpstr>Arial</vt:lpstr>
      <vt:lpstr>Calibri</vt:lpstr>
      <vt:lpstr>Office 佈景主題</vt:lpstr>
      <vt:lpstr>PowerPoint 簡報</vt:lpstr>
      <vt:lpstr>主要祀奉的神明（新化武安宮）</vt:lpstr>
      <vt:lpstr>關於面具的故事（新化武安宮）</vt:lpstr>
      <vt:lpstr>被封為神的故事（新化武安宮）</vt:lpstr>
      <vt:lpstr>武安宮以前叫什麼∕現在的地點</vt:lpstr>
      <vt:lpstr>宋江陣的起源</vt:lpstr>
      <vt:lpstr>宋江陣的兵器</vt:lpstr>
      <vt:lpstr>宋江陣的主要陣式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17</cp:revision>
  <dcterms:created xsi:type="dcterms:W3CDTF">2023-12-05T07:34:34Z</dcterms:created>
  <dcterms:modified xsi:type="dcterms:W3CDTF">2024-01-16T07:44:57Z</dcterms:modified>
</cp:coreProperties>
</file>