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3" r:id="rId6"/>
    <p:sldId id="264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50EF3812-CE12-4027-8C43-10E7A96A705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9F97BFB-60E8-4357-A3EE-B6AAA7C60C4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13D72-B5B4-418E-9F30-7720397CE9F8}" type="datetimeFigureOut">
              <a:rPr lang="zh-TW" altLang="en-US" smtClean="0"/>
              <a:t>2024/1/16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D1C77615-5537-4B53-B4AB-4397306C4D9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AAB5B896-77FF-4404-91F7-C531B24C813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758C1A-9E78-4638-B61C-C5AE91F457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23441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49522A7-1772-4AB1-B225-F46127A462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FB56670-099C-466D-8C99-539F8DA4FC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9FBEDA7-E279-4692-B088-068248D2E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8CDB5-5FED-4C61-8558-5F745F4933A2}" type="datetimeFigureOut">
              <a:rPr lang="zh-TW" altLang="en-US" smtClean="0"/>
              <a:t>2024/1/16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BBC86FF-44AC-4F79-A26E-33D8FD7DC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701B71D-0CDA-4B7D-9169-9F5ED1340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C02AD-F54A-489E-BE77-4D93711711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0799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DB92EB8-0B6E-4E7E-8F7D-3CF61E382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23B8956-7C02-4ED0-907E-3D42BC6CAA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39D5A63-C59F-4D14-8240-8F63237AB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8CDB5-5FED-4C61-8558-5F745F4933A2}" type="datetimeFigureOut">
              <a:rPr lang="zh-TW" altLang="en-US" smtClean="0"/>
              <a:t>2024/1/16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E8C7E63-3ED3-4D8D-BBEC-9E6CF0D57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5770EBD-7120-4ABB-B0F3-355FEC78B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C02AD-F54A-489E-BE77-4D93711711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2955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643FD4FD-AB0D-42C1-9157-77E5043B8A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D9E29B8-58E9-4046-8BEF-5D9F293F64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AE14734-AB64-4AE8-9995-9B07332FD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8CDB5-5FED-4C61-8558-5F745F4933A2}" type="datetimeFigureOut">
              <a:rPr lang="zh-TW" altLang="en-US" smtClean="0"/>
              <a:t>2024/1/16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778D137-6E98-48C2-963D-6EAD6BCD9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5DF7D34-20D9-4A90-849C-7D4D2D4BE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C02AD-F54A-489E-BE77-4D93711711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950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67B4CCE-E02C-41D9-945C-B70C5B118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8BC6C5A-BD5C-4247-9458-5561968850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DA47948-680D-47B9-A79A-7C3F68C10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8CDB5-5FED-4C61-8558-5F745F4933A2}" type="datetimeFigureOut">
              <a:rPr lang="zh-TW" altLang="en-US" smtClean="0"/>
              <a:t>2024/1/16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C751E26-9C67-41DC-AEF4-1EE70386C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085F3DB-D900-43A6-9F73-56955A5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C02AD-F54A-489E-BE77-4D93711711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7523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3A2D6B1-3AC2-49D7-8FEF-F8BD7E62D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1B72F9A-A7BF-4FB5-9D3A-818005DF0F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B41304D-B28D-4B6B-93EF-E42280026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8CDB5-5FED-4C61-8558-5F745F4933A2}" type="datetimeFigureOut">
              <a:rPr lang="zh-TW" altLang="en-US" smtClean="0"/>
              <a:t>2024/1/16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4B81DF4-DE54-41B9-8F4A-15CBBD978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6BC0234-600F-4EC3-BD17-1B55D1AD7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C02AD-F54A-489E-BE77-4D93711711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1164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4BB8CEE-9352-489F-BFEB-71BABB0C7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72BDF87-3CD0-4F51-8431-D6AA8ACFF7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ACC4BA5-E42E-40C0-A87F-41F0C09122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E803D09-A792-4D3B-9142-3D0001ADB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8CDB5-5FED-4C61-8558-5F745F4933A2}" type="datetimeFigureOut">
              <a:rPr lang="zh-TW" altLang="en-US" smtClean="0"/>
              <a:t>2024/1/16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A250D45-3490-4597-A154-83194106A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01664CF-E598-45BA-9A00-610E7C834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C02AD-F54A-489E-BE77-4D93711711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2214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D6EBEC6-101C-41EA-85A4-027528096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CCEE8FE-46A9-41D0-B5CC-42E9A2E689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FC8DAE0-3B85-4C08-ADD3-9955BF872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E7304752-1D0F-4947-9577-6C170B8775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1FD5F4B6-119D-4C21-A7DA-AB70C9D8A2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C8385862-EEBE-422A-A7E1-30638DC6A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8CDB5-5FED-4C61-8558-5F745F4933A2}" type="datetimeFigureOut">
              <a:rPr lang="zh-TW" altLang="en-US" smtClean="0"/>
              <a:t>2024/1/16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F0066221-08E3-4736-BFE7-89B261FB9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A2446450-3004-463E-8BE9-969AA1DDA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C02AD-F54A-489E-BE77-4D93711711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5069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88F1582-F036-4603-B42F-568EAF35B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677AA5B-CE37-4111-AB5F-020F43406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8CDB5-5FED-4C61-8558-5F745F4933A2}" type="datetimeFigureOut">
              <a:rPr lang="zh-TW" altLang="en-US" smtClean="0"/>
              <a:t>2024/1/16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A1E27636-DDA8-4E15-A18A-11222F49E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F3F73E90-5028-4B8F-A66D-4863A91C6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C02AD-F54A-489E-BE77-4D93711711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6174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C2D57DF9-B58A-4711-B05A-862477067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8CDB5-5FED-4C61-8558-5F745F4933A2}" type="datetimeFigureOut">
              <a:rPr lang="zh-TW" altLang="en-US" smtClean="0"/>
              <a:t>2024/1/16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367EE255-5D87-4D2A-9B61-DA8D32333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A72B356-C4FD-45C0-B197-6D94185F2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C02AD-F54A-489E-BE77-4D93711711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158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4006EDC-E9E8-4460-B5AB-947B9C71A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150F91C-D97F-4FF3-BD13-9A38AFD48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CF24312-BE64-453B-8981-3B93B4C981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6884717-DC9D-47CA-888E-4D0B8393F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8CDB5-5FED-4C61-8558-5F745F4933A2}" type="datetimeFigureOut">
              <a:rPr lang="zh-TW" altLang="en-US" smtClean="0"/>
              <a:t>2024/1/16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BE3099B-A5B6-48CB-8E61-8D88D2C48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617F182-41FF-4EBC-BD4A-9BB86A5B5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C02AD-F54A-489E-BE77-4D93711711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331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29E2193-F886-424F-B152-BBB335491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5752130D-126D-4405-BED4-FAF4A37DA1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775DE8A-3F07-42C3-B0C3-028DA0CB09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B498A9A-25BC-493A-B0EF-7D11ACE7C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8CDB5-5FED-4C61-8558-5F745F4933A2}" type="datetimeFigureOut">
              <a:rPr lang="zh-TW" altLang="en-US" smtClean="0"/>
              <a:t>2024/1/16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80F21DE-8D2E-4FBA-9B5D-5AE8A7DFA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0697D7E-6C6A-4DCE-86C7-76D2B355B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C02AD-F54A-489E-BE77-4D93711711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3595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圖片 9" descr="日落時分在冰島的香草色天空和白雪皚皚的山">
            <a:extLst>
              <a:ext uri="{FF2B5EF4-FFF2-40B4-BE49-F238E27FC236}">
                <a16:creationId xmlns:a16="http://schemas.microsoft.com/office/drawing/2014/main" id="{F85BDE1C-AFB8-461A-B64B-9AB96EBA110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365125"/>
            <a:ext cx="10515600" cy="6858000"/>
          </a:xfrm>
          <a:prstGeom prst="rect">
            <a:avLst/>
          </a:prstGeom>
        </p:spPr>
      </p:pic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69CF9ACC-F6A8-455C-B5B6-693C2B052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608C51A-9849-4C6F-B6BA-A36143AFE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A628FAA-218C-4979-B905-645CC94934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8CDB5-5FED-4C61-8558-5F745F4933A2}" type="datetimeFigureOut">
              <a:rPr lang="zh-TW" altLang="en-US" smtClean="0"/>
              <a:t>2024/1/16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C27D319-912D-449C-B201-2F2F779C85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8A3CF87-D3DD-43F6-A5ED-A0F887886E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C02AD-F54A-489E-BE77-4D93711711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9915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lang="zh-TW" altLang="en-US" sz="4400" kern="1200" dirty="0" smtClean="0">
          <a:solidFill>
            <a:schemeClr val="tx1"/>
          </a:solidFill>
          <a:latin typeface="新細明體" panose="02020500000000000000" pitchFamily="18" charset="-120"/>
          <a:ea typeface="新細明體" panose="02020500000000000000" pitchFamily="18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D8584C3-2358-4DE1-9A22-A390F227E4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9164" y="493666"/>
            <a:ext cx="8973671" cy="2541775"/>
          </a:xfrm>
        </p:spPr>
        <p:txBody>
          <a:bodyPr anchor="ctr">
            <a:prstTxWarp prst="textCanDown">
              <a:avLst/>
            </a:prstTxWarp>
            <a:normAutofit/>
          </a:bodyPr>
          <a:lstStyle/>
          <a:p>
            <a:r>
              <a:rPr lang="zh-TW" alt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認識武安宮與宋江陣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6795C67-965D-4B22-8296-F55160510F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30706"/>
            <a:ext cx="9144000" cy="1627094"/>
          </a:xfrm>
        </p:spPr>
        <p:txBody>
          <a:bodyPr>
            <a:normAutofit/>
          </a:bodyPr>
          <a:lstStyle/>
          <a:p>
            <a:r>
              <a:rPr lang="zh-TW" altLang="en-US" sz="2800" dirty="0"/>
              <a:t>專題報導</a:t>
            </a:r>
            <a:endParaRPr lang="en-US" altLang="zh-TW" sz="2800" dirty="0"/>
          </a:p>
          <a:p>
            <a:r>
              <a:rPr lang="en-US" altLang="zh-TW" sz="2800" dirty="0"/>
              <a:t>50115</a:t>
            </a:r>
            <a:r>
              <a:rPr lang="zh-TW" altLang="en-US" sz="2800" dirty="0"/>
              <a:t>林亞璇</a:t>
            </a:r>
            <a:endParaRPr lang="en-US" altLang="zh-TW" sz="2800" dirty="0"/>
          </a:p>
        </p:txBody>
      </p:sp>
      <p:pic>
        <p:nvPicPr>
          <p:cNvPr id="5" name="圖形 4" descr="教室 以實心填滿">
            <a:extLst>
              <a:ext uri="{FF2B5EF4-FFF2-40B4-BE49-F238E27FC236}">
                <a16:creationId xmlns:a16="http://schemas.microsoft.com/office/drawing/2014/main" id="{742BB904-96D7-4328-8FE8-C8F4F13982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85130" y="3841377"/>
            <a:ext cx="914400" cy="914400"/>
          </a:xfrm>
          <a:prstGeom prst="rect">
            <a:avLst/>
          </a:prstGeom>
        </p:spPr>
      </p:pic>
      <p:pic>
        <p:nvPicPr>
          <p:cNvPr id="13" name="圖片 12">
            <a:extLst>
              <a:ext uri="{FF2B5EF4-FFF2-40B4-BE49-F238E27FC236}">
                <a16:creationId xmlns:a16="http://schemas.microsoft.com/office/drawing/2014/main" id="{A2751F65-7BF8-4882-8167-93C0565E65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097" y="3709987"/>
            <a:ext cx="3571875" cy="279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04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8291CB4-E84A-4267-8B99-137154842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主要祀奉的神明 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723E226-840F-40B0-9CA6-B97608548F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大使爺張巡（武安尊王）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二使爺許遠（文安尊王）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三使爺南霽雲的廟宇</a:t>
            </a:r>
            <a:endParaRPr lang="en-US" altLang="zh-TW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AF5D61EE-EFCA-4B07-B1A5-376FD292A4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9669" y="2229971"/>
            <a:ext cx="314325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515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467F2D8-80C2-4FED-A6F3-69367264A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傳說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B93F18D-C621-485A-9B45-0044CC442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46729"/>
            <a:ext cx="10627659" cy="4330234"/>
          </a:xfrm>
        </p:spPr>
        <p:txBody>
          <a:bodyPr/>
          <a:lstStyle/>
          <a:p>
            <a:r>
              <a:rPr lang="zh-TW" altLang="en-US" dirty="0"/>
              <a:t>武安尊王為了解決百姓困擾，遂與虎神交戰，但過了許久都未能分出勝負。於是武安尊王向大目降北極殿玄天上帝借法寶玄天面，為青面獠牙的面具。</a:t>
            </a:r>
          </a:p>
        </p:txBody>
      </p:sp>
    </p:spTree>
    <p:extLst>
      <p:ext uri="{BB962C8B-B14F-4D97-AF65-F5344CB8AC3E}">
        <p14:creationId xmlns:p14="http://schemas.microsoft.com/office/powerpoint/2010/main" val="952865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0BF1012-5B4A-44A6-9C11-A386B48EA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宋江陣武器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0B12C06-7D08-4D7D-86B1-D4D10E32BC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altLang="zh-TW" dirty="0"/>
          </a:p>
          <a:p>
            <a:r>
              <a:rPr lang="zh-TW" altLang="en-US" dirty="0"/>
              <a:t> 頭旗</a:t>
            </a:r>
            <a:r>
              <a:rPr lang="en-US" altLang="zh-TW" dirty="0"/>
              <a:t> </a:t>
            </a:r>
          </a:p>
          <a:p>
            <a:r>
              <a:rPr lang="zh-TW" altLang="en-US" dirty="0"/>
              <a:t>雙斧</a:t>
            </a:r>
            <a:endParaRPr lang="en-US" altLang="zh-TW" dirty="0"/>
          </a:p>
          <a:p>
            <a:r>
              <a:rPr lang="en-US" altLang="zh-TW" dirty="0"/>
              <a:t> </a:t>
            </a:r>
            <a:r>
              <a:rPr lang="zh-TW" altLang="en-US" dirty="0"/>
              <a:t>斬馬</a:t>
            </a:r>
            <a:endParaRPr lang="en-US" altLang="zh-TW" dirty="0"/>
          </a:p>
          <a:p>
            <a:r>
              <a:rPr lang="zh-TW" altLang="en-US" dirty="0"/>
              <a:t> 大刀耙三叉 板尖躂仔</a:t>
            </a:r>
            <a:endParaRPr lang="en-US" altLang="zh-TW" dirty="0"/>
          </a:p>
          <a:p>
            <a:r>
              <a:rPr lang="zh-TW" altLang="en-US" dirty="0"/>
              <a:t>（躂刀）</a:t>
            </a:r>
            <a:endParaRPr lang="en-US" altLang="zh-TW" dirty="0"/>
          </a:p>
          <a:p>
            <a:r>
              <a:rPr lang="zh-TW" altLang="en-US" dirty="0"/>
              <a:t>刨仔（割馬腳用） </a:t>
            </a:r>
            <a:endParaRPr lang="en-US" altLang="zh-TW" dirty="0"/>
          </a:p>
          <a:p>
            <a:r>
              <a:rPr lang="en-US" altLang="zh-TW" dirty="0"/>
              <a:t> </a:t>
            </a:r>
            <a:r>
              <a:rPr lang="zh-TW" altLang="en-US" dirty="0"/>
              <a:t>官刀</a:t>
            </a:r>
            <a:endParaRPr lang="en-US" altLang="zh-TW" dirty="0"/>
          </a:p>
          <a:p>
            <a:r>
              <a:rPr lang="en-US" altLang="zh-TW" dirty="0"/>
              <a:t> </a:t>
            </a:r>
            <a:r>
              <a:rPr lang="zh-TW" altLang="en-US" dirty="0"/>
              <a:t>雨傘</a:t>
            </a:r>
            <a:r>
              <a:rPr lang="en-US" altLang="zh-TW" dirty="0"/>
              <a:t> </a:t>
            </a:r>
          </a:p>
          <a:p>
            <a:r>
              <a:rPr lang="zh-TW" altLang="en-US" dirty="0"/>
              <a:t>短棍</a:t>
            </a:r>
            <a:endParaRPr lang="en-US" altLang="zh-TW" dirty="0"/>
          </a:p>
          <a:p>
            <a:r>
              <a:rPr lang="zh-TW" altLang="en-US" dirty="0"/>
              <a:t>（齊眉）</a:t>
            </a:r>
            <a:endParaRPr lang="en-US" altLang="zh-TW" dirty="0"/>
          </a:p>
          <a:p>
            <a:r>
              <a:rPr lang="zh-TW" altLang="en-US" dirty="0"/>
              <a:t> </a:t>
            </a:r>
            <a:r>
              <a:rPr lang="en-US" altLang="zh-TW" dirty="0"/>
              <a:t> </a:t>
            </a:r>
            <a:r>
              <a:rPr lang="zh-TW" altLang="en-US" dirty="0"/>
              <a:t>長槌</a:t>
            </a:r>
            <a:r>
              <a:rPr lang="en-US" altLang="zh-TW" dirty="0"/>
              <a:t> </a:t>
            </a:r>
            <a:r>
              <a:rPr lang="zh-TW" altLang="en-US" dirty="0"/>
              <a:t>鐵尺雙鐧</a:t>
            </a:r>
          </a:p>
        </p:txBody>
      </p:sp>
    </p:spTree>
    <p:extLst>
      <p:ext uri="{BB962C8B-B14F-4D97-AF65-F5344CB8AC3E}">
        <p14:creationId xmlns:p14="http://schemas.microsoft.com/office/powerpoint/2010/main" val="2220378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353EFEC-FCBF-4C2F-A80F-BA5C7A6CA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歷史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20FE308-B2D9-45AD-B076-B9D8B94917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/>
              <a:t>1.</a:t>
            </a:r>
            <a:r>
              <a:rPr lang="zh-TW" altLang="en-US" dirty="0"/>
              <a:t>新化武安宮位在臺灣臺南市新化區</a:t>
            </a:r>
          </a:p>
          <a:p>
            <a:pPr marL="0" indent="0">
              <a:buNone/>
            </a:pPr>
            <a:r>
              <a:rPr lang="en-US" altLang="zh-TW" dirty="0"/>
              <a:t>2.</a:t>
            </a:r>
            <a:r>
              <a:rPr lang="zh-TW" altLang="en-US" dirty="0"/>
              <a:t>原稱「大使公廟」</a:t>
            </a:r>
          </a:p>
          <a:p>
            <a:pPr marL="0" indent="0">
              <a:buNone/>
            </a:pPr>
            <a:r>
              <a:rPr lang="en-US" altLang="zh-TW" dirty="0"/>
              <a:t>3.</a:t>
            </a:r>
            <a:r>
              <a:rPr lang="zh-TW" altLang="en-US" dirty="0"/>
              <a:t>為大目降八保七廟之一</a:t>
            </a:r>
          </a:p>
          <a:p>
            <a:pPr marL="0" indent="0">
              <a:buNone/>
            </a:pPr>
            <a:r>
              <a:rPr lang="en-US" altLang="zh-TW" dirty="0"/>
              <a:t>4.</a:t>
            </a:r>
            <a:r>
              <a:rPr lang="zh-TW" altLang="en-US" dirty="0"/>
              <a:t>建於清嘉慶年間</a:t>
            </a:r>
          </a:p>
        </p:txBody>
      </p:sp>
    </p:spTree>
    <p:extLst>
      <p:ext uri="{BB962C8B-B14F-4D97-AF65-F5344CB8AC3E}">
        <p14:creationId xmlns:p14="http://schemas.microsoft.com/office/powerpoint/2010/main" val="24769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AA8534F-5CAC-4C4B-BEAD-1772222F1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心得 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2980CC6-6B73-49E9-9D43-DAF3F94EC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我對宋江陣很有趣</a:t>
            </a:r>
            <a:r>
              <a:rPr lang="en-US" altLang="zh-TW" dirty="0"/>
              <a:t>,</a:t>
            </a:r>
            <a:r>
              <a:rPr lang="zh-TW" altLang="en-US" dirty="0"/>
              <a:t>因為可以學到多不同的兵器</a:t>
            </a:r>
          </a:p>
        </p:txBody>
      </p:sp>
    </p:spTree>
    <p:extLst>
      <p:ext uri="{BB962C8B-B14F-4D97-AF65-F5344CB8AC3E}">
        <p14:creationId xmlns:p14="http://schemas.microsoft.com/office/powerpoint/2010/main" val="2597381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200</Words>
  <Application>Microsoft Office PowerPoint</Application>
  <PresentationFormat>寬螢幕</PresentationFormat>
  <Paragraphs>29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1" baseType="lpstr">
      <vt:lpstr>新細明體</vt:lpstr>
      <vt:lpstr>標楷體</vt:lpstr>
      <vt:lpstr>Arial</vt:lpstr>
      <vt:lpstr>Calibri</vt:lpstr>
      <vt:lpstr>Office 佈景主題</vt:lpstr>
      <vt:lpstr>認識武安宮與宋江陣</vt:lpstr>
      <vt:lpstr>主要祀奉的神明 </vt:lpstr>
      <vt:lpstr>傳說</vt:lpstr>
      <vt:lpstr>宋江陣武器</vt:lpstr>
      <vt:lpstr>歷史</vt:lpstr>
      <vt:lpstr>心得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jig4</dc:title>
  <dc:creator>Roki</dc:creator>
  <cp:lastModifiedBy>Roki</cp:lastModifiedBy>
  <cp:revision>19</cp:revision>
  <dcterms:created xsi:type="dcterms:W3CDTF">2023-12-05T07:35:20Z</dcterms:created>
  <dcterms:modified xsi:type="dcterms:W3CDTF">2024-01-16T07:48:17Z</dcterms:modified>
</cp:coreProperties>
</file>