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4" r:id="rId2"/>
    <p:sldId id="283" r:id="rId3"/>
    <p:sldId id="257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3" r:id="rId13"/>
    <p:sldId id="269" r:id="rId14"/>
    <p:sldId id="270" r:id="rId15"/>
    <p:sldId id="271" r:id="rId16"/>
    <p:sldId id="272" r:id="rId17"/>
    <p:sldId id="273" r:id="rId18"/>
    <p:sldId id="258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280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5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43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81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681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58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238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320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49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593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224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072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新北市健康小學堂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板橋區實踐國小 校內練習賽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34637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4095" y="2014194"/>
            <a:ext cx="10934164" cy="4502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曾美好想知道我國藥品區分為幾類？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(A)3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成藥、指示藥、處方藥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(B)4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成藥、指示藥、處方藥、管制藥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(C)5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成藥、指示藥、處方藥、管制藥、中藥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皆非 </a:t>
            </a:r>
          </a:p>
        </p:txBody>
      </p:sp>
    </p:spTree>
    <p:extLst>
      <p:ext uri="{BB962C8B-B14F-4D97-AF65-F5344CB8AC3E}">
        <p14:creationId xmlns:p14="http://schemas.microsoft.com/office/powerpoint/2010/main" val="440510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5611" y="2014193"/>
            <a:ext cx="10110986" cy="4244939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下列哪項不是失智症常見的種類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血管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型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易氏體型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海馬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迴型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額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顳葉型 </a:t>
            </a:r>
          </a:p>
        </p:txBody>
      </p:sp>
    </p:spTree>
    <p:extLst>
      <p:ext uri="{BB962C8B-B14F-4D97-AF65-F5344CB8AC3E}">
        <p14:creationId xmlns:p14="http://schemas.microsoft.com/office/powerpoint/2010/main" val="3954058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0752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防曬產品的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SPF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係數，是敘述對下列哪種紫外線具有防曬功能？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UVA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UVB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UVC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UVD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4262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鴉片、嗎啡及海洛因皆源自於何種植物提煉而來？</a:t>
            </a:r>
          </a:p>
        </p:txBody>
      </p:sp>
    </p:spTree>
    <p:extLst>
      <p:ext uri="{BB962C8B-B14F-4D97-AF65-F5344CB8AC3E}">
        <p14:creationId xmlns:p14="http://schemas.microsoft.com/office/powerpoint/2010/main" val="4125798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發燒除了吃退燒藥以外，還有哪些方法可以幫助退燒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至少舉出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項</a:t>
            </a:r>
          </a:p>
        </p:txBody>
      </p:sp>
    </p:spTree>
    <p:extLst>
      <p:ext uri="{BB962C8B-B14F-4D97-AF65-F5344CB8AC3E}">
        <p14:creationId xmlns:p14="http://schemas.microsoft.com/office/powerpoint/2010/main" val="565962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使用藥品前必須要有五個疑問，也就是用藥五問，請問是指哪五問？</a:t>
            </a:r>
          </a:p>
        </p:txBody>
      </p:sp>
    </p:spTree>
    <p:extLst>
      <p:ext uri="{BB962C8B-B14F-4D97-AF65-F5344CB8AC3E}">
        <p14:creationId xmlns:p14="http://schemas.microsoft.com/office/powerpoint/2010/main" val="118648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13.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一些焦慮，而重覆做一些行為，比如說下車了，擔心車門沒鎖，一再按車門遙控器或是扳扳車門把手來確認是否鎖上，這個行為可說是相當普遍，但若是一而再、再而三地檢查車門，而無法離開車子，那就是可能罹患何種疾病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7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所謂救溺五步，就是叫、叫、伸、拋、划，第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個叫所指為何？</a:t>
            </a:r>
          </a:p>
        </p:txBody>
      </p:sp>
    </p:spTree>
    <p:extLst>
      <p:ext uri="{BB962C8B-B14F-4D97-AF65-F5344CB8AC3E}">
        <p14:creationId xmlns:p14="http://schemas.microsoft.com/office/powerpoint/2010/main" val="378297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5402" y="697319"/>
            <a:ext cx="9601196" cy="1303867"/>
          </a:xfrm>
        </p:spPr>
        <p:txBody>
          <a:bodyPr>
            <a:normAutofit/>
          </a:bodyPr>
          <a:lstStyle/>
          <a:p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搶答題</a:t>
            </a:r>
            <a: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7374" y="1841625"/>
            <a:ext cx="10437252" cy="4636448"/>
          </a:xfrm>
        </p:spPr>
        <p:txBody>
          <a:bodyPr>
            <a:noAutofit/>
          </a:bodyPr>
          <a:lstStyle/>
          <a:p>
            <a:pPr algn="just"/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搶答題共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題（選擇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題，簡答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題）</a:t>
            </a:r>
            <a:endParaRPr lang="en-US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題目秀在螢幕上，主持人說明時，選擇題參賽隊伍可先討論並拿好答案牌預做準備，簡答題可一邊討論一邊以白板筆將答案（正楷且工整）書寫在白板上，書寫完答案後，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在等待系統說出「請搶答」前，雙手須放在小手區，當系統說出「請搶答」時，參賽隊伍始能單手按鈴搶答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搶答燈亮者擁有回答權，必須立刻把「答案秀出來」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時由主持人判定答案是否正確。倘若參賽隊伍未以白板作答而先按鈴，或按鈴後再以白板作答之隊伍，均喪失本題答題權，則該題機會須讓給其他參賽隊伍進行搶答，再次搶答時亦由系統說出「請搶答」時，其他參賽隊伍始能按鈴搶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381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5402" y="697319"/>
            <a:ext cx="9601196" cy="1303867"/>
          </a:xfrm>
        </p:spPr>
        <p:txBody>
          <a:bodyPr>
            <a:normAutofit/>
          </a:bodyPr>
          <a:lstStyle/>
          <a:p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搶答題</a:t>
            </a:r>
            <a: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7374" y="1841625"/>
            <a:ext cx="10437252" cy="4636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）是非題：若回答是非題答案是錯的，本題不計分，由主持人說出正確答案後，進入下一題。</a:t>
            </a:r>
          </a:p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）選擇題：若回答選擇題答案是錯的，則該題機會由其他參賽隊伍修改答案後，再進行按鈴搶答，若仍答錯，由主持人公布答案後，進入下一題。</a:t>
            </a:r>
          </a:p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）簡答題：若回答簡答題答案是錯的或不清楚、不完整，則該題機會須讓給其他參賽隊伍進行搶答。</a:t>
            </a:r>
          </a:p>
        </p:txBody>
      </p:sp>
    </p:spTree>
    <p:extLst>
      <p:ext uri="{BB962C8B-B14F-4D97-AF65-F5344CB8AC3E}">
        <p14:creationId xmlns:p14="http://schemas.microsoft.com/office/powerpoint/2010/main" val="427647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競賽須知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69701" y="1935692"/>
            <a:ext cx="11191741" cy="4748443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板橋分區初賽：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5/16(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@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江翠國小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~~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選出前三名學校選手進入複賽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複賽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5/25(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@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新北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市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府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樓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大禮堂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決賽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6/24(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暫定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@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電視攝影棚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參賽隊伍需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設計「隊呼」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，隊呼內容為介紹隊伍或學校之特色，於主持人介紹學校時呼喊隊呼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比賽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前，各隊自行決定隊員答題順序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序號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5)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競賽時以隨機排列方式由主持人指定答題者，每位隊員皆須輪流作答。</a:t>
            </a: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回合題目數為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題，題型含是非、選擇及簡答題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是非題及選擇題須以答案牌作答，簡答題則以白板作答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99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959223" y="2014194"/>
            <a:ext cx="10058400" cy="44859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15.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各亞型新型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型流感中，目前只有哪一種有疫苗可供接種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 H7N9 </a:t>
            </a:r>
          </a:p>
          <a:p>
            <a:pPr marL="0" indent="0">
              <a:buNone/>
            </a:pP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 H5N6 </a:t>
            </a:r>
          </a:p>
          <a:p>
            <a:pPr marL="0" indent="0">
              <a:buNone/>
            </a:pP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 H5N1 </a:t>
            </a:r>
          </a:p>
          <a:p>
            <a:pPr marL="0" indent="0">
              <a:buNone/>
            </a:pP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 H7N7 </a:t>
            </a:r>
            <a:endParaRPr lang="zh-TW" altLang="en-US" sz="5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745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793376" y="2014194"/>
            <a:ext cx="10605247" cy="44052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當海邊插有何種顏色旗誌代表有救生員駐守屬於安全水域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黑白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色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藍黃色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紅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黃色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黑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黃色 </a:t>
            </a:r>
          </a:p>
        </p:txBody>
      </p:sp>
    </p:spTree>
    <p:extLst>
      <p:ext uri="{BB962C8B-B14F-4D97-AF65-F5344CB8AC3E}">
        <p14:creationId xmlns:p14="http://schemas.microsoft.com/office/powerpoint/2010/main" val="39741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878541" y="2014194"/>
            <a:ext cx="10058400" cy="45262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安非他命因為是白色結晶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粉末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又稱之為何？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冰塊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白粉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結晶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皆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 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55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小春生活緊張忙碌，又喜吃肥肉及鹹魚，最近常覺得頭暈、頭痛、耳鳴及心悸，你認為他可能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得了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什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麼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病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07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運動的秘訣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是「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333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法則」，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最佳心跳率為每分鐘幾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6887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12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牙醫師透過洗牙，是為了清除口腔內的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8216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2097" y="383905"/>
            <a:ext cx="3232599" cy="2252926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積分題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解答篇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141063"/>
              </p:ext>
            </p:extLst>
          </p:nvPr>
        </p:nvGraphicFramePr>
        <p:xfrm>
          <a:off x="3462272" y="383905"/>
          <a:ext cx="8154474" cy="2316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59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9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0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罌粟</a:t>
                      </a:r>
                      <a:endParaRPr lang="en-US" altLang="zh-TW" sz="3200" b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538765" y="2700385"/>
            <a:ext cx="112840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8163" indent="-538163" defTabSz="538163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多喝水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洗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熱水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澡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全身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溫水拭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浴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貼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於皮膚表面的散熱貼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減少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被蓋及衣物等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8163" indent="-538163" defTabSz="538163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藥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？為什麼使用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？使用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多久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注意事項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8163" indent="-538163" defTabSz="538163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藥名、問藥效、問使用方式、問服用時間、問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注意事項。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538163" indent="-538163" defTabSz="538163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強迫症。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8163" indent="-538163" defTabSz="538163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叫」是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打電話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119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118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112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8163" indent="-538163" defTabSz="538163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叫」是大聲呼救、「伸」是拿竹竿、樹枝等延伸物，讓溺水者拉住。「拋」是將球、瓶等漂浮物拋向溺水者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划」是搭乘救生圈、保麗龍等浮具，划向溺水者將他救回。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213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22097" y="383905"/>
            <a:ext cx="3232599" cy="2252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搶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b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解答篇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內容版面配置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526181"/>
              </p:ext>
            </p:extLst>
          </p:nvPr>
        </p:nvGraphicFramePr>
        <p:xfrm>
          <a:off x="3768902" y="1051286"/>
          <a:ext cx="7082875" cy="11582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59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9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6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高血壓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874942" y="2866639"/>
            <a:ext cx="1050126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8163" indent="-538163" defTabSz="538163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19.130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8163" indent="-538163" defTabSz="538163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「運動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333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法則」：每週至少運動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次，每次至少運動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分鐘，最佳心跳率為每分鐘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130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538163" indent="-538163" defTabSz="538163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牙結石、牙菌斑。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099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積分題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7204" y="2014194"/>
            <a:ext cx="11237592" cy="4322211"/>
          </a:xfrm>
        </p:spPr>
        <p:txBody>
          <a:bodyPr>
            <a:noAutofit/>
          </a:bodyPr>
          <a:lstStyle/>
          <a:p>
            <a:pPr lvl="0" algn="just"/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積分題共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題（是非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題，選擇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題，簡答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題）</a:t>
            </a: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題目秀在螢幕上，並由主持人說明之，是非題及選擇題參賽隊伍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可一邊討論一邊將答案牌立於桌上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簡答題則須以白板筆將答案（正楷且工整）書寫在白板上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討論時間為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秒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，時間到時主持人說出「請作答」時，參賽隊伍必須立刻把「答案秀出來」，延遲該題不計分。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簡答題之答案如寫簡體字或有錯別字即不予計分，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不會寫的字只能使用注音符號代替一個字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，且該注音必須正確始能得分。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每答對一題得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競賽現場備有計分板，隊伍可立刻得知分數之情況。</a:t>
            </a:r>
          </a:p>
          <a:p>
            <a:pPr algn="just"/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440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腦中風發生時不可搬動病患，應等其慢慢恢後再送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醫。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14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六十五歲以上的老人人口，超過總人口的百分之八，就叫做高齡化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社會。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5414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只觀察嬰幼兒對聲音的反應，是無法正確診斷出有聽力損失的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問題。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0980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60491" y="2586912"/>
            <a:ext cx="9782330" cy="3318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世界衛生組織將每年的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日訂為「世界無菸日」。</a:t>
            </a:r>
          </a:p>
        </p:txBody>
      </p:sp>
    </p:spTree>
    <p:extLst>
      <p:ext uri="{BB962C8B-B14F-4D97-AF65-F5344CB8AC3E}">
        <p14:creationId xmlns:p14="http://schemas.microsoft.com/office/powerpoint/2010/main" val="2494555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1630" y="2014194"/>
            <a:ext cx="11731581" cy="42964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完整版急救流程「叫叫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CABD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」第一個叫是指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A)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打電話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叫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計程車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拍打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叫病患，確認有無反應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我第一名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119</a:t>
            </a:r>
          </a:p>
        </p:txBody>
      </p:sp>
    </p:spTree>
    <p:extLst>
      <p:ext uri="{BB962C8B-B14F-4D97-AF65-F5344CB8AC3E}">
        <p14:creationId xmlns:p14="http://schemas.microsoft.com/office/powerpoint/2010/main" val="1439726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5762" y="2014194"/>
            <a:ext cx="10625071" cy="4191735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食品業者對於檢驗結果有異議時，得自收受通知之日起幾日內可向原抽驗之機構申請複驗？ 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(A)10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(B)15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(C)30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(D)1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84279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肥皂</Template>
  <TotalTime>181</TotalTime>
  <Words>1642</Words>
  <Application>Microsoft Office PowerPoint</Application>
  <PresentationFormat>寬螢幕</PresentationFormat>
  <Paragraphs>138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2" baseType="lpstr">
      <vt:lpstr>新細明體</vt:lpstr>
      <vt:lpstr>標楷體</vt:lpstr>
      <vt:lpstr>Century Gothic</vt:lpstr>
      <vt:lpstr>Garamond</vt:lpstr>
      <vt:lpstr>肥皂</vt:lpstr>
      <vt:lpstr>106年  新北市健康小學堂</vt:lpstr>
      <vt:lpstr>競賽須知</vt:lpstr>
      <vt:lpstr>積分題</vt:lpstr>
      <vt:lpstr>【是非題】</vt:lpstr>
      <vt:lpstr>【是非題】</vt:lpstr>
      <vt:lpstr>【是非題】</vt:lpstr>
      <vt:lpstr>【是非題】</vt:lpstr>
      <vt:lpstr>【選擇題】</vt:lpstr>
      <vt:lpstr>【選擇題】</vt:lpstr>
      <vt:lpstr>【選擇題】</vt:lpstr>
      <vt:lpstr>【選擇題】</vt:lpstr>
      <vt:lpstr>【選擇題】</vt:lpstr>
      <vt:lpstr>【簡答題】</vt:lpstr>
      <vt:lpstr>【簡答題】</vt:lpstr>
      <vt:lpstr>【簡答題】</vt:lpstr>
      <vt:lpstr>【簡答題】</vt:lpstr>
      <vt:lpstr>【簡答題】</vt:lpstr>
      <vt:lpstr>【搶答題】</vt:lpstr>
      <vt:lpstr>【搶答題】</vt:lpstr>
      <vt:lpstr>【選擇題】</vt:lpstr>
      <vt:lpstr>【選擇題】</vt:lpstr>
      <vt:lpstr>【選擇題】</vt:lpstr>
      <vt:lpstr>【簡答題】</vt:lpstr>
      <vt:lpstr>【簡答題】</vt:lpstr>
      <vt:lpstr>【簡答題】</vt:lpstr>
      <vt:lpstr>【積分題-     解答篇】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新北市健康小學堂</dc:title>
  <dc:creator>admin</dc:creator>
  <cp:lastModifiedBy>Administrator</cp:lastModifiedBy>
  <cp:revision>23</cp:revision>
  <dcterms:created xsi:type="dcterms:W3CDTF">2016-04-18T02:09:36Z</dcterms:created>
  <dcterms:modified xsi:type="dcterms:W3CDTF">2022-05-12T03:17:34Z</dcterms:modified>
</cp:coreProperties>
</file>