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3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71" r:id="rId16"/>
    <p:sldId id="272" r:id="rId17"/>
    <p:sldId id="273" r:id="rId18"/>
    <p:sldId id="258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4095" y="2014194"/>
            <a:ext cx="10934164" cy="4502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曾美好想知道我國藥品區分為幾類？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(A)3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(B)4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成藥、指示藥、處方藥、管制藥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(C)5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成藥、指示藥、處方藥、管制藥、中藥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皆非 </a:t>
            </a: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5611" y="2014193"/>
            <a:ext cx="10110986" cy="424493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下列哪項不是失智症常見的種類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血管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型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易氏體型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海馬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迴型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額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顳葉型 </a:t>
            </a: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0752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防曬產品的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SPF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係數，是敘述對下列哪種紫外線具有防曬功能？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UVA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UVB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UVC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UVD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鴉片、嗎啡及海洛因皆源自於何種植物提煉而來？</a:t>
            </a: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發燒除了吃退燒藥以外，還有哪些方法可以幫助退燒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至少舉出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使用藥品前必須要有五個疑問，也就是用藥五問，請問是指哪五問？</a:t>
            </a: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因為一些焦慮，而重覆做一些行為，比如說下車了，擔心車門沒鎖，一再按車門遙控器或是扳扳車門把手來確認是否鎖上，這個行為可說是相當普遍，但若是一而再、再而三地檢查車門，而無法離開車子，那就是可能罹患何種疾病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所謂救溺五步，就是叫、叫、伸、拋、划，第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個叫所指為何？</a:t>
            </a: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959223" y="2014194"/>
            <a:ext cx="10058400" cy="4485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各亞型新型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型流感中，目前只有哪一種有疫苗可供接種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H7N9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 H5N6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 H5N1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 H7N7 </a:t>
            </a:r>
            <a:endParaRPr lang="zh-TW" altLang="en-US" sz="5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2014194"/>
            <a:ext cx="10605247" cy="4405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當海邊插有何種顏色旗誌代表有救生員駐守屬於安全水域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黑白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色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藍黃色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紅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黃色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黃色 </a:t>
            </a: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安非他命因為是白色結晶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粉末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所以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又稱之為何？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冰塊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白粉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結晶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皆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小春生活緊張忙碌，又喜吃肥肉及鹹魚，最近常覺得頭暈、頭痛、耳鳴及心悸，你認為他可能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得了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什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麼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病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運動的秘訣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是「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333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法則」，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最佳心跳率為每分鐘幾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牙醫師透過洗牙，是為了清除口腔內的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2097" y="383905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141063"/>
              </p:ext>
            </p:extLst>
          </p:nvPr>
        </p:nvGraphicFramePr>
        <p:xfrm>
          <a:off x="3462272" y="383905"/>
          <a:ext cx="8154474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罌粟</a:t>
                      </a:r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538765" y="2700385"/>
            <a:ext cx="112840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多喝水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洗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熱水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全身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溫水拭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於皮膚表面的散熱貼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被蓋及衣物等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？為什麼使用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？使用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多久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藥名、問藥效、問使用方式、問服用時間、問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強迫症。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叫」是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打電話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119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112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叫」是大聲呼救、「伸」是拿竹竿、樹枝等延伸物，讓溺水者拉住。「拋」是將球、瓶等漂浮物拋向溺水者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划」是搭乘救生圈、保麗龍等浮具，划向溺水者將他救回。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22097" y="38390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526181"/>
              </p:ext>
            </p:extLst>
          </p:nvPr>
        </p:nvGraphicFramePr>
        <p:xfrm>
          <a:off x="3768902" y="1051286"/>
          <a:ext cx="7082875" cy="1158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高血壓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874942" y="2866639"/>
            <a:ext cx="105012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19.130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法則」：每週至少運動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次，每次至少運動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分鐘，最佳心跳率為每分鐘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牙結石、牙菌斑。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09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腦中風發生時不可搬動病患，應等其慢慢恢後再送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六十五歲以上的老人人口，超過總人口的百分之八，就叫做高齡化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只觀察嬰幼兒對聲音的反應，是無法正確診斷出有聽力損失的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世界衛生組織將每年的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日訂為「世界無菸日」。</a:t>
            </a: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1630" y="2014194"/>
            <a:ext cx="11731581" cy="42964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完整版急救流程「叫叫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CABD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」第一個叫是指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打電話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計程車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拍打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叫病患，確認有無反應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我第一名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119</a:t>
            </a: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5762" y="2014194"/>
            <a:ext cx="10625071" cy="4191735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食品業者對於檢驗結果有異議時，得自收受通知之日起幾日內可向原抽驗之機構申請複驗？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(A)10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(B)15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(C)30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(D)1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181</TotalTime>
  <Words>1642</Words>
  <Application>Microsoft Office PowerPoint</Application>
  <PresentationFormat>寬螢幕</PresentationFormat>
  <Paragraphs>138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Administrator</cp:lastModifiedBy>
  <cp:revision>23</cp:revision>
  <dcterms:created xsi:type="dcterms:W3CDTF">2016-04-18T02:09:36Z</dcterms:created>
  <dcterms:modified xsi:type="dcterms:W3CDTF">2022-05-12T03:17:34Z</dcterms:modified>
</cp:coreProperties>
</file>