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9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806E63-E47F-49EF-A3B3-E878E81BF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2B912E0-0408-4E24-AC94-F4FD886FF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09F87E-02DA-4C6D-BE4D-BAA18D7B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697-4006-4EAD-A01B-5E55B648F564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4371DE-991A-42D2-96F5-D503A813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5DCD45-EE1E-4ACD-88A4-5B1862CC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AE2F-915E-4F8A-8EA8-6113CCBFE2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8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52FE0A-7610-46F7-923F-412A9545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74872F0-FF2A-46FB-A50D-F1A969DEC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950E1D-E133-432B-BF5C-37DDDDB8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697-4006-4EAD-A01B-5E55B648F564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897D5D-E452-4FF9-BA50-6B3DA58F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C403CD-CA66-4FDA-AC12-27CBA044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AE2F-915E-4F8A-8EA8-6113CCBFE2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91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062BADC-74E4-4071-A3A0-AF86F4838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62D1BAF-8795-4FAA-94D0-E4FB1CF9E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6670BC-28C6-4DCB-9B30-C27DBFDEE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697-4006-4EAD-A01B-5E55B648F564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A86852-481D-4DA2-A8A0-269FB539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07A8A9-F91B-4F50-8A76-CBF384A6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AE2F-915E-4F8A-8EA8-6113CCBFE2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53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ECEBC7-1632-4C0F-A511-4DE92BB2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AE56A5-B2AA-49A3-980D-85EEA2B38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68A77C-81F3-4E58-938A-67FC7F85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697-4006-4EAD-A01B-5E55B648F564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CBF22C-E1FC-48C5-89D8-9C3D96CC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A7D243-99E8-4A42-9554-EC4A3545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AE2F-915E-4F8A-8EA8-6113CCBFE2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09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770A1B-4C11-45BD-ADDD-554ECC44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1084BC8-530B-4B7B-9E24-514AF2AD2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E8DB9B-EC05-4374-820B-70DBB9B4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697-4006-4EAD-A01B-5E55B648F564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837C2B-B961-4522-8E50-58010018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DB1C64-5749-4F4C-8A2E-15666D01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AE2F-915E-4F8A-8EA8-6113CCBFE2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36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093484-F56F-4237-9504-468B0B5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6E8BDB-B346-44CC-933A-6DE28B564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2B5248-A668-4957-9E3C-215F43CE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015364-FE9D-4409-A048-17733BF3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697-4006-4EAD-A01B-5E55B648F564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BD42A70-DBB3-40A8-80A1-6CACF318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CA79579-98B6-451D-89AD-F4B4DB36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AE2F-915E-4F8A-8EA8-6113CCBFE2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51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D9C983-73D6-4699-B5DA-14CD1D17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E2332A5-0C27-4F65-ACB8-A235172E6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E89235-0C0C-438A-A5A2-321F98776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939503-53AD-4610-84C3-E7094CF02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BA0681D-24CA-4497-BB8C-1ED205979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94FDB57-8360-4AE4-844A-CE1D6DF4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697-4006-4EAD-A01B-5E55B648F564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6FD1332-A0F2-4068-A132-DCC451A0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E1FBDC4-9270-4A9F-9065-33243BF8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AE2F-915E-4F8A-8EA8-6113CCBFE2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65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72BAD-FA9F-442E-A580-F3C737B8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41378C8-CA4B-427F-891D-D756CD85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697-4006-4EAD-A01B-5E55B648F564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685F757-84B8-49F6-93E5-2BF10D3E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749F819-D8C2-4F3D-976E-C98D1911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AE2F-915E-4F8A-8EA8-6113CCBFE2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95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DF5E49E-2DFF-43B6-B34F-4956FCA8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697-4006-4EAD-A01B-5E55B648F564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6F3723B-BB77-4437-9F98-4C737E07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4B0A49-55A4-4691-87C1-1B4111C9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AE2F-915E-4F8A-8EA8-6113CCBFE2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99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C9C18B-C37B-4192-AE08-82D5ED20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78A66E-29F5-44E6-83ED-817A8EB33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C9D452D-BDC7-4EC5-B020-4ADF35ED2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0575351-03B3-4C97-ADBC-966B5D38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697-4006-4EAD-A01B-5E55B648F564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DFDDD2E-4476-41B1-A8F4-264717D5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5A3289-C354-492E-8A0C-4BCC28B5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AE2F-915E-4F8A-8EA8-6113CCBFE2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27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C08F93-638C-43AA-83F3-EC4A6DEF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0AF0918-24A7-4CF2-9CA6-4909D4786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F12FC3-C47F-45C2-9120-5B025E7FB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0B7F520-8FB8-4A4D-8D96-71BB3978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697-4006-4EAD-A01B-5E55B648F564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D37CE25-1596-438A-9943-349A80D0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96D735-E0A9-4357-ACFF-94CEB1E2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AE2F-915E-4F8A-8EA8-6113CCBFE2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1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874444C-1AF2-4677-AE53-880DFB6F1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25364FB-AF0F-4DA0-9000-8459CEC44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43AA01-9EC7-4EC6-8532-7F781F06C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56697-4006-4EAD-A01B-5E55B648F564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5EC053-B46F-4E43-8643-E294CDCB3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D2E7FF-5735-4EF6-9355-18524D8B2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5AE2F-915E-4F8A-8EA8-6113CCBFE2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8CF098-DF29-42BF-A696-FD702B688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324DE2C-B0C4-4DAF-8236-8E06955CCB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001A8B6-2D59-44CA-84BE-DA53C487D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9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5CBCDE-6799-4AE6-8764-751AF6CAB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D66F58D-EA37-49BE-BD05-0E6334FF3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D0A30BE-C0EC-4D48-8288-90684481D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3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F6599E6-AEC7-41A1-9DEB-8B5EAEB46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C3824CB-AD49-4337-9427-2A37D5B1E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5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3FD4FF3-D69E-4297-9D2D-483826457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C3C3135-F473-46A2-91F9-2E6F377A0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89" y="0"/>
            <a:ext cx="6176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5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FF780F9-EAD0-4D51-99A5-6D7FC4BF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975" y="31750"/>
            <a:ext cx="675005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5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947958F-95A9-402A-B737-9FE7C0024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1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861754-8FE7-4DDD-BD95-8216B12611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28E1C03-00A7-4050-ABD8-51A10B0C1B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683F414-A973-492A-A0D1-59ADDFD46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35" y="0"/>
            <a:ext cx="9696729" cy="6858000"/>
          </a:xfrm>
          <a:prstGeom prst="rect">
            <a:avLst/>
          </a:prstGeom>
        </p:spPr>
      </p:pic>
      <p:sp>
        <p:nvSpPr>
          <p:cNvPr id="5" name="心形 4">
            <a:extLst>
              <a:ext uri="{FF2B5EF4-FFF2-40B4-BE49-F238E27FC236}">
                <a16:creationId xmlns:a16="http://schemas.microsoft.com/office/drawing/2014/main" id="{AB2A9896-2094-4891-B8EF-024F6C2F0E8F}"/>
              </a:ext>
            </a:extLst>
          </p:cNvPr>
          <p:cNvSpPr/>
          <p:nvPr/>
        </p:nvSpPr>
        <p:spPr>
          <a:xfrm>
            <a:off x="233680" y="6289040"/>
            <a:ext cx="589280" cy="5689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538C960-6F31-4F07-AA37-C27F5398078A}"/>
              </a:ext>
            </a:extLst>
          </p:cNvPr>
          <p:cNvSpPr txBox="1"/>
          <p:nvPr/>
        </p:nvSpPr>
        <p:spPr>
          <a:xfrm>
            <a:off x="203199" y="6388854"/>
            <a:ext cx="586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/>
              <a:t>https://168.motc.gov.tw/theme/video/post/1906121100038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489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</Words>
  <Application>Microsoft Office PowerPoint</Application>
  <PresentationFormat>寬螢幕</PresentationFormat>
  <Paragraphs>1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5</cp:revision>
  <dcterms:created xsi:type="dcterms:W3CDTF">2022-02-14T06:42:49Z</dcterms:created>
  <dcterms:modified xsi:type="dcterms:W3CDTF">2022-02-15T00:47:34Z</dcterms:modified>
</cp:coreProperties>
</file>