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EA8106-F032-9767-572A-83C6CD0A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F283D2F-5AB8-6891-EB9B-7B4246B9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DC3C-41DE-4E74-9B37-049A0D7E9DDB}" type="datetimeFigureOut">
              <a:rPr lang="zh-TW" altLang="en-US" smtClean="0"/>
              <a:t>2024/4/30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4AE56D1-33B6-AF2B-7A4E-50B4F84B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CE4B77-0BB6-2D1C-FD22-47979944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FB9B-0B6C-4123-BAF7-28E951D886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30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190451-68A7-D33E-E4EC-895B4F5C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262ED9-49A2-C225-BAE3-19FA81D77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11EF45-25DA-61EB-ABE1-B61822133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8DC3C-41DE-4E74-9B37-049A0D7E9DDB}" type="datetimeFigureOut">
              <a:rPr lang="zh-TW" altLang="en-US" smtClean="0"/>
              <a:t>2024/4/30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155EFE-17D3-5591-F2DE-E29DEBB2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7B6F4B-D90E-9902-A666-9AEFAB07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FB9B-0B6C-4123-BAF7-28E951D886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48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4TnqtriDju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9B7A526-9140-E216-35D2-637F15A6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C3BAC7-7399-A6AE-D8C1-67552F7D9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81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48F4F66-3CB5-BEBC-1E9C-6D0FB6E2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4D97D4-57F4-2FF9-7E7B-B2DBA50FC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01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894C70D-E608-228C-D820-B1464D80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945E6E-B4FF-90C6-D3FA-DFD0E40A9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31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B2A92D7-C5DD-7E40-D1FD-03EC1029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E9F3672-5FB3-453F-833C-869E74FC2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305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CEBE70C-4735-687B-48A0-F2D2C108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F8D48D-9B3D-4BA7-5EB2-E8337F4FC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18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2C80117-7305-EC25-871C-985348EB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3C9ECD-5EB0-E6EC-1B50-9D6472BB6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33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DE963F3-95AB-E51C-C63A-672939EA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6E27542-E806-9FCB-A29B-9CB7C31694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00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DC3D70B-3D95-C4D1-099F-7A624E88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8FB20E-5F65-7A19-7F4E-260F51F8A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95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AD3F129-B540-339C-7A57-0E56CAC5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79FA4-3653-F1EB-9EC3-608EB1D44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104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8B03502-D24C-70B8-5252-CFF1387C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C85701-910F-43E1-07B9-A8EC23CB7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06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D5EFCD-C271-3F77-DF6B-12633261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57E906D8-128D-3B24-E566-8816A6B849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3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83C7195-C812-BB98-90EA-BB8D98CE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6E3A27-9A17-2C7E-D75D-843721C8D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105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1BEC18-C94F-5C5A-0994-E09209A2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64F139-3E26-F825-8BC2-7BB8A3381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954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BA1CAD-E3F0-E865-220B-28C99427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3CA86C9-D9CD-5371-7C5E-653497E39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7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3E64893-B1F5-DC39-4509-C4C81ED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D5FB37-8434-6EA0-64CA-145EAE5F2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08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勇達 黃</dc:creator>
  <cp:lastModifiedBy>勇達 黃</cp:lastModifiedBy>
  <cp:revision>2</cp:revision>
  <dcterms:created xsi:type="dcterms:W3CDTF">2024-04-30T06:04:14Z</dcterms:created>
  <dcterms:modified xsi:type="dcterms:W3CDTF">2024-04-30T06:04:45Z</dcterms:modified>
</cp:coreProperties>
</file>