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CC64-65BC-484B-B236-95874769BCB1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00A2-F9FD-4DCD-AFCF-43111A69E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CC64-65BC-484B-B236-95874769BCB1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00A2-F9FD-4DCD-AFCF-43111A69E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6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97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78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91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37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206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06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46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93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85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87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18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590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529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51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校園性騷擾（臺南市政府家庭暴力暨性侵害防治中心）">
            <a:hlinkClick r:id="" action="ppaction://media"/>
            <a:extLst>
              <a:ext uri="{FF2B5EF4-FFF2-40B4-BE49-F238E27FC236}">
                <a16:creationId xmlns:a16="http://schemas.microsoft.com/office/drawing/2014/main" id="{9C401919-7F98-7E18-171E-9F66E24C9B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9159" y="141136"/>
            <a:ext cx="10669298" cy="60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8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30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29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35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18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2024-09-24T00:46:10Z</dcterms:created>
  <dcterms:modified xsi:type="dcterms:W3CDTF">2024-09-24T00:46:42Z</dcterms:modified>
</cp:coreProperties>
</file>