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4" r:id="rId2"/>
    <p:sldId id="285" r:id="rId3"/>
    <p:sldId id="283" r:id="rId4"/>
    <p:sldId id="257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3" r:id="rId14"/>
    <p:sldId id="269" r:id="rId15"/>
    <p:sldId id="270" r:id="rId16"/>
    <p:sldId id="271" r:id="rId17"/>
    <p:sldId id="272" r:id="rId18"/>
    <p:sldId id="273" r:id="rId19"/>
    <p:sldId id="258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280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65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143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81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2681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58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238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320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49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593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224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072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新北市健康小學堂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板橋區實踐國小 校內練習賽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37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129" y="1825935"/>
            <a:ext cx="10625071" cy="46421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新北市政府公告新北市西醫醫療機構收費標準，明定病歷複製基本費不得超過多少元</a:t>
            </a:r>
            <a:r>
              <a:rPr lang="zh-TW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100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B) 200 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C) 300 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D) 400</a:t>
            </a:r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84279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3667" y="1721223"/>
            <a:ext cx="11324665" cy="50023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請問下列何者為國產化粧品許可證字號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衛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部粧製字號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B)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衛部粧輸字號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C)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衛部粧陸輸字號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D)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衛部粧陸字號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0510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1821" y="1825935"/>
            <a:ext cx="10716967" cy="469588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新北市那一區無法使用在宅醫護暨居家護理服務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</a:t>
            </a:r>
            <a:r>
              <a:rPr lang="zh-TW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泰山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區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B) 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汐止區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C) 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八里區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D) 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三峽區</a:t>
            </a:r>
          </a:p>
        </p:txBody>
      </p:sp>
    </p:spTree>
    <p:extLst>
      <p:ext uri="{BB962C8B-B14F-4D97-AF65-F5344CB8AC3E}">
        <p14:creationId xmlns:p14="http://schemas.microsoft.com/office/powerpoint/2010/main" val="3954058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75447" y="1645919"/>
            <a:ext cx="10874188" cy="505071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1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歲的阿誠寶寶最近得了沙門氏桿菌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請問他的糞便會是什麼樣子？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黑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便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B)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金黃色便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C)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綠色黏液水便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D)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紫便</a:t>
            </a:r>
          </a:p>
        </p:txBody>
      </p:sp>
    </p:spTree>
    <p:extLst>
      <p:ext uri="{BB962C8B-B14F-4D97-AF65-F5344CB8AC3E}">
        <p14:creationId xmlns:p14="http://schemas.microsoft.com/office/powerpoint/2010/main" val="3844262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2718" y="2345167"/>
            <a:ext cx="10416988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10.</a:t>
            </a:r>
            <a:r>
              <a:rPr lang="zh-TW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塑膠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材質三角回收標誌分幾類？</a:t>
            </a:r>
          </a:p>
        </p:txBody>
      </p:sp>
    </p:spTree>
    <p:extLst>
      <p:ext uri="{BB962C8B-B14F-4D97-AF65-F5344CB8AC3E}">
        <p14:creationId xmlns:p14="http://schemas.microsoft.com/office/powerpoint/2010/main" val="4125798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止血點止血法是將哪種血管壓在骨骼上的止血？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5962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正確閱讀姿勢，眼睛跟桌面應保持幾公分左右距離？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648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我國毒品依毒品危害防制條例共分四級，請問：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MDMA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、大麻、搖頭丸及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K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他命，上述毒品的級數相加總合為多少？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7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愛滋病毒進入人體後就結合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CD4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細胞受體以利進入特定細胞，請問愛滋病毒主要是破壞人體什麼系統？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297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5402" y="697319"/>
            <a:ext cx="9601196" cy="1303867"/>
          </a:xfrm>
        </p:spPr>
        <p:txBody>
          <a:bodyPr>
            <a:normAutofit/>
          </a:bodyPr>
          <a:lstStyle/>
          <a:p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搶答題</a:t>
            </a:r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7374" y="1841625"/>
            <a:ext cx="10437252" cy="4636448"/>
          </a:xfrm>
        </p:spPr>
        <p:txBody>
          <a:bodyPr>
            <a:noAutofit/>
          </a:bodyPr>
          <a:lstStyle/>
          <a:p>
            <a:pPr algn="just"/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搶答題共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題（選擇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題，簡答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題）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題目秀在螢幕上，主持人說明時，選擇題參賽隊伍可先討論並拿好答案牌預做準備，簡答題可一邊討論一邊以白板筆將答案（正楷且工整）書寫在白板上，書寫完答案後，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在等待系統說出「請搶答」前，雙手須放在小手區，當系統說出「請搶答」時，參賽隊伍始能單手按鈴搶答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搶答燈亮者擁有回答權，必須立刻把「答案秀出來」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此時由主持人判定答案是否正確。倘若參賽隊伍未以白板作答而先按鈴，或按鈴後再以白板作答之隊伍，均喪失本題答題權，則該題機會須讓給其他參賽隊伍進行搶答，再次搶答時亦由系統說出「請搶答」時，其他參賽隊伍始能按鈴搶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381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95" y="476344"/>
            <a:ext cx="10563993" cy="5942247"/>
          </a:xfrm>
        </p:spPr>
      </p:pic>
    </p:spTree>
    <p:extLst>
      <p:ext uri="{BB962C8B-B14F-4D97-AF65-F5344CB8AC3E}">
        <p14:creationId xmlns:p14="http://schemas.microsoft.com/office/powerpoint/2010/main" val="3560867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5402" y="697319"/>
            <a:ext cx="9601196" cy="1303867"/>
          </a:xfrm>
        </p:spPr>
        <p:txBody>
          <a:bodyPr>
            <a:normAutofit/>
          </a:bodyPr>
          <a:lstStyle/>
          <a:p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搶答題</a:t>
            </a:r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7374" y="1841625"/>
            <a:ext cx="10437252" cy="4636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）是非題：若回答是非題答案是錯的，本題不計分，由主持人說出正確答案後，進入下一題。</a:t>
            </a:r>
          </a:p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）選擇題：若回答選擇題答案是錯的，則該題機會由其他參賽隊伍修改答案後，再進行按鈴搶答，若仍答錯，由主持人公布答案後，進入下一題。</a:t>
            </a:r>
          </a:p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）簡答題：若回答簡答題答案是錯的或不清楚、不完整，則該題機會須讓給其他參賽隊伍進行搶答。</a:t>
            </a:r>
          </a:p>
        </p:txBody>
      </p:sp>
    </p:spTree>
    <p:extLst>
      <p:ext uri="{BB962C8B-B14F-4D97-AF65-F5344CB8AC3E}">
        <p14:creationId xmlns:p14="http://schemas.microsoft.com/office/powerpoint/2010/main" val="427647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726510" y="2014194"/>
            <a:ext cx="10784909" cy="44859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15.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下列何項方式，不屬於肌耐力的測驗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仰臥起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坐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伏地挺身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單槓引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體向上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(D)800/1600 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m 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跑走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745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793376" y="1761565"/>
            <a:ext cx="10605247" cy="486783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下列哪個器官有數以千計的毛髮細胞，毛髮細胞可將接收到的液體流動及振動轉換成神經刺激。而這些神經訊號在腦部會被轉譯為「聲音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耳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蝸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耳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廓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聽小骨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耳膜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41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878541" y="2014194"/>
            <a:ext cx="10058400" cy="45262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我國菸害防制法規定高中職以下校園內全面禁止吸菸，違規吸菸最高罰款多少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二千元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五千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一萬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二萬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</a:p>
        </p:txBody>
      </p:sp>
    </p:spTree>
    <p:extLst>
      <p:ext uri="{BB962C8B-B14F-4D97-AF65-F5344CB8AC3E}">
        <p14:creationId xmlns:p14="http://schemas.microsoft.com/office/powerpoint/2010/main" val="36255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急救時檢視傷患，協助傷患保持合適姿勢，昏迷意識不清者應採取何種姿勢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072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沒吃完的食物如果要放在冰箱保存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，冰箱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溫度要低於幾度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較適合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87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12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小明知道家裡剛出生的小寶寶，想要預防結核性腦膜炎，應該接種哪一種疫苗呢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16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131661"/>
            <a:ext cx="3232599" cy="2252926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積分題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解答篇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172405"/>
              </p:ext>
            </p:extLst>
          </p:nvPr>
        </p:nvGraphicFramePr>
        <p:xfrm>
          <a:off x="3232599" y="276736"/>
          <a:ext cx="8303904" cy="3840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59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2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47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3200" b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13.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14.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zh-TW" altLang="en-US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類</a:t>
                      </a:r>
                      <a:endParaRPr lang="en-US" altLang="zh-TW" sz="2800" b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動脈</a:t>
                      </a:r>
                      <a:endParaRPr lang="zh-TW" altLang="en-US" sz="28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35</a:t>
                      </a:r>
                      <a:r>
                        <a:rPr lang="zh-TW" altLang="en-US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公分左右</a:t>
                      </a:r>
                      <a:endParaRPr lang="zh-TW" altLang="en-US" sz="28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endParaRPr lang="zh-TW" altLang="en-US" sz="28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免疫系統</a:t>
                      </a:r>
                      <a:endParaRPr lang="en-US" altLang="zh-TW" sz="2800" b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標題 1"/>
          <p:cNvSpPr txBox="1">
            <a:spLocks/>
          </p:cNvSpPr>
          <p:nvPr/>
        </p:nvSpPr>
        <p:spPr>
          <a:xfrm>
            <a:off x="0" y="3541585"/>
            <a:ext cx="3232599" cy="2252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b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解答篇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內容版面配置區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402977"/>
              </p:ext>
            </p:extLst>
          </p:nvPr>
        </p:nvGraphicFramePr>
        <p:xfrm>
          <a:off x="3232599" y="4157557"/>
          <a:ext cx="6400800" cy="2316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62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5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17.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D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19.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復甦姿勢</a:t>
                      </a:r>
                      <a:endParaRPr lang="zh-TW" altLang="en-US" sz="24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7℃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卡介苗</a:t>
                      </a:r>
                      <a:endParaRPr lang="zh-TW" altLang="en-US" sz="28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13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競賽須知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69701" y="1935692"/>
            <a:ext cx="11191741" cy="4748443"/>
          </a:xfrm>
        </p:spPr>
        <p:txBody>
          <a:bodyPr>
            <a:no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板橋分區初賽：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5/16(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江翠國小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~~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選出前三名學校選手進入複賽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複賽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5/25(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新北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府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樓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大禮堂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決賽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6/24(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暫定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電視攝影棚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參賽隊伍需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設計「隊呼」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，隊呼內容為介紹隊伍或學校之特色，於主持人介紹學校時呼喊隊呼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比賽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前，各隊自行決定隊員答題順序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序號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5)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競賽時以隨機排列方式由主持人指定答題者，每位隊員皆須輪流作答。</a:t>
            </a: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回合題目數為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題，題型含是非、選擇及簡答題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是非題及選擇題須以答案牌作答，簡答題則以白板作答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99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積分題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7204" y="2014194"/>
            <a:ext cx="11237592" cy="4322211"/>
          </a:xfrm>
        </p:spPr>
        <p:txBody>
          <a:bodyPr>
            <a:noAutofit/>
          </a:bodyPr>
          <a:lstStyle/>
          <a:p>
            <a:pPr lvl="0" algn="just"/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積分題共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題（是非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題，選擇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題，簡答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題）</a:t>
            </a: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題目秀在螢幕上，並由主持人說明之，是非題及選擇題參賽隊伍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可一邊討論一邊將答案牌立於桌上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簡答題則須以白板筆將答案（正楷且工整）書寫在白板上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，每題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討論時間為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秒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，時間到時主持人說出「請作答」時，參賽隊伍必須立刻把「答案秀出來」，延遲該題不計分。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簡答題之答案如寫簡體字或有錯別字即不予計分，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不會寫的字只能使用注音符號代替一個字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，且該注音必須正確始能得分。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每答對一題得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競賽現場備有計分板，隊伍可立刻得知分數之情況。</a:t>
            </a:r>
          </a:p>
          <a:p>
            <a:pPr algn="just"/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440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282518" cy="3931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皮皮因為發高燒去看醫生，醫生說他得了「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H5N1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流感」，住院隔離了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天。請問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H5N1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流感是否歸類於「新型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型流感」之中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148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食品從業人員患有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型肝炎不可從事食品製造。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5414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懷疑有中藥非法摻有西藥的藥品，要送交縣市警察局。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0980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60491" y="2586912"/>
            <a:ext cx="9782330" cy="3318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懷孕婦女每日需要補充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600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微克的</a:t>
            </a:r>
            <a:r>
              <a:rPr lang="zh-TW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葉酸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4555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419" y="1637676"/>
            <a:ext cx="11731581" cy="49110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請問輻射事故警報發布時間總計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180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秒，是如何響停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響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秒停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B)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持續響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180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C)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響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秒停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D) 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響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秒停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秒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97262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肥皂</Template>
  <TotalTime>467</TotalTime>
  <Words>1448</Words>
  <Application>Microsoft Office PowerPoint</Application>
  <PresentationFormat>寬螢幕</PresentationFormat>
  <Paragraphs>146</Paragraphs>
  <Slides>27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2" baseType="lpstr">
      <vt:lpstr>新細明體</vt:lpstr>
      <vt:lpstr>標楷體</vt:lpstr>
      <vt:lpstr>Century Gothic</vt:lpstr>
      <vt:lpstr>Garamond</vt:lpstr>
      <vt:lpstr>肥皂</vt:lpstr>
      <vt:lpstr>106年  新北市健康小學堂</vt:lpstr>
      <vt:lpstr>PowerPoint 簡報</vt:lpstr>
      <vt:lpstr>競賽須知</vt:lpstr>
      <vt:lpstr>積分題</vt:lpstr>
      <vt:lpstr>【是非題】</vt:lpstr>
      <vt:lpstr>【是非題】</vt:lpstr>
      <vt:lpstr>【是非題】</vt:lpstr>
      <vt:lpstr>【是非題】</vt:lpstr>
      <vt:lpstr>【選擇題】</vt:lpstr>
      <vt:lpstr>【選擇題】</vt:lpstr>
      <vt:lpstr>【選擇題】</vt:lpstr>
      <vt:lpstr>【選擇題】</vt:lpstr>
      <vt:lpstr>【選擇題】</vt:lpstr>
      <vt:lpstr>【簡答題】</vt:lpstr>
      <vt:lpstr>【簡答題】</vt:lpstr>
      <vt:lpstr>【簡答題】</vt:lpstr>
      <vt:lpstr>【簡答題】</vt:lpstr>
      <vt:lpstr>【簡答題】</vt:lpstr>
      <vt:lpstr>【搶答題】</vt:lpstr>
      <vt:lpstr>【搶答題】</vt:lpstr>
      <vt:lpstr>【選擇題】</vt:lpstr>
      <vt:lpstr>【選擇題】</vt:lpstr>
      <vt:lpstr>【選擇題】</vt:lpstr>
      <vt:lpstr>【簡答題】</vt:lpstr>
      <vt:lpstr>【簡答題】</vt:lpstr>
      <vt:lpstr>【簡答題】</vt:lpstr>
      <vt:lpstr>【積分題-     解答篇】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新北市健康小學堂</dc:title>
  <dc:creator>admin</dc:creator>
  <cp:lastModifiedBy>Administrator</cp:lastModifiedBy>
  <cp:revision>44</cp:revision>
  <dcterms:created xsi:type="dcterms:W3CDTF">2016-04-18T02:09:36Z</dcterms:created>
  <dcterms:modified xsi:type="dcterms:W3CDTF">2022-05-12T03:18:19Z</dcterms:modified>
</cp:coreProperties>
</file>