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3BC7-EE8E-4022-86CE-EDCA7B893FC1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85AF-765D-409E-A942-50D4DB7B6D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12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652E-D741-44A4-AE44-0F57860C6575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1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1FB-8925-48EC-A2FB-336F002F7E98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CA33-2D64-453B-BDF6-50D8A30423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0435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3945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850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8147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356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8792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4530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730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831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272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560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354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CA33-2D64-453B-BDF6-50D8A30423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7313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寬螢幕</PresentationFormat>
  <Paragraphs>13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2024-11-06T01:18:42Z</dcterms:created>
  <dcterms:modified xsi:type="dcterms:W3CDTF">2024-11-06T01:31:48Z</dcterms:modified>
</cp:coreProperties>
</file>