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8"/>
  </p:notesMasterIdLst>
  <p:sldIdLst>
    <p:sldId id="337" r:id="rId4"/>
    <p:sldId id="306" r:id="rId5"/>
    <p:sldId id="298" r:id="rId6"/>
    <p:sldId id="359" r:id="rId7"/>
    <p:sldId id="360" r:id="rId8"/>
    <p:sldId id="361" r:id="rId9"/>
    <p:sldId id="362" r:id="rId10"/>
    <p:sldId id="355" r:id="rId11"/>
    <p:sldId id="340" r:id="rId12"/>
    <p:sldId id="344" r:id="rId13"/>
    <p:sldId id="346" r:id="rId14"/>
    <p:sldId id="356" r:id="rId15"/>
    <p:sldId id="343" r:id="rId16"/>
    <p:sldId id="357" r:id="rId17"/>
    <p:sldId id="354" r:id="rId18"/>
    <p:sldId id="348" r:id="rId19"/>
    <p:sldId id="349" r:id="rId20"/>
    <p:sldId id="363" r:id="rId21"/>
    <p:sldId id="364" r:id="rId22"/>
    <p:sldId id="366" r:id="rId23"/>
    <p:sldId id="352" r:id="rId24"/>
    <p:sldId id="365" r:id="rId25"/>
    <p:sldId id="367" r:id="rId26"/>
    <p:sldId id="3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B59CE"/>
    <a:srgbClr val="F5C400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6" autoAdjust="0"/>
    <p:restoredTop sz="96196" autoAdjust="0"/>
  </p:normalViewPr>
  <p:slideViewPr>
    <p:cSldViewPr snapToGrid="0" showGuides="1">
      <p:cViewPr varScale="1">
        <p:scale>
          <a:sx n="39" d="100"/>
          <a:sy n="39" d="100"/>
        </p:scale>
        <p:origin x="912" y="2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dcac52e8ecc46914" providerId="LiveId" clId="{F4F3C5D9-4C1C-4B5A-9E3F-A19048A07E59}"/>
    <pc:docChg chg="undo redo custSel addSld modSld sldOrd">
      <pc:chgData name="" userId="dcac52e8ecc46914" providerId="LiveId" clId="{F4F3C5D9-4C1C-4B5A-9E3F-A19048A07E59}" dt="2022-04-04T07:19:37.720" v="601"/>
      <pc:docMkLst>
        <pc:docMk/>
      </pc:docMkLst>
      <pc:sldChg chg="addSp modSp">
        <pc:chgData name="" userId="dcac52e8ecc46914" providerId="LiveId" clId="{F4F3C5D9-4C1C-4B5A-9E3F-A19048A07E59}" dt="2022-04-04T03:10:46.075" v="243" actId="14100"/>
        <pc:sldMkLst>
          <pc:docMk/>
          <pc:sldMk cId="1827307680" sldId="298"/>
        </pc:sldMkLst>
        <pc:spChg chg="mod">
          <ac:chgData name="" userId="dcac52e8ecc46914" providerId="LiveId" clId="{F4F3C5D9-4C1C-4B5A-9E3F-A19048A07E59}" dt="2022-04-04T02:58:46.110" v="143"/>
          <ac:spMkLst>
            <pc:docMk/>
            <pc:sldMk cId="1827307680" sldId="298"/>
            <ac:spMk id="3" creationId="{00000000-0000-0000-0000-000000000000}"/>
          </ac:spMkLst>
        </pc:spChg>
        <pc:spChg chg="add mod">
          <ac:chgData name="" userId="dcac52e8ecc46914" providerId="LiveId" clId="{F4F3C5D9-4C1C-4B5A-9E3F-A19048A07E59}" dt="2022-04-04T03:08:46.395" v="153" actId="1076"/>
          <ac:spMkLst>
            <pc:docMk/>
            <pc:sldMk cId="1827307680" sldId="298"/>
            <ac:spMk id="4" creationId="{F2162202-00A6-4883-A541-B6E30BA47A7E}"/>
          </ac:spMkLst>
        </pc:spChg>
        <pc:spChg chg="add mod">
          <ac:chgData name="" userId="dcac52e8ecc46914" providerId="LiveId" clId="{F4F3C5D9-4C1C-4B5A-9E3F-A19048A07E59}" dt="2022-04-04T03:10:46.075" v="243" actId="14100"/>
          <ac:spMkLst>
            <pc:docMk/>
            <pc:sldMk cId="1827307680" sldId="298"/>
            <ac:spMk id="5" creationId="{70196F08-F226-476E-808C-52A691F4515D}"/>
          </ac:spMkLst>
        </pc:spChg>
        <pc:picChg chg="add">
          <ac:chgData name="" userId="dcac52e8ecc46914" providerId="LiveId" clId="{F4F3C5D9-4C1C-4B5A-9E3F-A19048A07E59}" dt="2022-04-04T03:07:52.135" v="144"/>
          <ac:picMkLst>
            <pc:docMk/>
            <pc:sldMk cId="1827307680" sldId="298"/>
            <ac:picMk id="2" creationId="{F15520F2-A7FF-4EAC-82B4-202747B385AA}"/>
          </ac:picMkLst>
        </pc:picChg>
      </pc:sldChg>
      <pc:sldChg chg="addSp modSp">
        <pc:chgData name="" userId="dcac52e8ecc46914" providerId="LiveId" clId="{F4F3C5D9-4C1C-4B5A-9E3F-A19048A07E59}" dt="2022-04-04T02:58:34.043" v="121" actId="1076"/>
        <pc:sldMkLst>
          <pc:docMk/>
          <pc:sldMk cId="2796102272" sldId="306"/>
        </pc:sldMkLst>
        <pc:spChg chg="add mod">
          <ac:chgData name="" userId="dcac52e8ecc46914" providerId="LiveId" clId="{F4F3C5D9-4C1C-4B5A-9E3F-A19048A07E59}" dt="2022-04-04T02:58:27.979" v="114" actId="1076"/>
          <ac:spMkLst>
            <pc:docMk/>
            <pc:sldMk cId="2796102272" sldId="306"/>
            <ac:spMk id="2" creationId="{278C527D-C85A-4137-BBD8-640648F48E16}"/>
          </ac:spMkLst>
        </pc:spChg>
        <pc:spChg chg="add mod">
          <ac:chgData name="" userId="dcac52e8ecc46914" providerId="LiveId" clId="{F4F3C5D9-4C1C-4B5A-9E3F-A19048A07E59}" dt="2022-04-04T02:58:34.043" v="121" actId="1076"/>
          <ac:spMkLst>
            <pc:docMk/>
            <pc:sldMk cId="2796102272" sldId="306"/>
            <ac:spMk id="3" creationId="{37009CF7-8175-4F33-A0B2-71B090DA881C}"/>
          </ac:spMkLst>
        </pc:spChg>
      </pc:sldChg>
      <pc:sldChg chg="addSp delSp modSp">
        <pc:chgData name="" userId="dcac52e8ecc46914" providerId="LiveId" clId="{F4F3C5D9-4C1C-4B5A-9E3F-A19048A07E59}" dt="2022-04-04T02:56:49.491" v="27" actId="1076"/>
        <pc:sldMkLst>
          <pc:docMk/>
          <pc:sldMk cId="88543751" sldId="331"/>
        </pc:sldMkLst>
        <pc:spChg chg="add del">
          <ac:chgData name="" userId="dcac52e8ecc46914" providerId="LiveId" clId="{F4F3C5D9-4C1C-4B5A-9E3F-A19048A07E59}" dt="2022-04-04T02:56:09.840" v="6"/>
          <ac:spMkLst>
            <pc:docMk/>
            <pc:sldMk cId="88543751" sldId="331"/>
            <ac:spMk id="2" creationId="{6357D2C1-4D86-4D1B-8666-B143EFBD240F}"/>
          </ac:spMkLst>
        </pc:spChg>
        <pc:spChg chg="add mod">
          <ac:chgData name="" userId="dcac52e8ecc46914" providerId="LiveId" clId="{F4F3C5D9-4C1C-4B5A-9E3F-A19048A07E59}" dt="2022-04-04T02:56:49.491" v="27" actId="1076"/>
          <ac:spMkLst>
            <pc:docMk/>
            <pc:sldMk cId="88543751" sldId="331"/>
            <ac:spMk id="3" creationId="{BFA28F3C-33C8-4742-AB6D-2BC4F349E44B}"/>
          </ac:spMkLst>
        </pc:spChg>
        <pc:spChg chg="del mod">
          <ac:chgData name="" userId="dcac52e8ecc46914" providerId="LiveId" clId="{F4F3C5D9-4C1C-4B5A-9E3F-A19048A07E59}" dt="2022-04-04T02:56:06.461" v="2" actId="478"/>
          <ac:spMkLst>
            <pc:docMk/>
            <pc:sldMk cId="88543751" sldId="331"/>
            <ac:spMk id="91" creationId="{E2C559B9-D98C-4A53-B487-921BAB20C290}"/>
          </ac:spMkLst>
        </pc:spChg>
      </pc:sldChg>
      <pc:sldChg chg="addSp delSp modSp">
        <pc:chgData name="" userId="dcac52e8ecc46914" providerId="LiveId" clId="{F4F3C5D9-4C1C-4B5A-9E3F-A19048A07E59}" dt="2022-04-04T03:12:25.664" v="253"/>
        <pc:sldMkLst>
          <pc:docMk/>
          <pc:sldMk cId="3339642895" sldId="339"/>
        </pc:sldMkLst>
        <pc:spChg chg="add del mod">
          <ac:chgData name="" userId="dcac52e8ecc46914" providerId="LiveId" clId="{F4F3C5D9-4C1C-4B5A-9E3F-A19048A07E59}" dt="2022-04-04T03:12:25.664" v="253"/>
          <ac:spMkLst>
            <pc:docMk/>
            <pc:sldMk cId="3339642895" sldId="339"/>
            <ac:spMk id="2" creationId="{F123782F-25F2-45EF-BCE0-FD026BEDC483}"/>
          </ac:spMkLst>
        </pc:spChg>
        <pc:spChg chg="add mod">
          <ac:chgData name="" userId="dcac52e8ecc46914" providerId="LiveId" clId="{F4F3C5D9-4C1C-4B5A-9E3F-A19048A07E59}" dt="2022-04-04T03:12:15.458" v="251" actId="14100"/>
          <ac:spMkLst>
            <pc:docMk/>
            <pc:sldMk cId="3339642895" sldId="339"/>
            <ac:spMk id="76" creationId="{50EDA48E-7DBD-4C6E-BD65-55CF44856EA9}"/>
          </ac:spMkLst>
        </pc:spChg>
      </pc:sldChg>
      <pc:sldChg chg="addSp delSp modSp ord">
        <pc:chgData name="" userId="dcac52e8ecc46914" providerId="LiveId" clId="{F4F3C5D9-4C1C-4B5A-9E3F-A19048A07E59}" dt="2022-04-04T07:19:07.489" v="600" actId="20577"/>
        <pc:sldMkLst>
          <pc:docMk/>
          <pc:sldMk cId="1222200166" sldId="340"/>
        </pc:sldMkLst>
        <pc:spChg chg="add mod">
          <ac:chgData name="" userId="dcac52e8ecc46914" providerId="LiveId" clId="{F4F3C5D9-4C1C-4B5A-9E3F-A19048A07E59}" dt="2022-04-04T03:13:13.827" v="317" actId="1076"/>
          <ac:spMkLst>
            <pc:docMk/>
            <pc:sldMk cId="1222200166" sldId="340"/>
            <ac:spMk id="2" creationId="{6AD17E7F-3C04-44E3-B68E-6CF0060026AE}"/>
          </ac:spMkLst>
        </pc:spChg>
        <pc:spChg chg="add mod">
          <ac:chgData name="" userId="dcac52e8ecc46914" providerId="LiveId" clId="{F4F3C5D9-4C1C-4B5A-9E3F-A19048A07E59}" dt="2022-04-04T06:53:44.609" v="364" actId="164"/>
          <ac:spMkLst>
            <pc:docMk/>
            <pc:sldMk cId="1222200166" sldId="340"/>
            <ac:spMk id="3" creationId="{ADEEC35A-5775-49C1-9669-8ADD0288E6CE}"/>
          </ac:spMkLst>
        </pc:spChg>
        <pc:spChg chg="add mod">
          <ac:chgData name="" userId="dcac52e8ecc46914" providerId="LiveId" clId="{F4F3C5D9-4C1C-4B5A-9E3F-A19048A07E59}" dt="2022-04-04T06:53:44.609" v="364" actId="164"/>
          <ac:spMkLst>
            <pc:docMk/>
            <pc:sldMk cId="1222200166" sldId="340"/>
            <ac:spMk id="4" creationId="{979C897D-DCF1-460C-86A3-478C222437FC}"/>
          </ac:spMkLst>
        </pc:spChg>
        <pc:spChg chg="add mod">
          <ac:chgData name="" userId="dcac52e8ecc46914" providerId="LiveId" clId="{F4F3C5D9-4C1C-4B5A-9E3F-A19048A07E59}" dt="2022-04-04T06:53:44.609" v="364" actId="164"/>
          <ac:spMkLst>
            <pc:docMk/>
            <pc:sldMk cId="1222200166" sldId="340"/>
            <ac:spMk id="5" creationId="{5055CEFA-AB1E-40A5-A3E2-BD79ACBF6449}"/>
          </ac:spMkLst>
        </pc:spChg>
        <pc:spChg chg="add mod">
          <ac:chgData name="" userId="dcac52e8ecc46914" providerId="LiveId" clId="{F4F3C5D9-4C1C-4B5A-9E3F-A19048A07E59}" dt="2022-04-04T06:53:44.609" v="364" actId="164"/>
          <ac:spMkLst>
            <pc:docMk/>
            <pc:sldMk cId="1222200166" sldId="340"/>
            <ac:spMk id="6" creationId="{93480F04-7277-4141-9F07-D2417D05F5D5}"/>
          </ac:spMkLst>
        </pc:spChg>
        <pc:spChg chg="add mod">
          <ac:chgData name="" userId="dcac52e8ecc46914" providerId="LiveId" clId="{F4F3C5D9-4C1C-4B5A-9E3F-A19048A07E59}" dt="2022-04-04T06:53:44.609" v="364" actId="164"/>
          <ac:spMkLst>
            <pc:docMk/>
            <pc:sldMk cId="1222200166" sldId="340"/>
            <ac:spMk id="7" creationId="{69420946-5768-4675-AC3C-95CB58388931}"/>
          </ac:spMkLst>
        </pc:spChg>
        <pc:spChg chg="add mod">
          <ac:chgData name="" userId="dcac52e8ecc46914" providerId="LiveId" clId="{F4F3C5D9-4C1C-4B5A-9E3F-A19048A07E59}" dt="2022-04-04T07:16:24.944" v="390" actId="1076"/>
          <ac:spMkLst>
            <pc:docMk/>
            <pc:sldMk cId="1222200166" sldId="340"/>
            <ac:spMk id="9" creationId="{62A9F858-59E1-499F-AD7B-106CFA241888}"/>
          </ac:spMkLst>
        </pc:spChg>
        <pc:spChg chg="add mod">
          <ac:chgData name="" userId="dcac52e8ecc46914" providerId="LiveId" clId="{F4F3C5D9-4C1C-4B5A-9E3F-A19048A07E59}" dt="2022-04-04T07:19:07.489" v="600" actId="20577"/>
          <ac:spMkLst>
            <pc:docMk/>
            <pc:sldMk cId="1222200166" sldId="340"/>
            <ac:spMk id="10" creationId="{5565A1AA-E0A7-4249-9AE7-300D6FD00750}"/>
          </ac:spMkLst>
        </pc:spChg>
        <pc:spChg chg="add mod">
          <ac:chgData name="" userId="dcac52e8ecc46914" providerId="LiveId" clId="{F4F3C5D9-4C1C-4B5A-9E3F-A19048A07E59}" dt="2022-04-04T07:17:33.624" v="407" actId="1076"/>
          <ac:spMkLst>
            <pc:docMk/>
            <pc:sldMk cId="1222200166" sldId="340"/>
            <ac:spMk id="11" creationId="{018A17A4-8466-4C82-95DA-64FB7AA01852}"/>
          </ac:spMkLst>
        </pc:spChg>
        <pc:spChg chg="add del">
          <ac:chgData name="" userId="dcac52e8ecc46914" providerId="LiveId" clId="{F4F3C5D9-4C1C-4B5A-9E3F-A19048A07E59}" dt="2022-04-04T07:17:36.703" v="409"/>
          <ac:spMkLst>
            <pc:docMk/>
            <pc:sldMk cId="1222200166" sldId="340"/>
            <ac:spMk id="12" creationId="{C850CE2F-DCCD-4AFF-B230-6CA6CC5901BA}"/>
          </ac:spMkLst>
        </pc:spChg>
        <pc:spChg chg="add mod">
          <ac:chgData name="" userId="dcac52e8ecc46914" providerId="LiveId" clId="{F4F3C5D9-4C1C-4B5A-9E3F-A19048A07E59}" dt="2022-04-04T07:17:46.919" v="417"/>
          <ac:spMkLst>
            <pc:docMk/>
            <pc:sldMk cId="1222200166" sldId="340"/>
            <ac:spMk id="13" creationId="{4C54ACE1-EF92-4478-AFBE-C690F96AEFC0}"/>
          </ac:spMkLst>
        </pc:spChg>
        <pc:grpChg chg="add mod">
          <ac:chgData name="" userId="dcac52e8ecc46914" providerId="LiveId" clId="{F4F3C5D9-4C1C-4B5A-9E3F-A19048A07E59}" dt="2022-04-04T07:16:22.721" v="389" actId="1076"/>
          <ac:grpSpMkLst>
            <pc:docMk/>
            <pc:sldMk cId="1222200166" sldId="340"/>
            <ac:grpSpMk id="8" creationId="{476FB5A7-FCE6-4405-9AA0-BCDF59544DB0}"/>
          </ac:grpSpMkLst>
        </pc:grpChg>
      </pc:sldChg>
      <pc:sldChg chg="add setBg">
        <pc:chgData name="" userId="dcac52e8ecc46914" providerId="LiveId" clId="{F4F3C5D9-4C1C-4B5A-9E3F-A19048A07E59}" dt="2022-04-04T02:55:23.145" v="0"/>
        <pc:sldMkLst>
          <pc:docMk/>
          <pc:sldMk cId="4204998482" sldId="341"/>
        </pc:sldMkLst>
      </pc:sldChg>
      <pc:sldChg chg="add">
        <pc:chgData name="" userId="dcac52e8ecc46914" providerId="LiveId" clId="{F4F3C5D9-4C1C-4B5A-9E3F-A19048A07E59}" dt="2022-04-04T06:55:02.436" v="377"/>
        <pc:sldMkLst>
          <pc:docMk/>
          <pc:sldMk cId="2229641424" sldId="342"/>
        </pc:sldMkLst>
      </pc:sldChg>
      <pc:sldChg chg="addSp delSp modSp add setBg">
        <pc:chgData name="" userId="dcac52e8ecc46914" providerId="LiveId" clId="{F4F3C5D9-4C1C-4B5A-9E3F-A19048A07E59}" dt="2022-04-04T06:58:57.367" v="386" actId="478"/>
        <pc:sldMkLst>
          <pc:docMk/>
          <pc:sldMk cId="2092362809" sldId="343"/>
        </pc:sldMkLst>
        <pc:picChg chg="add del mod">
          <ac:chgData name="" userId="dcac52e8ecc46914" providerId="LiveId" clId="{F4F3C5D9-4C1C-4B5A-9E3F-A19048A07E59}" dt="2022-04-04T06:58:57.367" v="386" actId="478"/>
          <ac:picMkLst>
            <pc:docMk/>
            <pc:sldMk cId="2092362809" sldId="343"/>
            <ac:picMk id="1026" creationId="{37366B36-BED5-4311-BEB6-AA4D91074F37}"/>
          </ac:picMkLst>
        </pc:picChg>
      </pc:sldChg>
      <pc:sldChg chg="add setBg">
        <pc:chgData name="" userId="dcac52e8ecc46914" providerId="LiveId" clId="{F4F3C5D9-4C1C-4B5A-9E3F-A19048A07E59}" dt="2022-04-04T07:19:37.720" v="601"/>
        <pc:sldMkLst>
          <pc:docMk/>
          <pc:sldMk cId="756612087" sldId="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1" y="3490061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</a:rPr>
              <a:t>第八單元</a:t>
            </a:r>
          </a:p>
          <a:p>
            <a:pPr algn="ctr"/>
            <a:r>
              <a:rPr lang="zh-TW" altLang="en-US" sz="4800" dirty="0">
                <a:solidFill>
                  <a:schemeClr val="bg1"/>
                </a:solidFill>
              </a:rPr>
              <a:t>機器人走出去 </a:t>
            </a:r>
            <a:r>
              <a:rPr lang="en-US" altLang="zh-TW" sz="4800" dirty="0">
                <a:solidFill>
                  <a:schemeClr val="bg1"/>
                </a:solidFill>
              </a:rPr>
              <a:t>(</a:t>
            </a:r>
            <a:r>
              <a:rPr lang="zh-TW" altLang="en-US" sz="4800" dirty="0">
                <a:solidFill>
                  <a:schemeClr val="bg1"/>
                </a:solidFill>
              </a:rPr>
              <a:t>一</a:t>
            </a:r>
            <a:r>
              <a:rPr lang="en-US" altLang="zh-TW" sz="4800" dirty="0">
                <a:solidFill>
                  <a:schemeClr val="bg1"/>
                </a:solidFill>
              </a:rPr>
              <a:t>) </a:t>
            </a:r>
            <a:endParaRPr lang="zh-TW" altLang="en-US" sz="48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6ECA3-E4FD-4B70-80AD-2CB28F62C3D5}"/>
              </a:ext>
            </a:extLst>
          </p:cNvPr>
          <p:cNvSpPr txBox="1"/>
          <p:nvPr/>
        </p:nvSpPr>
        <p:spPr>
          <a:xfrm>
            <a:off x="4975205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TextBox 5">
            <a:extLst>
              <a:ext uri="{FF2B5EF4-FFF2-40B4-BE49-F238E27FC236}">
                <a16:creationId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9029701" y="2537117"/>
            <a:ext cx="279220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ROBOTICS</a:t>
            </a:r>
            <a:endParaRPr lang="ko-KR" alt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2121031" y="433633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車子前進積木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5648599" y="3799734"/>
            <a:ext cx="5239076" cy="2724384"/>
            <a:chOff x="6020576" y="4430174"/>
            <a:chExt cx="4713150" cy="2724384"/>
          </a:xfrm>
        </p:grpSpPr>
        <p:sp>
          <p:nvSpPr>
            <p:cNvPr id="15" name="文字方塊 14"/>
            <p:cNvSpPr txBox="1"/>
            <p:nvPr/>
          </p:nvSpPr>
          <p:spPr>
            <a:xfrm>
              <a:off x="6020576" y="4430174"/>
              <a:ext cx="2646878" cy="584775"/>
            </a:xfrm>
            <a:prstGeom prst="rect">
              <a:avLst/>
            </a:prstGeom>
            <a:solidFill>
              <a:srgbClr val="F5C40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當程式執行時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020576" y="5584898"/>
              <a:ext cx="4713150" cy="1569660"/>
            </a:xfrm>
            <a:prstGeom prst="rect">
              <a:avLst/>
            </a:prstGeom>
            <a:solidFill>
              <a:srgbClr val="FB59CE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車子以左輪用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50%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的速度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右輪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</a:t>
              </a:r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50%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速度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向前走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公分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020576" y="5014949"/>
              <a:ext cx="4051109" cy="584775"/>
            </a:xfrm>
            <a:prstGeom prst="rect">
              <a:avLst/>
            </a:prstGeom>
            <a:solidFill>
              <a:srgbClr val="FB59CE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設定移動馬達為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和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050794" y="1692304"/>
            <a:ext cx="3384643" cy="4326511"/>
            <a:chOff x="450430" y="1736175"/>
            <a:chExt cx="3384643" cy="4326511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528286" y="2911151"/>
              <a:ext cx="3185489" cy="3151535"/>
              <a:chOff x="780021" y="2696066"/>
              <a:chExt cx="3455021" cy="3487918"/>
            </a:xfrm>
          </p:grpSpPr>
          <p:sp>
            <p:nvSpPr>
              <p:cNvPr id="39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591230" y="3096417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1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80021" y="3124410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3" name="橢圓 42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28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>
              <a:off x="1199728" y="1736175"/>
              <a:ext cx="1767058" cy="969316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450430" y="2405021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C54ACE1-EF92-4478-AFBE-C690F96AEFC0}"/>
                </a:ext>
              </a:extLst>
            </p:cNvPr>
            <p:cNvSpPr/>
            <p:nvPr/>
          </p:nvSpPr>
          <p:spPr>
            <a:xfrm>
              <a:off x="3085775" y="2333253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右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3196476" y="3833250"/>
              <a:ext cx="437635" cy="1005144"/>
              <a:chOff x="4559238" y="1561105"/>
              <a:chExt cx="437635" cy="1005144"/>
            </a:xfrm>
          </p:grpSpPr>
          <p:sp>
            <p:nvSpPr>
              <p:cNvPr id="36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40" y="1561105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39" y="1901551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38" y="2233900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616467" y="3843605"/>
              <a:ext cx="437635" cy="1005144"/>
              <a:chOff x="4559238" y="1561105"/>
              <a:chExt cx="437635" cy="1005144"/>
            </a:xfrm>
          </p:grpSpPr>
          <p:sp>
            <p:nvSpPr>
              <p:cNvPr id="33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40" y="1561105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39" y="1901551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38" y="2233900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86" y="1401080"/>
            <a:ext cx="5391902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2121031" y="433633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前進積木選項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436212" y="2262438"/>
            <a:ext cx="5109091" cy="584775"/>
          </a:xfrm>
          <a:prstGeom prst="rect">
            <a:avLst/>
          </a:prstGeom>
          <a:solidFill>
            <a:srgbClr val="FB59CE"/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車子移動的單位選項可以有</a:t>
            </a:r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436212" y="2952950"/>
            <a:ext cx="1005403" cy="2554545"/>
          </a:xfrm>
          <a:prstGeom prst="rect">
            <a:avLst/>
          </a:prstGeom>
          <a:solidFill>
            <a:srgbClr val="FB59CE"/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endParaRPr lang="en-US" altLang="zh-TW" sz="3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英吋</a:t>
            </a:r>
            <a:endParaRPr lang="en-US" altLang="zh-TW" sz="3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圈數</a:t>
            </a:r>
            <a:endParaRPr lang="en-US" altLang="zh-TW" sz="3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角度</a:t>
            </a:r>
            <a:endParaRPr lang="en-US" altLang="zh-TW" sz="3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秒數</a:t>
            </a:r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32" y="2262438"/>
            <a:ext cx="5249008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4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2121031" y="433633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前進積木選項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03" y="2064458"/>
            <a:ext cx="5188207" cy="299707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168358" y="2693243"/>
            <a:ext cx="4677884" cy="1739499"/>
            <a:chOff x="6020576" y="4430174"/>
            <a:chExt cx="4677884" cy="1739499"/>
          </a:xfrm>
        </p:grpSpPr>
        <p:sp>
          <p:nvSpPr>
            <p:cNvPr id="8" name="文字方塊 7"/>
            <p:cNvSpPr txBox="1"/>
            <p:nvPr/>
          </p:nvSpPr>
          <p:spPr>
            <a:xfrm>
              <a:off x="6020576" y="4430174"/>
              <a:ext cx="2646878" cy="584775"/>
            </a:xfrm>
            <a:prstGeom prst="rect">
              <a:avLst/>
            </a:prstGeom>
            <a:solidFill>
              <a:srgbClr val="F5C40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當程式執行時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020576" y="5584898"/>
              <a:ext cx="4677884" cy="584775"/>
            </a:xfrm>
            <a:prstGeom prst="rect">
              <a:avLst/>
            </a:prstGeom>
            <a:solidFill>
              <a:srgbClr val="FB59CE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車子向前走 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不會停下來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020576" y="5014949"/>
              <a:ext cx="4051109" cy="584775"/>
            </a:xfrm>
            <a:prstGeom prst="rect">
              <a:avLst/>
            </a:prstGeom>
            <a:solidFill>
              <a:srgbClr val="FB59CE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設定移動馬達為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和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12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2121031" y="433633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車子後退原理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26397" y="2151259"/>
            <a:ext cx="3185489" cy="4326295"/>
            <a:chOff x="801887" y="1449296"/>
            <a:chExt cx="3185489" cy="4326295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801887" y="1449296"/>
              <a:ext cx="3185489" cy="3151535"/>
              <a:chOff x="780021" y="2696066"/>
              <a:chExt cx="3455021" cy="3487918"/>
            </a:xfrm>
          </p:grpSpPr>
          <p:sp>
            <p:nvSpPr>
              <p:cNvPr id="3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591230" y="3096417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80021" y="3124410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橢圓 5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" name="橢圓 6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9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 rot="10800000">
              <a:off x="1506092" y="4806275"/>
              <a:ext cx="1767058" cy="969316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5565A1AA-E0A7-4249-9AE7-300D6FD00750}"/>
              </a:ext>
            </a:extLst>
          </p:cNvPr>
          <p:cNvSpPr/>
          <p:nvPr/>
        </p:nvSpPr>
        <p:spPr>
          <a:xfrm>
            <a:off x="4372812" y="3203390"/>
            <a:ext cx="7333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車子後退行進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倒車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是利用左右兩輪同時同速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向後轉動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造成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54ACE1-EF92-4478-AFBE-C690F96AEFC0}"/>
              </a:ext>
            </a:extLst>
          </p:cNvPr>
          <p:cNvSpPr/>
          <p:nvPr/>
        </p:nvSpPr>
        <p:spPr>
          <a:xfrm>
            <a:off x="3191159" y="1734734"/>
            <a:ext cx="749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18A17A4-8466-4C82-95DA-64FB7AA01852}"/>
              </a:ext>
            </a:extLst>
          </p:cNvPr>
          <p:cNvSpPr/>
          <p:nvPr/>
        </p:nvSpPr>
        <p:spPr>
          <a:xfrm>
            <a:off x="581304" y="1777587"/>
            <a:ext cx="749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252343" y="3203390"/>
            <a:ext cx="437635" cy="1005144"/>
            <a:chOff x="3252343" y="3203390"/>
            <a:chExt cx="437635" cy="1005144"/>
          </a:xfrm>
        </p:grpSpPr>
        <p:sp>
          <p:nvSpPr>
            <p:cNvPr id="22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 rot="10800000">
              <a:off x="3252345" y="3203390"/>
              <a:ext cx="437633" cy="332349"/>
            </a:xfrm>
            <a:prstGeom prst="upArrow">
              <a:avLst>
                <a:gd name="adj1" fmla="val 50000"/>
                <a:gd name="adj2" fmla="val 638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 rot="10800000">
              <a:off x="3252344" y="3543836"/>
              <a:ext cx="437633" cy="332349"/>
            </a:xfrm>
            <a:prstGeom prst="upArrow">
              <a:avLst>
                <a:gd name="adj1" fmla="val 50000"/>
                <a:gd name="adj2" fmla="val 638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 rot="10800000">
              <a:off x="3252343" y="3876185"/>
              <a:ext cx="437633" cy="332349"/>
            </a:xfrm>
            <a:prstGeom prst="upArrow">
              <a:avLst>
                <a:gd name="adj1" fmla="val 50000"/>
                <a:gd name="adj2" fmla="val 638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04372" y="3207439"/>
            <a:ext cx="437635" cy="1005144"/>
            <a:chOff x="3252343" y="3203390"/>
            <a:chExt cx="437635" cy="1005144"/>
          </a:xfrm>
        </p:grpSpPr>
        <p:sp>
          <p:nvSpPr>
            <p:cNvPr id="27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 rot="10800000">
              <a:off x="3252345" y="3203390"/>
              <a:ext cx="437633" cy="332349"/>
            </a:xfrm>
            <a:prstGeom prst="upArrow">
              <a:avLst>
                <a:gd name="adj1" fmla="val 50000"/>
                <a:gd name="adj2" fmla="val 638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 rot="10800000">
              <a:off x="3252344" y="3543836"/>
              <a:ext cx="437633" cy="332349"/>
            </a:xfrm>
            <a:prstGeom prst="upArrow">
              <a:avLst>
                <a:gd name="adj1" fmla="val 50000"/>
                <a:gd name="adj2" fmla="val 638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 rot="10800000">
              <a:off x="3252343" y="3876185"/>
              <a:ext cx="437633" cy="332349"/>
            </a:xfrm>
            <a:prstGeom prst="upArrow">
              <a:avLst>
                <a:gd name="adj1" fmla="val 50000"/>
                <a:gd name="adj2" fmla="val 638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2362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2121031" y="433633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車子後退積木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235996" y="2065437"/>
            <a:ext cx="3185489" cy="4326295"/>
            <a:chOff x="801887" y="1449296"/>
            <a:chExt cx="3185489" cy="4326295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801887" y="1449296"/>
              <a:ext cx="3185489" cy="3151535"/>
              <a:chOff x="780021" y="2696066"/>
              <a:chExt cx="3455021" cy="3487918"/>
            </a:xfrm>
          </p:grpSpPr>
          <p:sp>
            <p:nvSpPr>
              <p:cNvPr id="25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591230" y="3096417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7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80021" y="3124410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9" name="橢圓 28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24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 rot="10800000">
              <a:off x="1506092" y="4806275"/>
              <a:ext cx="1767058" cy="969316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4C54ACE1-EF92-4478-AFBE-C690F96AEFC0}"/>
              </a:ext>
            </a:extLst>
          </p:cNvPr>
          <p:cNvSpPr/>
          <p:nvPr/>
        </p:nvSpPr>
        <p:spPr>
          <a:xfrm>
            <a:off x="3800758" y="1641197"/>
            <a:ext cx="749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18A17A4-8466-4C82-95DA-64FB7AA01852}"/>
              </a:ext>
            </a:extLst>
          </p:cNvPr>
          <p:cNvSpPr/>
          <p:nvPr/>
        </p:nvSpPr>
        <p:spPr>
          <a:xfrm>
            <a:off x="1190903" y="1684050"/>
            <a:ext cx="749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5648600" y="3799734"/>
            <a:ext cx="4891083" cy="2724384"/>
            <a:chOff x="6020576" y="4430174"/>
            <a:chExt cx="4400090" cy="2724384"/>
          </a:xfrm>
        </p:grpSpPr>
        <p:sp>
          <p:nvSpPr>
            <p:cNvPr id="32" name="文字方塊 31"/>
            <p:cNvSpPr txBox="1"/>
            <p:nvPr/>
          </p:nvSpPr>
          <p:spPr>
            <a:xfrm>
              <a:off x="6020576" y="4430174"/>
              <a:ext cx="2646878" cy="584775"/>
            </a:xfrm>
            <a:prstGeom prst="rect">
              <a:avLst/>
            </a:prstGeom>
            <a:solidFill>
              <a:srgbClr val="F5C40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當程式執行時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020576" y="5584898"/>
              <a:ext cx="4400090" cy="1569660"/>
            </a:xfrm>
            <a:prstGeom prst="rect">
              <a:avLst/>
            </a:prstGeom>
            <a:solidFill>
              <a:srgbClr val="FB59CE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車子以左輪用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-50%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的速度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右輪用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-50</a:t>
              </a:r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速度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向後走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公分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020576" y="5014949"/>
              <a:ext cx="4051109" cy="584775"/>
            </a:xfrm>
            <a:prstGeom prst="rect">
              <a:avLst/>
            </a:prstGeom>
            <a:solidFill>
              <a:srgbClr val="FB59CE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設定移動馬達為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和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982" y="1449296"/>
            <a:ext cx="5468113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2121031" y="433633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任務一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6101904" y="2848941"/>
            <a:ext cx="47600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向前移動</a:t>
            </a:r>
            <a:r>
              <a: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公分，再向後</a:t>
            </a:r>
            <a:r>
              <a: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endParaRPr lang="en-US" altLang="zh-TW" sz="4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108364" y="1467769"/>
            <a:ext cx="371301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108364" y="6192981"/>
            <a:ext cx="371301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>
            <a:extLst>
              <a:ext uri="{FF2B5EF4-FFF2-40B4-BE49-F238E27FC236}">
                <a16:creationId xmlns:a16="http://schemas.microsoft.com/office/drawing/2014/main" id="{476FB5A7-FCE6-4405-9AA0-BCDF59544DB0}"/>
              </a:ext>
            </a:extLst>
          </p:cNvPr>
          <p:cNvGrpSpPr/>
          <p:nvPr/>
        </p:nvGrpSpPr>
        <p:grpSpPr>
          <a:xfrm>
            <a:off x="2937165" y="4703761"/>
            <a:ext cx="1369397" cy="1309113"/>
            <a:chOff x="707673" y="2696066"/>
            <a:chExt cx="3575601" cy="3487918"/>
          </a:xfrm>
        </p:grpSpPr>
        <p:sp>
          <p:nvSpPr>
            <p:cNvPr id="23" name="矩形: 圓角 2">
              <a:extLst>
                <a:ext uri="{FF2B5EF4-FFF2-40B4-BE49-F238E27FC236}">
                  <a16:creationId xmlns:a16="http://schemas.microsoft.com/office/drawing/2014/main" id="{ADEEC35A-5775-49C1-9669-8ADD0288E6CE}"/>
                </a:ext>
              </a:extLst>
            </p:cNvPr>
            <p:cNvSpPr/>
            <p:nvPr/>
          </p:nvSpPr>
          <p:spPr>
            <a:xfrm>
              <a:off x="1461157" y="2696066"/>
              <a:ext cx="2092749" cy="3487918"/>
            </a:xfrm>
            <a:prstGeom prst="roundRect">
              <a:avLst>
                <a:gd name="adj" fmla="val 12469"/>
              </a:avLst>
            </a:prstGeom>
            <a:solidFill>
              <a:schemeClr val="bg1"/>
            </a:solidFill>
            <a:ln w="76200">
              <a:solidFill>
                <a:srgbClr val="FCF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: 圓角 3">
              <a:extLst>
                <a:ext uri="{FF2B5EF4-FFF2-40B4-BE49-F238E27FC236}">
                  <a16:creationId xmlns:a16="http://schemas.microsoft.com/office/drawing/2014/main" id="{979C897D-DCF1-460C-86A3-478C222437FC}"/>
                </a:ext>
              </a:extLst>
            </p:cNvPr>
            <p:cNvSpPr/>
            <p:nvPr/>
          </p:nvSpPr>
          <p:spPr>
            <a:xfrm>
              <a:off x="3639461" y="3096417"/>
              <a:ext cx="643813" cy="268721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矩形: 圓角 4">
              <a:extLst>
                <a:ext uri="{FF2B5EF4-FFF2-40B4-BE49-F238E27FC236}">
                  <a16:creationId xmlns:a16="http://schemas.microsoft.com/office/drawing/2014/main" id="{5055CEFA-AB1E-40A5-A3E2-BD79ACBF6449}"/>
                </a:ext>
              </a:extLst>
            </p:cNvPr>
            <p:cNvSpPr/>
            <p:nvPr/>
          </p:nvSpPr>
          <p:spPr>
            <a:xfrm>
              <a:off x="707673" y="3124409"/>
              <a:ext cx="643813" cy="268721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93480F04-7277-4141-9F07-D2417D05F5D5}"/>
                </a:ext>
              </a:extLst>
            </p:cNvPr>
            <p:cNvSpPr/>
            <p:nvPr/>
          </p:nvSpPr>
          <p:spPr>
            <a:xfrm>
              <a:off x="2186347" y="5400405"/>
              <a:ext cx="631500" cy="6258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69420946-5768-4675-AC3C-95CB58388931}"/>
                </a:ext>
              </a:extLst>
            </p:cNvPr>
            <p:cNvSpPr/>
            <p:nvPr/>
          </p:nvSpPr>
          <p:spPr>
            <a:xfrm>
              <a:off x="3021965" y="2831985"/>
              <a:ext cx="367069" cy="3670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cxnSp>
        <p:nvCxnSpPr>
          <p:cNvPr id="28" name="直線單箭頭接點 27"/>
          <p:cNvCxnSpPr/>
          <p:nvPr/>
        </p:nvCxnSpPr>
        <p:spPr>
          <a:xfrm flipH="1" flipV="1">
            <a:off x="3624400" y="1647877"/>
            <a:ext cx="1" cy="285701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2438400" y="1647877"/>
            <a:ext cx="9236" cy="43649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8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6807200" y="284123"/>
            <a:ext cx="510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車子左轉原理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565A1AA-E0A7-4249-9AE7-300D6FD00750}"/>
              </a:ext>
            </a:extLst>
          </p:cNvPr>
          <p:cNvSpPr/>
          <p:nvPr/>
        </p:nvSpPr>
        <p:spPr>
          <a:xfrm>
            <a:off x="6434298" y="2509319"/>
            <a:ext cx="5491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左輪不動，右輪向前轉，可以讓車子以左輪為中心旋轉，轉彎。</a:t>
            </a:r>
            <a:endParaRPr lang="zh-TW" altLang="en-US" sz="44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65804" y="297230"/>
            <a:ext cx="5780008" cy="6141516"/>
            <a:chOff x="165804" y="297230"/>
            <a:chExt cx="5780008" cy="6141516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1734753" y="2847251"/>
              <a:ext cx="3185489" cy="3151535"/>
              <a:chOff x="780021" y="2696066"/>
              <a:chExt cx="3455021" cy="3487918"/>
            </a:xfrm>
          </p:grpSpPr>
          <p:sp>
            <p:nvSpPr>
              <p:cNvPr id="3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591230" y="3096417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80021" y="3124410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橢圓 5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" name="橢圓 6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0" name="右彎箭號 9"/>
            <p:cNvSpPr/>
            <p:nvPr/>
          </p:nvSpPr>
          <p:spPr>
            <a:xfrm flipH="1">
              <a:off x="3114783" y="297230"/>
              <a:ext cx="2831029" cy="2881105"/>
            </a:xfrm>
            <a:prstGeom prst="bentArrow">
              <a:avLst>
                <a:gd name="adj1" fmla="val 25000"/>
                <a:gd name="adj2" fmla="val 33380"/>
                <a:gd name="adj3" fmla="val 36259"/>
                <a:gd name="adj4" fmla="val 39032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C54ACE1-EF92-4478-AFBE-C690F96AEFC0}"/>
                </a:ext>
              </a:extLst>
            </p:cNvPr>
            <p:cNvSpPr/>
            <p:nvPr/>
          </p:nvSpPr>
          <p:spPr>
            <a:xfrm>
              <a:off x="4248799" y="2450455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右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638944" y="2493308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127508" y="5730860"/>
              <a:ext cx="134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不轉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4282222" y="5698358"/>
              <a:ext cx="134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65804" y="3598469"/>
              <a:ext cx="134517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旋轉</a:t>
              </a:r>
              <a:endPara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base"/>
              <a:r>
                <a:rPr lang="zh-TW" altLang="en-US" sz="4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4404396" y="3812267"/>
              <a:ext cx="437635" cy="1005144"/>
              <a:chOff x="4441340" y="3812267"/>
              <a:chExt cx="437635" cy="1005144"/>
            </a:xfrm>
          </p:grpSpPr>
          <p:sp>
            <p:nvSpPr>
              <p:cNvPr id="19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441342" y="3812267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441341" y="4152713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441340" y="4485062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1432495" y="3811493"/>
              <a:ext cx="1162195" cy="1187468"/>
              <a:chOff x="5661811" y="4366846"/>
              <a:chExt cx="1162195" cy="1187468"/>
            </a:xfrm>
          </p:grpSpPr>
          <p:sp>
            <p:nvSpPr>
              <p:cNvPr id="25" name="圓形箭號 24"/>
              <p:cNvSpPr/>
              <p:nvPr/>
            </p:nvSpPr>
            <p:spPr>
              <a:xfrm>
                <a:off x="5661811" y="4366846"/>
                <a:ext cx="1131277" cy="113127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757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圓形箭號 25"/>
              <p:cNvSpPr/>
              <p:nvPr/>
            </p:nvSpPr>
            <p:spPr>
              <a:xfrm rot="10800000">
                <a:off x="5692729" y="4423037"/>
                <a:ext cx="1131277" cy="113127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757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274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4238592" y="216359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車子左轉積木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845" y="1297239"/>
            <a:ext cx="5372850" cy="2210108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6328845" y="3716981"/>
            <a:ext cx="4950394" cy="2724384"/>
            <a:chOff x="6020576" y="4430174"/>
            <a:chExt cx="4453447" cy="2724384"/>
          </a:xfrm>
        </p:grpSpPr>
        <p:sp>
          <p:nvSpPr>
            <p:cNvPr id="12" name="文字方塊 11"/>
            <p:cNvSpPr txBox="1"/>
            <p:nvPr/>
          </p:nvSpPr>
          <p:spPr>
            <a:xfrm>
              <a:off x="6020576" y="4430174"/>
              <a:ext cx="2646878" cy="584775"/>
            </a:xfrm>
            <a:prstGeom prst="rect">
              <a:avLst/>
            </a:prstGeom>
            <a:solidFill>
              <a:srgbClr val="F5C40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當程式執行時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020576" y="5584898"/>
              <a:ext cx="4453447" cy="1569660"/>
            </a:xfrm>
            <a:prstGeom prst="rect">
              <a:avLst/>
            </a:prstGeom>
            <a:solidFill>
              <a:srgbClr val="FB59CE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車子以左輪用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0%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的速度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右輪用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100%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速度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移動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公分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020576" y="5014949"/>
              <a:ext cx="4051109" cy="584775"/>
            </a:xfrm>
            <a:prstGeom prst="rect">
              <a:avLst/>
            </a:prstGeom>
            <a:solidFill>
              <a:srgbClr val="FB59CE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設定移動馬達為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和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77087" y="299849"/>
            <a:ext cx="5780008" cy="6141516"/>
            <a:chOff x="165804" y="297230"/>
            <a:chExt cx="5780008" cy="6141516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1734753" y="2847251"/>
              <a:ext cx="3185489" cy="3151535"/>
              <a:chOff x="780021" y="2696066"/>
              <a:chExt cx="3455021" cy="3487918"/>
            </a:xfrm>
          </p:grpSpPr>
          <p:sp>
            <p:nvSpPr>
              <p:cNvPr id="30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591230" y="3096417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2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80021" y="3124410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4" name="橢圓 33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7" name="右彎箭號 16"/>
            <p:cNvSpPr/>
            <p:nvPr/>
          </p:nvSpPr>
          <p:spPr>
            <a:xfrm flipH="1">
              <a:off x="3114783" y="297230"/>
              <a:ext cx="2831029" cy="2881105"/>
            </a:xfrm>
            <a:prstGeom prst="bentArrow">
              <a:avLst>
                <a:gd name="adj1" fmla="val 25000"/>
                <a:gd name="adj2" fmla="val 33380"/>
                <a:gd name="adj3" fmla="val 36259"/>
                <a:gd name="adj4" fmla="val 39032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C54ACE1-EF92-4478-AFBE-C690F96AEFC0}"/>
                </a:ext>
              </a:extLst>
            </p:cNvPr>
            <p:cNvSpPr/>
            <p:nvPr/>
          </p:nvSpPr>
          <p:spPr>
            <a:xfrm>
              <a:off x="4248799" y="2450455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右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638944" y="2493308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127508" y="5730860"/>
              <a:ext cx="134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不轉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4282222" y="5698358"/>
              <a:ext cx="134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65804" y="3598469"/>
              <a:ext cx="134517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旋轉</a:t>
              </a:r>
              <a:endPara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base"/>
              <a:r>
                <a:rPr lang="zh-TW" altLang="en-US" sz="4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4404396" y="3812267"/>
              <a:ext cx="437635" cy="1005144"/>
              <a:chOff x="4441340" y="3812267"/>
              <a:chExt cx="437635" cy="1005144"/>
            </a:xfrm>
          </p:grpSpPr>
          <p:sp>
            <p:nvSpPr>
              <p:cNvPr id="27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441342" y="3812267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441341" y="4152713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441340" y="4485062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1432495" y="3811493"/>
              <a:ext cx="1162195" cy="1187468"/>
              <a:chOff x="5661811" y="4366846"/>
              <a:chExt cx="1162195" cy="1187468"/>
            </a:xfrm>
          </p:grpSpPr>
          <p:sp>
            <p:nvSpPr>
              <p:cNvPr id="25" name="圓形箭號 24"/>
              <p:cNvSpPr/>
              <p:nvPr/>
            </p:nvSpPr>
            <p:spPr>
              <a:xfrm>
                <a:off x="5661811" y="4366846"/>
                <a:ext cx="1131277" cy="113127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757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圓形箭號 25"/>
              <p:cNvSpPr/>
              <p:nvPr/>
            </p:nvSpPr>
            <p:spPr>
              <a:xfrm rot="10800000">
                <a:off x="5692729" y="4423037"/>
                <a:ext cx="1131277" cy="113127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757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59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6807200" y="284123"/>
            <a:ext cx="510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車子右轉原理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565A1AA-E0A7-4249-9AE7-300D6FD00750}"/>
              </a:ext>
            </a:extLst>
          </p:cNvPr>
          <p:cNvSpPr/>
          <p:nvPr/>
        </p:nvSpPr>
        <p:spPr>
          <a:xfrm>
            <a:off x="6434298" y="2509319"/>
            <a:ext cx="5491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右輪不動，左輪向前轉，可以讓車子以右輪為中心旋轉，轉彎。</a:t>
            </a:r>
            <a:endParaRPr lang="zh-TW" altLang="en-US" sz="44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492830" y="487151"/>
            <a:ext cx="5711449" cy="5759919"/>
            <a:chOff x="788394" y="683427"/>
            <a:chExt cx="5711449" cy="5759919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1734754" y="2847251"/>
              <a:ext cx="3185490" cy="3151535"/>
              <a:chOff x="780021" y="2696066"/>
              <a:chExt cx="3455021" cy="3487918"/>
            </a:xfrm>
          </p:grpSpPr>
          <p:sp>
            <p:nvSpPr>
              <p:cNvPr id="3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591230" y="3096417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80021" y="3124409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橢圓 5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" name="橢圓 6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0" name="右彎箭號 9"/>
            <p:cNvSpPr/>
            <p:nvPr/>
          </p:nvSpPr>
          <p:spPr>
            <a:xfrm>
              <a:off x="788394" y="683427"/>
              <a:ext cx="2320455" cy="2881105"/>
            </a:xfrm>
            <a:prstGeom prst="bentArrow">
              <a:avLst>
                <a:gd name="adj1" fmla="val 25000"/>
                <a:gd name="adj2" fmla="val 33380"/>
                <a:gd name="adj3" fmla="val 36259"/>
                <a:gd name="adj4" fmla="val 39032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C54ACE1-EF92-4478-AFBE-C690F96AEFC0}"/>
                </a:ext>
              </a:extLst>
            </p:cNvPr>
            <p:cNvSpPr/>
            <p:nvPr/>
          </p:nvSpPr>
          <p:spPr>
            <a:xfrm>
              <a:off x="4248799" y="2450455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右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638944" y="2493308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625772" y="5735460"/>
              <a:ext cx="66964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/>
              <a:r>
                <a:rPr lang="zh-TW" altLang="en-US" sz="4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4282222" y="5698358"/>
              <a:ext cx="134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不轉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5154667" y="3621020"/>
              <a:ext cx="134517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旋轉</a:t>
              </a:r>
              <a:endPara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base"/>
              <a:r>
                <a:rPr lang="zh-TW" altLang="en-US" sz="4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1797155" y="3822874"/>
              <a:ext cx="437635" cy="1005144"/>
              <a:chOff x="1834099" y="3822874"/>
              <a:chExt cx="437635" cy="1005144"/>
            </a:xfrm>
          </p:grpSpPr>
          <p:sp>
            <p:nvSpPr>
              <p:cNvPr id="19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1834101" y="3822874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1834100" y="4163320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1834099" y="4495669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4064074" y="3778657"/>
              <a:ext cx="1162195" cy="1187468"/>
              <a:chOff x="8293390" y="4334010"/>
              <a:chExt cx="1162195" cy="1187468"/>
            </a:xfrm>
          </p:grpSpPr>
          <p:sp>
            <p:nvSpPr>
              <p:cNvPr id="25" name="圓形箭號 24"/>
              <p:cNvSpPr/>
              <p:nvPr/>
            </p:nvSpPr>
            <p:spPr>
              <a:xfrm>
                <a:off x="8293390" y="4334010"/>
                <a:ext cx="1131277" cy="113127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757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圓形箭號 25"/>
              <p:cNvSpPr/>
              <p:nvPr/>
            </p:nvSpPr>
            <p:spPr>
              <a:xfrm rot="10800000">
                <a:off x="8324308" y="4390201"/>
                <a:ext cx="1131277" cy="113127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757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7339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4238592" y="216359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車子右轉積木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328845" y="3716981"/>
            <a:ext cx="4950394" cy="2724384"/>
            <a:chOff x="6020576" y="4430174"/>
            <a:chExt cx="4453447" cy="2724384"/>
          </a:xfrm>
        </p:grpSpPr>
        <p:sp>
          <p:nvSpPr>
            <p:cNvPr id="12" name="文字方塊 11"/>
            <p:cNvSpPr txBox="1"/>
            <p:nvPr/>
          </p:nvSpPr>
          <p:spPr>
            <a:xfrm>
              <a:off x="6020576" y="4430174"/>
              <a:ext cx="2646878" cy="584775"/>
            </a:xfrm>
            <a:prstGeom prst="rect">
              <a:avLst/>
            </a:prstGeom>
            <a:solidFill>
              <a:srgbClr val="F5C40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當程式執行時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020576" y="5584898"/>
              <a:ext cx="4453447" cy="1569660"/>
            </a:xfrm>
            <a:prstGeom prst="rect">
              <a:avLst/>
            </a:prstGeom>
            <a:solidFill>
              <a:srgbClr val="FB59CE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車子以左輪用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100%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的速度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右輪用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0%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速度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移動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公分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020576" y="5014949"/>
              <a:ext cx="4051109" cy="584775"/>
            </a:xfrm>
            <a:prstGeom prst="rect">
              <a:avLst/>
            </a:prstGeom>
            <a:solidFill>
              <a:srgbClr val="FB59CE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設定移動馬達為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和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  <a:endPara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428175" y="551806"/>
            <a:ext cx="5711449" cy="5759919"/>
            <a:chOff x="788394" y="683427"/>
            <a:chExt cx="5711449" cy="5759919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1734754" y="2847251"/>
              <a:ext cx="3185490" cy="3151535"/>
              <a:chOff x="780021" y="2696066"/>
              <a:chExt cx="3455021" cy="3487918"/>
            </a:xfrm>
          </p:grpSpPr>
          <p:sp>
            <p:nvSpPr>
              <p:cNvPr id="50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591230" y="3096417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2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80021" y="3124409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橢圓 52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4" name="橢圓 53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37" name="右彎箭號 36"/>
            <p:cNvSpPr/>
            <p:nvPr/>
          </p:nvSpPr>
          <p:spPr>
            <a:xfrm>
              <a:off x="788394" y="683427"/>
              <a:ext cx="2320455" cy="2881105"/>
            </a:xfrm>
            <a:prstGeom prst="bentArrow">
              <a:avLst>
                <a:gd name="adj1" fmla="val 25000"/>
                <a:gd name="adj2" fmla="val 33380"/>
                <a:gd name="adj3" fmla="val 36259"/>
                <a:gd name="adj4" fmla="val 39032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C54ACE1-EF92-4478-AFBE-C690F96AEFC0}"/>
                </a:ext>
              </a:extLst>
            </p:cNvPr>
            <p:cNvSpPr/>
            <p:nvPr/>
          </p:nvSpPr>
          <p:spPr>
            <a:xfrm>
              <a:off x="4248799" y="2450455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右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638944" y="2493308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625772" y="5735460"/>
              <a:ext cx="66964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/>
              <a:r>
                <a:rPr lang="zh-TW" altLang="en-US" sz="4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4282222" y="5698358"/>
              <a:ext cx="134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不轉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5154667" y="3621020"/>
              <a:ext cx="134517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旋轉</a:t>
              </a:r>
              <a:endPara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base"/>
              <a:r>
                <a:rPr lang="zh-TW" altLang="en-US" sz="4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3" name="群組 42"/>
            <p:cNvGrpSpPr/>
            <p:nvPr/>
          </p:nvGrpSpPr>
          <p:grpSpPr>
            <a:xfrm>
              <a:off x="1797155" y="3822874"/>
              <a:ext cx="437635" cy="1005144"/>
              <a:chOff x="1834099" y="3822874"/>
              <a:chExt cx="437635" cy="1005144"/>
            </a:xfrm>
          </p:grpSpPr>
          <p:sp>
            <p:nvSpPr>
              <p:cNvPr id="47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1834101" y="3822874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1834100" y="4163320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1834099" y="4495669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4" name="群組 43"/>
            <p:cNvGrpSpPr/>
            <p:nvPr/>
          </p:nvGrpSpPr>
          <p:grpSpPr>
            <a:xfrm>
              <a:off x="4064074" y="3778657"/>
              <a:ext cx="1162195" cy="1187468"/>
              <a:chOff x="8293390" y="4334010"/>
              <a:chExt cx="1162195" cy="1187468"/>
            </a:xfrm>
          </p:grpSpPr>
          <p:sp>
            <p:nvSpPr>
              <p:cNvPr id="45" name="圓形箭號 44"/>
              <p:cNvSpPr/>
              <p:nvPr/>
            </p:nvSpPr>
            <p:spPr>
              <a:xfrm>
                <a:off x="8293390" y="4334010"/>
                <a:ext cx="1131277" cy="113127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757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圓形箭號 45"/>
              <p:cNvSpPr/>
              <p:nvPr/>
            </p:nvSpPr>
            <p:spPr>
              <a:xfrm rot="10800000">
                <a:off x="8324308" y="4390201"/>
                <a:ext cx="1131277" cy="113127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757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845" y="1237025"/>
            <a:ext cx="5410955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78C527D-C85A-4137-BBD8-640648F48E16}"/>
              </a:ext>
            </a:extLst>
          </p:cNvPr>
          <p:cNvSpPr/>
          <p:nvPr/>
        </p:nvSpPr>
        <p:spPr>
          <a:xfrm>
            <a:off x="4161453" y="2762061"/>
            <a:ext cx="778173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依據特定步驟製作自走車機構 </a:t>
            </a:r>
          </a:p>
          <a:p>
            <a:pPr fontAlgn="base"/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學習自走車移動控制 </a:t>
            </a:r>
          </a:p>
          <a:p>
            <a:pPr fontAlgn="base"/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運用序列化指令完成任務</a:t>
            </a:r>
            <a:r>
              <a:rPr lang="zh-TW" altLang="en-US" sz="4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 </a:t>
            </a:r>
            <a:endParaRPr lang="zh-TW" altLang="en-US" sz="4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7009CF7-8175-4F33-A0B2-71B090DA881C}"/>
              </a:ext>
            </a:extLst>
          </p:cNvPr>
          <p:cNvSpPr txBox="1"/>
          <p:nvPr/>
        </p:nvSpPr>
        <p:spPr>
          <a:xfrm>
            <a:off x="4161453" y="1287624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在這單元我們將學到：</a:t>
            </a:r>
          </a:p>
        </p:txBody>
      </p:sp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2121031" y="433633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任務二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4910501" y="1958793"/>
            <a:ext cx="73145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讓車子順時針繞一圈。</a:t>
            </a:r>
            <a:endParaRPr lang="en-US" altLang="zh-TW" sz="4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車子逆時針</a:t>
            </a:r>
            <a:r>
              <a: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繞一圈。</a:t>
            </a:r>
            <a:endParaRPr lang="en-US" altLang="zh-TW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你能讓它繞的更大圈嗎？</a:t>
            </a:r>
            <a:endParaRPr lang="en-US" altLang="zh-TW" sz="4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你能讓它繞的更小圈嗎？</a:t>
            </a:r>
            <a:endParaRPr lang="en-US" altLang="zh-TW" sz="4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你是如何辦到的？</a:t>
            </a:r>
            <a:endParaRPr lang="en-US" altLang="zh-TW" sz="4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46835" y="1608087"/>
            <a:ext cx="4254474" cy="4230681"/>
            <a:chOff x="853235" y="1681978"/>
            <a:chExt cx="4254474" cy="4230681"/>
          </a:xfrm>
        </p:grpSpPr>
        <p:sp>
          <p:nvSpPr>
            <p:cNvPr id="9" name="弧形箭號 (下彎) 8"/>
            <p:cNvSpPr/>
            <p:nvPr/>
          </p:nvSpPr>
          <p:spPr>
            <a:xfrm>
              <a:off x="1317942" y="1681978"/>
              <a:ext cx="3789767" cy="1698011"/>
            </a:xfrm>
            <a:prstGeom prst="curved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弧形箭號 (下彎) 17"/>
            <p:cNvSpPr/>
            <p:nvPr/>
          </p:nvSpPr>
          <p:spPr>
            <a:xfrm rot="10800000">
              <a:off x="1040205" y="4214648"/>
              <a:ext cx="3855067" cy="1698011"/>
            </a:xfrm>
            <a:prstGeom prst="curved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853235" y="2848941"/>
              <a:ext cx="1369397" cy="1309113"/>
              <a:chOff x="707673" y="2696066"/>
              <a:chExt cx="3575601" cy="3487918"/>
            </a:xfrm>
          </p:grpSpPr>
          <p:sp>
            <p:nvSpPr>
              <p:cNvPr id="23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639461" y="3096417"/>
                <a:ext cx="643813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5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07673" y="3124409"/>
                <a:ext cx="643813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219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7287491" y="368978"/>
            <a:ext cx="3658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邊軸旋轉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28175" y="551806"/>
            <a:ext cx="5711449" cy="5759919"/>
            <a:chOff x="788394" y="683427"/>
            <a:chExt cx="5711449" cy="5759919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1734754" y="2847251"/>
              <a:ext cx="3185490" cy="3151535"/>
              <a:chOff x="780021" y="2696066"/>
              <a:chExt cx="3455021" cy="3487918"/>
            </a:xfrm>
          </p:grpSpPr>
          <p:sp>
            <p:nvSpPr>
              <p:cNvPr id="25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591230" y="3096417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7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80021" y="3124409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9" name="橢圓 28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2" name="右彎箭號 11"/>
            <p:cNvSpPr/>
            <p:nvPr/>
          </p:nvSpPr>
          <p:spPr>
            <a:xfrm>
              <a:off x="788394" y="683427"/>
              <a:ext cx="2320455" cy="2881105"/>
            </a:xfrm>
            <a:prstGeom prst="bentArrow">
              <a:avLst>
                <a:gd name="adj1" fmla="val 25000"/>
                <a:gd name="adj2" fmla="val 33380"/>
                <a:gd name="adj3" fmla="val 36259"/>
                <a:gd name="adj4" fmla="val 39032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C54ACE1-EF92-4478-AFBE-C690F96AEFC0}"/>
                </a:ext>
              </a:extLst>
            </p:cNvPr>
            <p:cNvSpPr/>
            <p:nvPr/>
          </p:nvSpPr>
          <p:spPr>
            <a:xfrm>
              <a:off x="4248799" y="2450455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右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638944" y="2493308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1625772" y="5735460"/>
              <a:ext cx="66964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/>
              <a:r>
                <a:rPr lang="zh-TW" altLang="en-US" sz="4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4282222" y="5698358"/>
              <a:ext cx="134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不轉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5154667" y="3621020"/>
              <a:ext cx="134517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旋轉</a:t>
              </a:r>
              <a:endPara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base"/>
              <a:r>
                <a:rPr lang="zh-TW" altLang="en-US" sz="4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1797155" y="3822874"/>
              <a:ext cx="437635" cy="1005144"/>
              <a:chOff x="1834099" y="3822874"/>
              <a:chExt cx="437635" cy="1005144"/>
            </a:xfrm>
          </p:grpSpPr>
          <p:sp>
            <p:nvSpPr>
              <p:cNvPr id="22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1834101" y="3822874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1834100" y="4163320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1834099" y="4495669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4064074" y="3778657"/>
              <a:ext cx="1162195" cy="1187468"/>
              <a:chOff x="8293390" y="4334010"/>
              <a:chExt cx="1162195" cy="1187468"/>
            </a:xfrm>
          </p:grpSpPr>
          <p:sp>
            <p:nvSpPr>
              <p:cNvPr id="20" name="圓形箭號 19"/>
              <p:cNvSpPr/>
              <p:nvPr/>
            </p:nvSpPr>
            <p:spPr>
              <a:xfrm>
                <a:off x="8293390" y="4334010"/>
                <a:ext cx="1131277" cy="113127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757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圓形箭號 20"/>
              <p:cNvSpPr/>
              <p:nvPr/>
            </p:nvSpPr>
            <p:spPr>
              <a:xfrm rot="10800000">
                <a:off x="8324308" y="4390201"/>
                <a:ext cx="1131277" cy="113127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757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5565A1AA-E0A7-4249-9AE7-300D6FD00750}"/>
              </a:ext>
            </a:extLst>
          </p:cNvPr>
          <p:cNvSpPr/>
          <p:nvPr/>
        </p:nvSpPr>
        <p:spPr>
          <a:xfrm>
            <a:off x="6434298" y="2509319"/>
            <a:ext cx="5491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一輪不動，只轉另一輪，讓車子以不動的那輪為中心旋轉，來轉彎。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我們還有另一種轉法。</a:t>
            </a:r>
            <a:endParaRPr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733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7287491" y="368978"/>
            <a:ext cx="3658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中軸旋轉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565A1AA-E0A7-4249-9AE7-300D6FD00750}"/>
              </a:ext>
            </a:extLst>
          </p:cNvPr>
          <p:cNvSpPr/>
          <p:nvPr/>
        </p:nvSpPr>
        <p:spPr>
          <a:xfrm>
            <a:off x="6108978" y="2509319"/>
            <a:ext cx="581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兩輪同時向不同的方向旋轉，會形成以車子中心為旋轉中心的方式旋轉</a:t>
            </a:r>
            <a:endParaRPr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897191" y="368978"/>
            <a:ext cx="4694425" cy="6134018"/>
            <a:chOff x="897191" y="368978"/>
            <a:chExt cx="4694425" cy="6134018"/>
          </a:xfrm>
        </p:grpSpPr>
        <p:grpSp>
          <p:nvGrpSpPr>
            <p:cNvPr id="4" name="群組 3"/>
            <p:cNvGrpSpPr/>
            <p:nvPr/>
          </p:nvGrpSpPr>
          <p:grpSpPr>
            <a:xfrm>
              <a:off x="897191" y="368978"/>
              <a:ext cx="4694425" cy="6134018"/>
              <a:chOff x="453845" y="575821"/>
              <a:chExt cx="4694425" cy="6134018"/>
            </a:xfrm>
          </p:grpSpPr>
          <p:grpSp>
            <p:nvGrpSpPr>
              <p:cNvPr id="3" name="群組 2"/>
              <p:cNvGrpSpPr/>
              <p:nvPr/>
            </p:nvGrpSpPr>
            <p:grpSpPr>
              <a:xfrm>
                <a:off x="453845" y="575821"/>
                <a:ext cx="4625711" cy="6134018"/>
                <a:chOff x="333772" y="580289"/>
                <a:chExt cx="4625711" cy="6134018"/>
              </a:xfrm>
            </p:grpSpPr>
            <p:grpSp>
              <p:nvGrpSpPr>
                <p:cNvPr id="10" name="群組 9"/>
                <p:cNvGrpSpPr/>
                <p:nvPr/>
              </p:nvGrpSpPr>
              <p:grpSpPr>
                <a:xfrm>
                  <a:off x="333772" y="580289"/>
                  <a:ext cx="4110142" cy="4654569"/>
                  <a:chOff x="887955" y="1344217"/>
                  <a:chExt cx="4110142" cy="4654569"/>
                </a:xfrm>
              </p:grpSpPr>
              <p:grpSp>
                <p:nvGrpSpPr>
                  <p:cNvPr id="11" name="群組 10">
                    <a:extLst>
                      <a:ext uri="{FF2B5EF4-FFF2-40B4-BE49-F238E27FC236}">
                        <a16:creationId xmlns:a16="http://schemas.microsoft.com/office/drawing/2014/main" id="{476FB5A7-FCE6-4405-9AA0-BCDF59544DB0}"/>
                      </a:ext>
                    </a:extLst>
                  </p:cNvPr>
                  <p:cNvGrpSpPr/>
                  <p:nvPr/>
                </p:nvGrpSpPr>
                <p:grpSpPr>
                  <a:xfrm>
                    <a:off x="1734754" y="2847251"/>
                    <a:ext cx="3185490" cy="3151535"/>
                    <a:chOff x="780021" y="2696066"/>
                    <a:chExt cx="3455021" cy="3487918"/>
                  </a:xfrm>
                </p:grpSpPr>
                <p:sp>
                  <p:nvSpPr>
                    <p:cNvPr id="25" name="矩形: 圓角 2">
                      <a:extLst>
                        <a:ext uri="{FF2B5EF4-FFF2-40B4-BE49-F238E27FC236}">
                          <a16:creationId xmlns:a16="http://schemas.microsoft.com/office/drawing/2014/main" id="{ADEEC35A-5775-49C1-9669-8ADD0288E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1157" y="2696066"/>
                      <a:ext cx="2092749" cy="3487918"/>
                    </a:xfrm>
                    <a:prstGeom prst="roundRect">
                      <a:avLst>
                        <a:gd name="adj" fmla="val 12469"/>
                      </a:avLst>
                    </a:prstGeom>
                    <a:solidFill>
                      <a:schemeClr val="bg1"/>
                    </a:solidFill>
                    <a:ln w="76200">
                      <a:solidFill>
                        <a:srgbClr val="FCF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6" name="矩形: 圓角 3">
                      <a:extLst>
                        <a:ext uri="{FF2B5EF4-FFF2-40B4-BE49-F238E27FC236}">
                          <a16:creationId xmlns:a16="http://schemas.microsoft.com/office/drawing/2014/main" id="{979C897D-DCF1-460C-86A3-478C22243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1230" y="3096417"/>
                      <a:ext cx="643812" cy="2687216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B0F0"/>
                    </a:solidFill>
                    <a:ln w="762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dirty="0"/>
                    </a:p>
                  </p:txBody>
                </p:sp>
                <p:sp>
                  <p:nvSpPr>
                    <p:cNvPr id="27" name="矩形: 圓角 4">
                      <a:extLst>
                        <a:ext uri="{FF2B5EF4-FFF2-40B4-BE49-F238E27FC236}">
                          <a16:creationId xmlns:a16="http://schemas.microsoft.com/office/drawing/2014/main" id="{5055CEFA-AB1E-40A5-A3E2-BD79ACBF6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021" y="3124409"/>
                      <a:ext cx="643812" cy="2687216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B0F0"/>
                    </a:solidFill>
                    <a:ln w="762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8" name="橢圓 27">
                      <a:extLst>
                        <a:ext uri="{FF2B5EF4-FFF2-40B4-BE49-F238E27FC236}">
                          <a16:creationId xmlns:a16="http://schemas.microsoft.com/office/drawing/2014/main" id="{93480F04-7277-4141-9F07-D2417D05F5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347" y="5400405"/>
                      <a:ext cx="631500" cy="62582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dirty="0"/>
                    </a:p>
                  </p:txBody>
                </p:sp>
                <p:sp>
                  <p:nvSpPr>
                    <p:cNvPr id="29" name="橢圓 28">
                      <a:extLst>
                        <a:ext uri="{FF2B5EF4-FFF2-40B4-BE49-F238E27FC236}">
                          <a16:creationId xmlns:a16="http://schemas.microsoft.com/office/drawing/2014/main" id="{69420946-5768-4675-AC3C-95CB583889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1965" y="2831985"/>
                      <a:ext cx="367069" cy="36706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dirty="0"/>
                    </a:p>
                  </p:txBody>
                </p:sp>
              </p:grpSp>
              <p:sp>
                <p:nvSpPr>
                  <p:cNvPr id="12" name="右彎箭號 11"/>
                  <p:cNvSpPr/>
                  <p:nvPr/>
                </p:nvSpPr>
                <p:spPr>
                  <a:xfrm>
                    <a:off x="1040124" y="1344217"/>
                    <a:ext cx="1599848" cy="1957513"/>
                  </a:xfrm>
                  <a:prstGeom prst="bentArrow">
                    <a:avLst>
                      <a:gd name="adj1" fmla="val 25000"/>
                      <a:gd name="adj2" fmla="val 33380"/>
                      <a:gd name="adj3" fmla="val 36259"/>
                      <a:gd name="adj4" fmla="val 39032"/>
                    </a:avLst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4C54ACE1-EF92-4478-AFBE-C690F96AEFC0}"/>
                      </a:ext>
                    </a:extLst>
                  </p:cNvPr>
                  <p:cNvSpPr/>
                  <p:nvPr/>
                </p:nvSpPr>
                <p:spPr>
                  <a:xfrm>
                    <a:off x="4248799" y="2450455"/>
                    <a:ext cx="749298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fontAlgn="base"/>
                    <a:r>
                      <a:rPr lang="zh-TW" altLang="en-US" sz="40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右</a:t>
                    </a:r>
                    <a:endParaRPr lang="zh-TW" altLang="en-US" sz="44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4" name="矩形 13">
                    <a:extLst>
                      <a:ext uri="{FF2B5EF4-FFF2-40B4-BE49-F238E27FC236}">
                        <a16:creationId xmlns:a16="http://schemas.microsoft.com/office/drawing/2014/main" id="{018A17A4-8466-4C82-95DA-64FB7AA01852}"/>
                      </a:ext>
                    </a:extLst>
                  </p:cNvPr>
                  <p:cNvSpPr/>
                  <p:nvPr/>
                </p:nvSpPr>
                <p:spPr>
                  <a:xfrm>
                    <a:off x="1638944" y="2493308"/>
                    <a:ext cx="749298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fontAlgn="base"/>
                    <a:r>
                      <a:rPr lang="zh-TW" altLang="en-US" sz="40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左</a:t>
                    </a:r>
                    <a:endParaRPr lang="zh-TW" altLang="en-US" sz="44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5" name="矩形 14">
                    <a:extLst>
                      <a:ext uri="{FF2B5EF4-FFF2-40B4-BE49-F238E27FC236}">
                        <a16:creationId xmlns:a16="http://schemas.microsoft.com/office/drawing/2014/main" id="{018A17A4-8466-4C82-95DA-64FB7AA01852}"/>
                      </a:ext>
                    </a:extLst>
                  </p:cNvPr>
                  <p:cNvSpPr/>
                  <p:nvPr/>
                </p:nvSpPr>
                <p:spPr>
                  <a:xfrm>
                    <a:off x="887955" y="3433840"/>
                    <a:ext cx="669647" cy="212365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 fontAlgn="base"/>
                    <a:r>
                      <a:rPr lang="zh-TW" altLang="en-US" sz="44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向前轉</a:t>
                    </a:r>
                    <a:endParaRPr lang="zh-TW" altLang="en-US" sz="44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7" name="矩形 16">
                    <a:extLst>
                      <a:ext uri="{FF2B5EF4-FFF2-40B4-BE49-F238E27FC236}">
                        <a16:creationId xmlns:a16="http://schemas.microsoft.com/office/drawing/2014/main" id="{018A17A4-8466-4C82-95DA-64FB7AA01852}"/>
                      </a:ext>
                    </a:extLst>
                  </p:cNvPr>
                  <p:cNvSpPr/>
                  <p:nvPr/>
                </p:nvSpPr>
                <p:spPr>
                  <a:xfrm>
                    <a:off x="2928365" y="3070750"/>
                    <a:ext cx="830564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fontAlgn="base"/>
                    <a:r>
                      <a:rPr lang="zh-TW" altLang="en-US" sz="2400" dirty="0" smtClean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旋轉</a:t>
                    </a:r>
                    <a:endParaRPr lang="en-US" altLang="zh-TW" sz="2400" dirty="0" smtClean="0">
                      <a:solidFill>
                        <a:srgbClr val="00B0F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fontAlgn="base"/>
                    <a:r>
                      <a:rPr lang="zh-TW" altLang="en-US" sz="2400" dirty="0" smtClean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中心</a:t>
                    </a:r>
                    <a:endParaRPr lang="zh-TW" altLang="en-US" sz="2400" dirty="0">
                      <a:solidFill>
                        <a:srgbClr val="00B0F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grpSp>
                <p:nvGrpSpPr>
                  <p:cNvPr id="18" name="群組 17"/>
                  <p:cNvGrpSpPr/>
                  <p:nvPr/>
                </p:nvGrpSpPr>
                <p:grpSpPr>
                  <a:xfrm>
                    <a:off x="1797155" y="3822874"/>
                    <a:ext cx="437635" cy="1005144"/>
                    <a:chOff x="1834099" y="3822874"/>
                    <a:chExt cx="437635" cy="1005144"/>
                  </a:xfrm>
                </p:grpSpPr>
                <p:sp>
                  <p:nvSpPr>
                    <p:cNvPr id="22" name="箭號: 向上 8">
                      <a:extLst>
                        <a:ext uri="{FF2B5EF4-FFF2-40B4-BE49-F238E27FC236}">
                          <a16:creationId xmlns:a16="http://schemas.microsoft.com/office/drawing/2014/main" id="{62A9F858-59E1-499F-AD7B-106CFA241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101" y="3822874"/>
                      <a:ext cx="437633" cy="332349"/>
                    </a:xfrm>
                    <a:prstGeom prst="upArrow">
                      <a:avLst>
                        <a:gd name="adj1" fmla="val 50000"/>
                        <a:gd name="adj2" fmla="val 63895"/>
                      </a:avLst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3" name="箭號: 向上 8">
                      <a:extLst>
                        <a:ext uri="{FF2B5EF4-FFF2-40B4-BE49-F238E27FC236}">
                          <a16:creationId xmlns:a16="http://schemas.microsoft.com/office/drawing/2014/main" id="{62A9F858-59E1-499F-AD7B-106CFA241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100" y="4163320"/>
                      <a:ext cx="437633" cy="332349"/>
                    </a:xfrm>
                    <a:prstGeom prst="upArrow">
                      <a:avLst>
                        <a:gd name="adj1" fmla="val 50000"/>
                        <a:gd name="adj2" fmla="val 63895"/>
                      </a:avLst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24" name="箭號: 向上 8">
                      <a:extLst>
                        <a:ext uri="{FF2B5EF4-FFF2-40B4-BE49-F238E27FC236}">
                          <a16:creationId xmlns:a16="http://schemas.microsoft.com/office/drawing/2014/main" id="{62A9F858-59E1-499F-AD7B-106CFA241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099" y="4495669"/>
                      <a:ext cx="437633" cy="332349"/>
                    </a:xfrm>
                    <a:prstGeom prst="upArrow">
                      <a:avLst>
                        <a:gd name="adj1" fmla="val 50000"/>
                        <a:gd name="adj2" fmla="val 63895"/>
                      </a:avLst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2740506" y="3766683"/>
                    <a:ext cx="1162195" cy="1187468"/>
                    <a:chOff x="6969822" y="4322036"/>
                    <a:chExt cx="1162195" cy="1187468"/>
                  </a:xfrm>
                </p:grpSpPr>
                <p:sp>
                  <p:nvSpPr>
                    <p:cNvPr id="20" name="圓形箭號 19"/>
                    <p:cNvSpPr/>
                    <p:nvPr/>
                  </p:nvSpPr>
                  <p:spPr>
                    <a:xfrm>
                      <a:off x="6969822" y="4322036"/>
                      <a:ext cx="1131277" cy="1131277"/>
                    </a:xfrm>
                    <a:prstGeom prst="circularArrow">
                      <a:avLst>
                        <a:gd name="adj1" fmla="val 12500"/>
                        <a:gd name="adj2" fmla="val 1142319"/>
                        <a:gd name="adj3" fmla="val 20457681"/>
                        <a:gd name="adj4" fmla="val 10800000"/>
                        <a:gd name="adj5" fmla="val 17572"/>
                      </a:avLst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" name="圓形箭號 20"/>
                    <p:cNvSpPr/>
                    <p:nvPr/>
                  </p:nvSpPr>
                  <p:spPr>
                    <a:xfrm rot="10800000">
                      <a:off x="7000740" y="4378227"/>
                      <a:ext cx="1131277" cy="1131277"/>
                    </a:xfrm>
                    <a:prstGeom prst="circularArrow">
                      <a:avLst>
                        <a:gd name="adj1" fmla="val 12500"/>
                        <a:gd name="adj2" fmla="val 1142319"/>
                        <a:gd name="adj3" fmla="val 20457681"/>
                        <a:gd name="adj4" fmla="val 10800000"/>
                        <a:gd name="adj5" fmla="val 17572"/>
                      </a:avLst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4" name="右彎箭號 33"/>
                <p:cNvSpPr/>
                <p:nvPr/>
              </p:nvSpPr>
              <p:spPr>
                <a:xfrm rot="10800000">
                  <a:off x="3359635" y="4756794"/>
                  <a:ext cx="1599848" cy="1957513"/>
                </a:xfrm>
                <a:prstGeom prst="bentArrow">
                  <a:avLst>
                    <a:gd name="adj1" fmla="val 25000"/>
                    <a:gd name="adj2" fmla="val 33380"/>
                    <a:gd name="adj3" fmla="val 36259"/>
                    <a:gd name="adj4" fmla="val 39032"/>
                  </a:avLst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18A17A4-8466-4C82-95DA-64FB7AA01852}"/>
                  </a:ext>
                </a:extLst>
              </p:cNvPr>
              <p:cNvSpPr/>
              <p:nvPr/>
            </p:nvSpPr>
            <p:spPr>
              <a:xfrm>
                <a:off x="4478623" y="2628668"/>
                <a:ext cx="66964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base"/>
                <a:r>
                  <a:rPr lang="zh-TW" altLang="en-US" sz="4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向後轉</a:t>
                </a:r>
                <a:endParaRPr lang="zh-TW" altLang="en-US" sz="4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1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 rot="10800000">
              <a:off x="4392113" y="2855732"/>
              <a:ext cx="437633" cy="332349"/>
            </a:xfrm>
            <a:prstGeom prst="upArrow">
              <a:avLst>
                <a:gd name="adj1" fmla="val 50000"/>
                <a:gd name="adj2" fmla="val 638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 rot="10800000">
              <a:off x="4392112" y="3196178"/>
              <a:ext cx="437633" cy="332349"/>
            </a:xfrm>
            <a:prstGeom prst="upArrow">
              <a:avLst>
                <a:gd name="adj1" fmla="val 50000"/>
                <a:gd name="adj2" fmla="val 638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 rot="10800000">
              <a:off x="4392111" y="3528527"/>
              <a:ext cx="437633" cy="332349"/>
            </a:xfrm>
            <a:prstGeom prst="upArrow">
              <a:avLst>
                <a:gd name="adj1" fmla="val 50000"/>
                <a:gd name="adj2" fmla="val 638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01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2121031" y="433633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任務三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3990334" y="2666132"/>
            <a:ext cx="782848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讓車子以中軸旋轉，順時針繞一圈。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讓車子以中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軸旋轉，逆時針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繞一圈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65951" y="1589615"/>
            <a:ext cx="3409042" cy="3545803"/>
            <a:chOff x="633805" y="1608087"/>
            <a:chExt cx="4067504" cy="4230681"/>
          </a:xfrm>
        </p:grpSpPr>
        <p:sp>
          <p:nvSpPr>
            <p:cNvPr id="9" name="弧形箭號 (下彎) 8"/>
            <p:cNvSpPr/>
            <p:nvPr/>
          </p:nvSpPr>
          <p:spPr>
            <a:xfrm>
              <a:off x="911542" y="1608087"/>
              <a:ext cx="3789767" cy="1698011"/>
            </a:xfrm>
            <a:prstGeom prst="curved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弧形箭號 (下彎) 17"/>
            <p:cNvSpPr/>
            <p:nvPr/>
          </p:nvSpPr>
          <p:spPr>
            <a:xfrm rot="10800000">
              <a:off x="633805" y="4140757"/>
              <a:ext cx="3855067" cy="1698011"/>
            </a:xfrm>
            <a:prstGeom prst="curved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1380914" y="2431641"/>
              <a:ext cx="2664036" cy="2546759"/>
              <a:chOff x="707673" y="2696066"/>
              <a:chExt cx="3575601" cy="3487918"/>
            </a:xfrm>
          </p:grpSpPr>
          <p:sp>
            <p:nvSpPr>
              <p:cNvPr id="23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639461" y="3096417"/>
                <a:ext cx="643813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5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07673" y="3124409"/>
                <a:ext cx="643813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46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2121031" y="433633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任務四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3894036" y="2546947"/>
            <a:ext cx="7828487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請說出「中軸旋轉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」和「中軸旋轉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」的差異。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你在什麼情況會用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「中軸旋轉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」？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你在什麼情況會用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「邊軸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旋轉」？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16510" y="2032960"/>
            <a:ext cx="3409042" cy="3545803"/>
            <a:chOff x="633805" y="1608087"/>
            <a:chExt cx="4067504" cy="4230681"/>
          </a:xfrm>
        </p:grpSpPr>
        <p:sp>
          <p:nvSpPr>
            <p:cNvPr id="9" name="弧形箭號 (下彎) 8"/>
            <p:cNvSpPr/>
            <p:nvPr/>
          </p:nvSpPr>
          <p:spPr>
            <a:xfrm>
              <a:off x="911542" y="1608087"/>
              <a:ext cx="3789767" cy="1698011"/>
            </a:xfrm>
            <a:prstGeom prst="curved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弧形箭號 (下彎) 17"/>
            <p:cNvSpPr/>
            <p:nvPr/>
          </p:nvSpPr>
          <p:spPr>
            <a:xfrm rot="10800000">
              <a:off x="633805" y="4140757"/>
              <a:ext cx="3855067" cy="1698011"/>
            </a:xfrm>
            <a:prstGeom prst="curved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1380914" y="2431641"/>
              <a:ext cx="2664036" cy="2546759"/>
              <a:chOff x="707673" y="2696066"/>
              <a:chExt cx="3575601" cy="3487918"/>
            </a:xfrm>
          </p:grpSpPr>
          <p:sp>
            <p:nvSpPr>
              <p:cNvPr id="23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639461" y="3096417"/>
                <a:ext cx="643813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5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07673" y="3124409"/>
                <a:ext cx="643813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047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773B661-CA86-4FC8-99C8-6E6E7F132B7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機構組裝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15520F2-A7FF-4EAC-82B4-202747B3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46"/>
            <a:ext cx="12192000" cy="6529708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F2162202-00A6-4883-A541-B6E30BA47A7E}"/>
              </a:ext>
            </a:extLst>
          </p:cNvPr>
          <p:cNvSpPr/>
          <p:nvPr/>
        </p:nvSpPr>
        <p:spPr>
          <a:xfrm>
            <a:off x="5822302" y="339509"/>
            <a:ext cx="3153747" cy="3010181"/>
          </a:xfrm>
          <a:prstGeom prst="roundRect">
            <a:avLst>
              <a:gd name="adj" fmla="val 704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70196F08-F226-476E-808C-52A691F4515D}"/>
              </a:ext>
            </a:extLst>
          </p:cNvPr>
          <p:cNvSpPr/>
          <p:nvPr/>
        </p:nvSpPr>
        <p:spPr>
          <a:xfrm>
            <a:off x="235670" y="4040155"/>
            <a:ext cx="2083324" cy="1584599"/>
          </a:xfrm>
          <a:prstGeom prst="wedgeRoundRectCallout">
            <a:avLst>
              <a:gd name="adj1" fmla="val 211590"/>
              <a:gd name="adj2" fmla="val -128129"/>
              <a:gd name="adj3" fmla="val 1666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搭建這台車</a:t>
            </a:r>
          </a:p>
        </p:txBody>
      </p:sp>
    </p:spTree>
    <p:extLst>
      <p:ext uri="{BB962C8B-B14F-4D97-AF65-F5344CB8AC3E}">
        <p14:creationId xmlns:p14="http://schemas.microsoft.com/office/powerpoint/2010/main" val="182730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65A1AA-E0A7-4249-9AE7-300D6FD00750}"/>
              </a:ext>
            </a:extLst>
          </p:cNvPr>
          <p:cNvSpPr/>
          <p:nvPr/>
        </p:nvSpPr>
        <p:spPr>
          <a:xfrm>
            <a:off x="5310720" y="1448479"/>
            <a:ext cx="57729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我們要新增一個積木，</a:t>
            </a:r>
            <a:endParaRPr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先在左下角找到</a:t>
            </a:r>
            <a:endParaRPr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Show block extensions</a:t>
            </a:r>
          </a:p>
          <a:p>
            <a:pPr fontAlgn="base"/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按鈕按下，來新增擴充積木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63" y="1769068"/>
            <a:ext cx="3648584" cy="3600953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173018" y="4572000"/>
            <a:ext cx="738909" cy="64654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語音泡泡: 圓角矩形 4">
            <a:extLst>
              <a:ext uri="{FF2B5EF4-FFF2-40B4-BE49-F238E27FC236}">
                <a16:creationId xmlns:a16="http://schemas.microsoft.com/office/drawing/2014/main" id="{70196F08-F226-476E-808C-52A691F4515D}"/>
              </a:ext>
            </a:extLst>
          </p:cNvPr>
          <p:cNvSpPr/>
          <p:nvPr/>
        </p:nvSpPr>
        <p:spPr>
          <a:xfrm>
            <a:off x="6248543" y="4895272"/>
            <a:ext cx="2083324" cy="1584599"/>
          </a:xfrm>
          <a:prstGeom prst="wedgeRoundRectCallout">
            <a:avLst>
              <a:gd name="adj1" fmla="val -256585"/>
              <a:gd name="adj2" fmla="val -45360"/>
              <a:gd name="adj3" fmla="val 1666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227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9" y="425349"/>
            <a:ext cx="9108847" cy="5569051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6142182" y="1025236"/>
            <a:ext cx="2937163" cy="2567709"/>
          </a:xfrm>
          <a:prstGeom prst="roundRect">
            <a:avLst>
              <a:gd name="adj" fmla="val 6955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語音泡泡: 圓角矩形 4">
            <a:extLst>
              <a:ext uri="{FF2B5EF4-FFF2-40B4-BE49-F238E27FC236}">
                <a16:creationId xmlns:a16="http://schemas.microsoft.com/office/drawing/2014/main" id="{70196F08-F226-476E-808C-52A691F4515D}"/>
              </a:ext>
            </a:extLst>
          </p:cNvPr>
          <p:cNvSpPr/>
          <p:nvPr/>
        </p:nvSpPr>
        <p:spPr>
          <a:xfrm>
            <a:off x="9347200" y="1610991"/>
            <a:ext cx="2724728" cy="1132209"/>
          </a:xfrm>
          <a:prstGeom prst="wedgeRoundRectCallout">
            <a:avLst>
              <a:gd name="adj1" fmla="val -71809"/>
              <a:gd name="adj2" fmla="val -61098"/>
              <a:gd name="adj3" fmla="val 1666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勾選後關閉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48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1" y="388881"/>
            <a:ext cx="3781328" cy="635080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565A1AA-E0A7-4249-9AE7-300D6FD00750}"/>
              </a:ext>
            </a:extLst>
          </p:cNvPr>
          <p:cNvSpPr/>
          <p:nvPr/>
        </p:nvSpPr>
        <p:spPr>
          <a:xfrm>
            <a:off x="5476976" y="875825"/>
            <a:ext cx="57729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會增加左列的新積木</a:t>
            </a:r>
            <a:endParaRPr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可以用來移動移動積木很多，我們想要介紹的是這個積木，等一下會用到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3">
            <a:extLst>
              <a:ext uri="{FF2B5EF4-FFF2-40B4-BE49-F238E27FC236}">
                <a16:creationId xmlns:a16="http://schemas.microsoft.com/office/drawing/2014/main" id="{F2162202-00A6-4883-A541-B6E30BA47A7E}"/>
              </a:ext>
            </a:extLst>
          </p:cNvPr>
          <p:cNvSpPr/>
          <p:nvPr/>
        </p:nvSpPr>
        <p:spPr>
          <a:xfrm>
            <a:off x="160411" y="203199"/>
            <a:ext cx="4162208" cy="6536491"/>
          </a:xfrm>
          <a:prstGeom prst="roundRect">
            <a:avLst>
              <a:gd name="adj" fmla="val 704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976" y="4732636"/>
            <a:ext cx="5382376" cy="943107"/>
          </a:xfrm>
          <a:prstGeom prst="rect">
            <a:avLst/>
          </a:prstGeom>
        </p:spPr>
      </p:pic>
      <p:sp>
        <p:nvSpPr>
          <p:cNvPr id="7" name="矩形: 圓角 3">
            <a:extLst>
              <a:ext uri="{FF2B5EF4-FFF2-40B4-BE49-F238E27FC236}">
                <a16:creationId xmlns:a16="http://schemas.microsoft.com/office/drawing/2014/main" id="{F2162202-00A6-4883-A541-B6E30BA47A7E}"/>
              </a:ext>
            </a:extLst>
          </p:cNvPr>
          <p:cNvSpPr/>
          <p:nvPr/>
        </p:nvSpPr>
        <p:spPr>
          <a:xfrm>
            <a:off x="258486" y="5865091"/>
            <a:ext cx="822169" cy="796089"/>
          </a:xfrm>
          <a:prstGeom prst="roundRect">
            <a:avLst>
              <a:gd name="adj" fmla="val 704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3">
            <a:extLst>
              <a:ext uri="{FF2B5EF4-FFF2-40B4-BE49-F238E27FC236}">
                <a16:creationId xmlns:a16="http://schemas.microsoft.com/office/drawing/2014/main" id="{F2162202-00A6-4883-A541-B6E30BA47A7E}"/>
              </a:ext>
            </a:extLst>
          </p:cNvPr>
          <p:cNvSpPr/>
          <p:nvPr/>
        </p:nvSpPr>
        <p:spPr>
          <a:xfrm>
            <a:off x="992778" y="771236"/>
            <a:ext cx="3126641" cy="796089"/>
          </a:xfrm>
          <a:prstGeom prst="roundRect">
            <a:avLst>
              <a:gd name="adj" fmla="val 704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61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68" y="2841789"/>
            <a:ext cx="5382376" cy="943107"/>
          </a:xfrm>
          <a:prstGeom prst="rect">
            <a:avLst/>
          </a:prstGeom>
        </p:spPr>
      </p:pic>
      <p:sp>
        <p:nvSpPr>
          <p:cNvPr id="5" name="直線圖說文字 2 4"/>
          <p:cNvSpPr/>
          <p:nvPr/>
        </p:nvSpPr>
        <p:spPr>
          <a:xfrm>
            <a:off x="8596444" y="881673"/>
            <a:ext cx="3272284" cy="12703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6481"/>
              <a:gd name="adj6" fmla="val -56423"/>
            </a:avLst>
          </a:prstGeom>
          <a:solidFill>
            <a:srgbClr val="FB59CE"/>
          </a:solidFill>
          <a:ln w="76200">
            <a:solidFill>
              <a:srgbClr val="FB5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左輪用</a:t>
            </a:r>
            <a:r>
              <a:rPr lang="en-US" altLang="zh-TW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的速度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直線圖說文字 2 5"/>
          <p:cNvSpPr/>
          <p:nvPr/>
        </p:nvSpPr>
        <p:spPr>
          <a:xfrm>
            <a:off x="8700655" y="4470400"/>
            <a:ext cx="3089468" cy="13207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8486"/>
              <a:gd name="adj6" fmla="val -44041"/>
            </a:avLst>
          </a:prstGeom>
          <a:solidFill>
            <a:srgbClr val="FB59CE"/>
          </a:solidFill>
          <a:ln w="76200">
            <a:solidFill>
              <a:srgbClr val="FB5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右輪</a:t>
            </a:r>
            <a:r>
              <a: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的速度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 flipH="1">
            <a:off x="1330034" y="4544291"/>
            <a:ext cx="2586184" cy="13836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0710"/>
              <a:gd name="adj6" fmla="val -48374"/>
            </a:avLst>
          </a:prstGeom>
          <a:solidFill>
            <a:srgbClr val="FB59CE"/>
          </a:solidFill>
          <a:ln w="76200">
            <a:solidFill>
              <a:srgbClr val="FB5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行走</a:t>
            </a:r>
            <a:r>
              <a:rPr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公分的距離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228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2121031" y="433633"/>
            <a:ext cx="753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先設定執行環境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78830" y="2104794"/>
            <a:ext cx="5519460" cy="2062103"/>
          </a:xfrm>
          <a:prstGeom prst="rect">
            <a:avLst/>
          </a:prstGeom>
          <a:solidFill>
            <a:srgbClr val="FB59CE"/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我們裝輪子的馬達分別插在</a:t>
            </a:r>
            <a:endParaRPr lang="en-US" altLang="zh-TW" sz="3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孔，要告訴主機我們要</a:t>
            </a:r>
            <a:endParaRPr lang="en-US" altLang="zh-TW" sz="3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使用這二個馬達來當移動馬達</a:t>
            </a:r>
            <a:endParaRPr lang="en-US" altLang="zh-TW" sz="3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一定要設定</a:t>
            </a:r>
            <a:r>
              <a:rPr lang="en-US" altLang="zh-TW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22" y="2351952"/>
            <a:ext cx="3953427" cy="84784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22" y="4471906"/>
            <a:ext cx="3762900" cy="924054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5678830" y="4641545"/>
            <a:ext cx="3071675" cy="1077218"/>
          </a:xfrm>
          <a:prstGeom prst="rect">
            <a:avLst/>
          </a:prstGeom>
          <a:solidFill>
            <a:srgbClr val="FB59CE"/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設定速度為</a:t>
            </a:r>
            <a:r>
              <a:rPr lang="en-US" altLang="zh-TW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</a:p>
          <a:p>
            <a:r>
              <a:rPr lang="en-US" altLang="zh-TW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不一定</a:t>
            </a: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要設定</a:t>
            </a:r>
            <a:r>
              <a:rPr lang="en-US" altLang="zh-TW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275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D17E7F-3C04-44E3-B68E-6CF0060026AE}"/>
              </a:ext>
            </a:extLst>
          </p:cNvPr>
          <p:cNvSpPr txBox="1"/>
          <p:nvPr/>
        </p:nvSpPr>
        <p:spPr>
          <a:xfrm>
            <a:off x="2121031" y="433633"/>
            <a:ext cx="7532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車子前進原理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65A1AA-E0A7-4249-9AE7-300D6FD00750}"/>
              </a:ext>
            </a:extLst>
          </p:cNvPr>
          <p:cNvSpPr/>
          <p:nvPr/>
        </p:nvSpPr>
        <p:spPr>
          <a:xfrm>
            <a:off x="4372812" y="3203390"/>
            <a:ext cx="73338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車子向前直線行進，是利用左右兩輪同時同速向前轉動所造成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 fontAlgn="base">
              <a:buFont typeface="+mj-lt"/>
              <a:buAutoNum type="arabicPeriod"/>
            </a:pPr>
            <a:endParaRPr lang="zh-TW" altLang="en-US" sz="44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450430" y="1736175"/>
            <a:ext cx="3384643" cy="4326511"/>
            <a:chOff x="450430" y="1736175"/>
            <a:chExt cx="3384643" cy="4326511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476FB5A7-FCE6-4405-9AA0-BCDF59544DB0}"/>
                </a:ext>
              </a:extLst>
            </p:cNvPr>
            <p:cNvGrpSpPr/>
            <p:nvPr/>
          </p:nvGrpSpPr>
          <p:grpSpPr>
            <a:xfrm>
              <a:off x="528286" y="2911151"/>
              <a:ext cx="3185489" cy="3151535"/>
              <a:chOff x="780021" y="2696066"/>
              <a:chExt cx="3455021" cy="3487918"/>
            </a:xfrm>
          </p:grpSpPr>
          <p:sp>
            <p:nvSpPr>
              <p:cNvPr id="3" name="矩形: 圓角 2">
                <a:extLst>
                  <a:ext uri="{FF2B5EF4-FFF2-40B4-BE49-F238E27FC236}">
                    <a16:creationId xmlns:a16="http://schemas.microsoft.com/office/drawing/2014/main" id="{ADEEC35A-5775-49C1-9669-8ADD0288E6CE}"/>
                  </a:ext>
                </a:extLst>
              </p:cNvPr>
              <p:cNvSpPr/>
              <p:nvPr/>
            </p:nvSpPr>
            <p:spPr>
              <a:xfrm>
                <a:off x="1461157" y="2696066"/>
                <a:ext cx="2092749" cy="3487918"/>
              </a:xfrm>
              <a:prstGeom prst="roundRect">
                <a:avLst>
                  <a:gd name="adj" fmla="val 12469"/>
                </a:avLst>
              </a:prstGeom>
              <a:solidFill>
                <a:schemeClr val="bg1"/>
              </a:solidFill>
              <a:ln w="76200">
                <a:solidFill>
                  <a:srgbClr val="FCF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979C897D-DCF1-460C-86A3-478C222437FC}"/>
                  </a:ext>
                </a:extLst>
              </p:cNvPr>
              <p:cNvSpPr/>
              <p:nvPr/>
            </p:nvSpPr>
            <p:spPr>
              <a:xfrm>
                <a:off x="3591230" y="3096417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5055CEFA-AB1E-40A5-A3E2-BD79ACBF6449}"/>
                  </a:ext>
                </a:extLst>
              </p:cNvPr>
              <p:cNvSpPr/>
              <p:nvPr/>
            </p:nvSpPr>
            <p:spPr>
              <a:xfrm>
                <a:off x="780021" y="3124410"/>
                <a:ext cx="643812" cy="268721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橢圓 5">
                <a:extLst>
                  <a:ext uri="{FF2B5EF4-FFF2-40B4-BE49-F238E27FC236}">
                    <a16:creationId xmlns:a16="http://schemas.microsoft.com/office/drawing/2014/main" id="{93480F04-7277-4141-9F07-D2417D05F5D5}"/>
                  </a:ext>
                </a:extLst>
              </p:cNvPr>
              <p:cNvSpPr/>
              <p:nvPr/>
            </p:nvSpPr>
            <p:spPr>
              <a:xfrm>
                <a:off x="2186347" y="5400405"/>
                <a:ext cx="631500" cy="6258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" name="橢圓 6">
                <a:extLst>
                  <a:ext uri="{FF2B5EF4-FFF2-40B4-BE49-F238E27FC236}">
                    <a16:creationId xmlns:a16="http://schemas.microsoft.com/office/drawing/2014/main" id="{69420946-5768-4675-AC3C-95CB58388931}"/>
                  </a:ext>
                </a:extLst>
              </p:cNvPr>
              <p:cNvSpPr/>
              <p:nvPr/>
            </p:nvSpPr>
            <p:spPr>
              <a:xfrm>
                <a:off x="3021965" y="2831985"/>
                <a:ext cx="367069" cy="367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9" name="箭號: 向上 8">
              <a:extLst>
                <a:ext uri="{FF2B5EF4-FFF2-40B4-BE49-F238E27FC236}">
                  <a16:creationId xmlns:a16="http://schemas.microsoft.com/office/drawing/2014/main" id="{62A9F858-59E1-499F-AD7B-106CFA241888}"/>
                </a:ext>
              </a:extLst>
            </p:cNvPr>
            <p:cNvSpPr/>
            <p:nvPr/>
          </p:nvSpPr>
          <p:spPr>
            <a:xfrm>
              <a:off x="1199728" y="1736175"/>
              <a:ext cx="1767058" cy="969316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18A17A4-8466-4C82-95DA-64FB7AA01852}"/>
                </a:ext>
              </a:extLst>
            </p:cNvPr>
            <p:cNvSpPr/>
            <p:nvPr/>
          </p:nvSpPr>
          <p:spPr>
            <a:xfrm>
              <a:off x="450430" y="2405021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C54ACE1-EF92-4478-AFBE-C690F96AEFC0}"/>
                </a:ext>
              </a:extLst>
            </p:cNvPr>
            <p:cNvSpPr/>
            <p:nvPr/>
          </p:nvSpPr>
          <p:spPr>
            <a:xfrm>
              <a:off x="3085775" y="2333253"/>
              <a:ext cx="74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TW" altLang="en-US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右</a:t>
              </a:r>
              <a:endPara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3196476" y="3833250"/>
              <a:ext cx="437635" cy="1005144"/>
              <a:chOff x="4559238" y="1561105"/>
              <a:chExt cx="437635" cy="1005144"/>
            </a:xfrm>
          </p:grpSpPr>
          <p:sp>
            <p:nvSpPr>
              <p:cNvPr id="28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40" y="1561105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39" y="1901551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38" y="2233900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616467" y="3843605"/>
              <a:ext cx="437635" cy="1005144"/>
              <a:chOff x="4559238" y="1561105"/>
              <a:chExt cx="437635" cy="1005144"/>
            </a:xfrm>
          </p:grpSpPr>
          <p:sp>
            <p:nvSpPr>
              <p:cNvPr id="33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40" y="1561105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39" y="1901551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箭號: 向上 8">
                <a:extLst>
                  <a:ext uri="{FF2B5EF4-FFF2-40B4-BE49-F238E27FC236}">
                    <a16:creationId xmlns:a16="http://schemas.microsoft.com/office/drawing/2014/main" id="{62A9F858-59E1-499F-AD7B-106CFA241888}"/>
                  </a:ext>
                </a:extLst>
              </p:cNvPr>
              <p:cNvSpPr/>
              <p:nvPr/>
            </p:nvSpPr>
            <p:spPr>
              <a:xfrm>
                <a:off x="4559238" y="2233900"/>
                <a:ext cx="437633" cy="332349"/>
              </a:xfrm>
              <a:prstGeom prst="upArrow">
                <a:avLst>
                  <a:gd name="adj1" fmla="val 50000"/>
                  <a:gd name="adj2" fmla="val 6389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220016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</TotalTime>
  <Words>591</Words>
  <Application>Microsoft Office PowerPoint</Application>
  <PresentationFormat>寬螢幕</PresentationFormat>
  <Paragraphs>127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24</vt:i4>
      </vt:variant>
    </vt:vector>
  </HeadingPairs>
  <TitlesOfParts>
    <vt:vector size="38" baseType="lpstr">
      <vt:lpstr>Aharoni</vt:lpstr>
      <vt:lpstr>Arial Unicode MS</vt:lpstr>
      <vt:lpstr>맑은 고딕</vt:lpstr>
      <vt:lpstr>Meiryo UI</vt:lpstr>
      <vt:lpstr>微軟正黑體</vt:lpstr>
      <vt:lpstr>新細明體</vt:lpstr>
      <vt:lpstr>DFKai-SB</vt:lpstr>
      <vt:lpstr>Agency FB</vt:lpstr>
      <vt:lpstr>Arial</vt:lpstr>
      <vt:lpstr>Calibri</vt:lpstr>
      <vt:lpstr>Segoe UI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191</cp:revision>
  <dcterms:created xsi:type="dcterms:W3CDTF">2019-01-14T06:35:35Z</dcterms:created>
  <dcterms:modified xsi:type="dcterms:W3CDTF">2022-05-16T11:57:31Z</dcterms:modified>
</cp:coreProperties>
</file>