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  <p:sldMasterId id="2147483661" r:id="rId3"/>
    <p:sldMasterId id="2147483663" r:id="rId4"/>
  </p:sldMasterIdLst>
  <p:notesMasterIdLst>
    <p:notesMasterId r:id="rId41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90" r:id="rId30"/>
    <p:sldId id="281" r:id="rId31"/>
    <p:sldId id="282" r:id="rId32"/>
    <p:sldId id="283" r:id="rId33"/>
    <p:sldId id="284" r:id="rId34"/>
    <p:sldId id="285" r:id="rId35"/>
    <p:sldId id="291" r:id="rId36"/>
    <p:sldId id="286" r:id="rId37"/>
    <p:sldId id="287" r:id="rId38"/>
    <p:sldId id="288" r:id="rId39"/>
    <p:sldId id="289" r:id="rId40"/>
  </p:sldIdLst>
  <p:sldSz cx="12192000" cy="6858000"/>
  <p:notesSz cx="6858000" cy="9144000"/>
  <p:embeddedFontLst>
    <p:embeddedFont>
      <p:font typeface="Microsoft JhengHei" panose="020B0604030504040204" pitchFamily="34" charset="-120"/>
      <p:regular r:id="rId42"/>
      <p:bold r:id="rId43"/>
    </p:embeddedFont>
    <p:embeddedFont>
      <p:font typeface="Aharoni" panose="02010803020104030203" pitchFamily="2" charset="-79"/>
      <p:bold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Teko" panose="02020500000000000000" charset="0"/>
      <p:regular r:id="rId49"/>
      <p:bold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84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1" roundtripDataSignature="AMtx7mgJYVPmmpg7L0Ahcj9jafGapsczj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362" autoAdjust="0"/>
  </p:normalViewPr>
  <p:slideViewPr>
    <p:cSldViewPr snapToGrid="0">
      <p:cViewPr>
        <p:scale>
          <a:sx n="33" d="100"/>
          <a:sy n="33" d="100"/>
        </p:scale>
        <p:origin x="1856" y="568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4.fntdata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3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4.xml"/><Relationship Id="rId51" Type="http://customschemas.google.com/relationships/presentationmetadata" Target="meta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5.fntdata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8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2" name="Google Shape;50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A: 車身擺動幅動小，循線速度快，適合直線，彎線需調整轉向大小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 dirty="0"/>
              <a:t>B: 車身擺動幅動稍大，循線速度稍慢，適合彎線較多的線圖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 dirty="0"/>
              <a:t>C: 車身擺動幅動太大，循線容易脫離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 dirty="0"/>
              <a:t>D: 無循線功能</a:t>
            </a:r>
            <a:endParaRPr dirty="0"/>
          </a:p>
        </p:txBody>
      </p:sp>
      <p:sp>
        <p:nvSpPr>
          <p:cNvPr id="503" name="Google Shape;503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66969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33358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Slide layout">
  <p:cSld name="Section Break Slide layout">
    <p:bg>
      <p:bgPr>
        <a:solidFill>
          <a:schemeClr val="accent6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Image slide layout">
  <p:cSld name="3_Image slide layou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8"/>
          <p:cNvSpPr>
            <a:spLocks noGrp="1"/>
          </p:cNvSpPr>
          <p:nvPr>
            <p:ph type="pic" idx="2"/>
          </p:nvPr>
        </p:nvSpPr>
        <p:spPr>
          <a:xfrm>
            <a:off x="0" y="-1"/>
            <a:ext cx="12192000" cy="383857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37" name="Google Shape;137;p48"/>
          <p:cNvSpPr/>
          <p:nvPr/>
        </p:nvSpPr>
        <p:spPr>
          <a:xfrm>
            <a:off x="0" y="3810000"/>
            <a:ext cx="12192000" cy="304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ontents slide layout">
  <p:cSld name="11_Contents slide layou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9"/>
          <p:cNvSpPr/>
          <p:nvPr/>
        </p:nvSpPr>
        <p:spPr>
          <a:xfrm>
            <a:off x="7119313" y="5067541"/>
            <a:ext cx="4297680" cy="4353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49"/>
          <p:cNvSpPr/>
          <p:nvPr/>
        </p:nvSpPr>
        <p:spPr>
          <a:xfrm>
            <a:off x="0" y="1988840"/>
            <a:ext cx="12192000" cy="28803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1" name="Google Shape;141;p49"/>
          <p:cNvGrpSpPr/>
          <p:nvPr/>
        </p:nvGrpSpPr>
        <p:grpSpPr>
          <a:xfrm>
            <a:off x="6867308" y="1360224"/>
            <a:ext cx="4999344" cy="3932069"/>
            <a:chOff x="2444748" y="555045"/>
            <a:chExt cx="7282048" cy="5727454"/>
          </a:xfrm>
        </p:grpSpPr>
        <p:sp>
          <p:nvSpPr>
            <p:cNvPr id="142" name="Google Shape;142;p49"/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/>
              <a:ahLst/>
              <a:cxnLst/>
              <a:rect l="l" t="t" r="r" b="b"/>
              <a:pathLst>
                <a:path w="2168250" h="818207" extrusionOk="0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rgbClr val="BFBFBF"/>
                </a:gs>
                <a:gs pos="52999">
                  <a:srgbClr val="D8D8D8"/>
                </a:gs>
                <a:gs pos="83000">
                  <a:srgbClr val="BFBFBF"/>
                </a:gs>
                <a:gs pos="100000">
                  <a:srgbClr val="BFBFBF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49"/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/>
              <a:ahLst/>
              <a:cxnLst/>
              <a:rect l="l" t="t" r="r" b="b"/>
              <a:pathLst>
                <a:path w="7282048" h="4950157" extrusionOk="0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49"/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/>
              <a:ahLst/>
              <a:cxnLst/>
              <a:rect l="l" t="t" r="r" b="b"/>
              <a:pathLst>
                <a:path w="490924" h="81820" extrusionOk="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49"/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/>
              <a:ahLst/>
              <a:cxnLst/>
              <a:rect l="l" t="t" r="r" b="b"/>
              <a:pathLst>
                <a:path w="7200227" h="4336501" extrusionOk="0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49"/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/>
              <a:ahLst/>
              <a:cxnLst/>
              <a:rect l="l" t="t" r="r" b="b"/>
              <a:pathLst>
                <a:path w="2168250" h="122731" extrusionOk="0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49"/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/>
              <a:ahLst/>
              <a:cxnLst/>
              <a:rect l="l" t="t" r="r" b="b"/>
              <a:pathLst>
                <a:path w="7200227" h="572745" extrusionOk="0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9"/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/>
              <a:ahLst/>
              <a:cxnLst/>
              <a:rect l="l" t="t" r="r" b="b"/>
              <a:pathLst>
                <a:path w="6586571" h="3763755" extrusionOk="0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49"/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/>
              <a:ahLst/>
              <a:cxnLst/>
              <a:rect l="l" t="t" r="r" b="b"/>
              <a:pathLst>
                <a:path w="3976489" h="4035268" extrusionOk="0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0" name="Google Shape;150;p49"/>
          <p:cNvSpPr>
            <a:spLocks noGrp="1"/>
          </p:cNvSpPr>
          <p:nvPr>
            <p:ph type="pic" idx="2"/>
          </p:nvPr>
        </p:nvSpPr>
        <p:spPr>
          <a:xfrm>
            <a:off x="7103893" y="1624176"/>
            <a:ext cx="4580042" cy="258895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51" name="Google Shape;151;p49"/>
          <p:cNvSpPr txBox="1">
            <a:spLocks noGrp="1"/>
          </p:cNvSpPr>
          <p:nvPr>
            <p:ph type="body" idx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Arial"/>
              <a:buNone/>
              <a:defRPr sz="5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layout">
  <p:cSld name="Cover slide layout">
    <p:bg>
      <p:bgPr>
        <a:solidFill>
          <a:schemeClr val="accent6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1"/>
          <p:cNvSpPr/>
          <p:nvPr/>
        </p:nvSpPr>
        <p:spPr>
          <a:xfrm>
            <a:off x="-8316" y="1423107"/>
            <a:ext cx="12208633" cy="5434893"/>
          </a:xfrm>
          <a:custGeom>
            <a:avLst/>
            <a:gdLst/>
            <a:ahLst/>
            <a:cxnLst/>
            <a:rect l="l" t="t" r="r" b="b"/>
            <a:pathLst>
              <a:path w="12208633" h="5434893" extrusionOk="0">
                <a:moveTo>
                  <a:pt x="7143321" y="892474"/>
                </a:moveTo>
                <a:lnTo>
                  <a:pt x="7143335" y="895416"/>
                </a:lnTo>
                <a:lnTo>
                  <a:pt x="7147277" y="895507"/>
                </a:lnTo>
                <a:lnTo>
                  <a:pt x="7147099" y="892474"/>
                </a:lnTo>
                <a:close/>
                <a:moveTo>
                  <a:pt x="6355163" y="727493"/>
                </a:moveTo>
                <a:lnTo>
                  <a:pt x="6355358" y="727687"/>
                </a:lnTo>
                <a:cubicBezTo>
                  <a:pt x="6355163" y="727687"/>
                  <a:pt x="6355163" y="727687"/>
                  <a:pt x="6354969" y="727687"/>
                </a:cubicBezTo>
                <a:cubicBezTo>
                  <a:pt x="6354969" y="727881"/>
                  <a:pt x="6354775" y="728075"/>
                  <a:pt x="6354969" y="728075"/>
                </a:cubicBezTo>
                <a:cubicBezTo>
                  <a:pt x="6354969" y="727881"/>
                  <a:pt x="6355163" y="727881"/>
                  <a:pt x="6355358" y="727687"/>
                </a:cubicBezTo>
                <a:cubicBezTo>
                  <a:pt x="6355358" y="727687"/>
                  <a:pt x="6355552" y="727493"/>
                  <a:pt x="6355552" y="727493"/>
                </a:cubicBezTo>
                <a:cubicBezTo>
                  <a:pt x="6355358" y="727493"/>
                  <a:pt x="6355358" y="727493"/>
                  <a:pt x="6355163" y="727493"/>
                </a:cubicBezTo>
                <a:close/>
                <a:moveTo>
                  <a:pt x="8604691" y="725788"/>
                </a:moveTo>
                <a:cubicBezTo>
                  <a:pt x="8595865" y="725788"/>
                  <a:pt x="8591193" y="727865"/>
                  <a:pt x="8591193" y="738248"/>
                </a:cubicBezTo>
                <a:cubicBezTo>
                  <a:pt x="8591712" y="788607"/>
                  <a:pt x="8591712" y="839485"/>
                  <a:pt x="8590674" y="889843"/>
                </a:cubicBezTo>
                <a:cubicBezTo>
                  <a:pt x="8590674" y="899188"/>
                  <a:pt x="8593789" y="903341"/>
                  <a:pt x="8603653" y="903341"/>
                </a:cubicBezTo>
                <a:cubicBezTo>
                  <a:pt x="8613517" y="903341"/>
                  <a:pt x="8616632" y="899708"/>
                  <a:pt x="8616632" y="889843"/>
                </a:cubicBezTo>
                <a:cubicBezTo>
                  <a:pt x="8616112" y="864923"/>
                  <a:pt x="8616632" y="840523"/>
                  <a:pt x="8616632" y="815603"/>
                </a:cubicBezTo>
                <a:cubicBezTo>
                  <a:pt x="8616632" y="790164"/>
                  <a:pt x="8616112" y="764206"/>
                  <a:pt x="8616632" y="738767"/>
                </a:cubicBezTo>
                <a:cubicBezTo>
                  <a:pt x="8616632" y="729941"/>
                  <a:pt x="8614555" y="725788"/>
                  <a:pt x="8604691" y="725788"/>
                </a:cubicBezTo>
                <a:close/>
                <a:moveTo>
                  <a:pt x="8744865" y="683217"/>
                </a:moveTo>
                <a:cubicBezTo>
                  <a:pt x="8737078" y="683217"/>
                  <a:pt x="8735001" y="687370"/>
                  <a:pt x="8735001" y="694119"/>
                </a:cubicBezTo>
                <a:cubicBezTo>
                  <a:pt x="8735001" y="760053"/>
                  <a:pt x="8735001" y="825986"/>
                  <a:pt x="8735520" y="892439"/>
                </a:cubicBezTo>
                <a:cubicBezTo>
                  <a:pt x="8735001" y="900226"/>
                  <a:pt x="8738635" y="903341"/>
                  <a:pt x="8746422" y="903341"/>
                </a:cubicBezTo>
                <a:cubicBezTo>
                  <a:pt x="8759921" y="902822"/>
                  <a:pt x="8773938" y="902822"/>
                  <a:pt x="8787436" y="903341"/>
                </a:cubicBezTo>
                <a:cubicBezTo>
                  <a:pt x="8797819" y="903861"/>
                  <a:pt x="8801454" y="899708"/>
                  <a:pt x="8801454" y="889324"/>
                </a:cubicBezTo>
                <a:cubicBezTo>
                  <a:pt x="8800934" y="865443"/>
                  <a:pt x="8801454" y="842080"/>
                  <a:pt x="8801454" y="818718"/>
                </a:cubicBezTo>
                <a:cubicBezTo>
                  <a:pt x="8801454" y="813527"/>
                  <a:pt x="8800415" y="805739"/>
                  <a:pt x="8807164" y="805739"/>
                </a:cubicBezTo>
                <a:cubicBezTo>
                  <a:pt x="8825854" y="805739"/>
                  <a:pt x="8822220" y="792760"/>
                  <a:pt x="8822739" y="781857"/>
                </a:cubicBezTo>
                <a:cubicBezTo>
                  <a:pt x="8822739" y="773551"/>
                  <a:pt x="8819105" y="771474"/>
                  <a:pt x="8811317" y="771474"/>
                </a:cubicBezTo>
                <a:cubicBezTo>
                  <a:pt x="8798858" y="771474"/>
                  <a:pt x="8786398" y="770955"/>
                  <a:pt x="8773938" y="771474"/>
                </a:cubicBezTo>
                <a:cubicBezTo>
                  <a:pt x="8761478" y="771994"/>
                  <a:pt x="8756286" y="766283"/>
                  <a:pt x="8756286" y="754342"/>
                </a:cubicBezTo>
                <a:cubicBezTo>
                  <a:pt x="8756286" y="744997"/>
                  <a:pt x="8756286" y="735133"/>
                  <a:pt x="8756286" y="725269"/>
                </a:cubicBezTo>
                <a:cubicBezTo>
                  <a:pt x="8755767" y="725269"/>
                  <a:pt x="8755767" y="725269"/>
                  <a:pt x="8755767" y="725269"/>
                </a:cubicBezTo>
                <a:cubicBezTo>
                  <a:pt x="8755767" y="714886"/>
                  <a:pt x="8755767" y="705021"/>
                  <a:pt x="8755767" y="694638"/>
                </a:cubicBezTo>
                <a:cubicBezTo>
                  <a:pt x="8755767" y="686851"/>
                  <a:pt x="8753171" y="683217"/>
                  <a:pt x="8744865" y="683217"/>
                </a:cubicBezTo>
                <a:close/>
                <a:moveTo>
                  <a:pt x="5999516" y="672943"/>
                </a:moveTo>
                <a:lnTo>
                  <a:pt x="5999516" y="672950"/>
                </a:lnTo>
                <a:lnTo>
                  <a:pt x="6106191" y="672950"/>
                </a:lnTo>
                <a:lnTo>
                  <a:pt x="6106226" y="672943"/>
                </a:lnTo>
                <a:lnTo>
                  <a:pt x="6103287" y="672943"/>
                </a:lnTo>
                <a:lnTo>
                  <a:pt x="6095614" y="672943"/>
                </a:lnTo>
                <a:close/>
                <a:moveTo>
                  <a:pt x="5844017" y="672943"/>
                </a:moveTo>
                <a:lnTo>
                  <a:pt x="5844017" y="672950"/>
                </a:lnTo>
                <a:lnTo>
                  <a:pt x="5950885" y="672950"/>
                </a:lnTo>
                <a:lnTo>
                  <a:pt x="5950920" y="672943"/>
                </a:lnTo>
                <a:lnTo>
                  <a:pt x="5947738" y="672943"/>
                </a:lnTo>
                <a:lnTo>
                  <a:pt x="5940066" y="672943"/>
                </a:lnTo>
                <a:close/>
                <a:moveTo>
                  <a:pt x="2661207" y="578320"/>
                </a:moveTo>
                <a:lnTo>
                  <a:pt x="2649387" y="591167"/>
                </a:lnTo>
                <a:lnTo>
                  <a:pt x="2649387" y="660718"/>
                </a:lnTo>
                <a:lnTo>
                  <a:pt x="2661207" y="660966"/>
                </a:lnTo>
                <a:cubicBezTo>
                  <a:pt x="2661207" y="660966"/>
                  <a:pt x="2661207" y="660966"/>
                  <a:pt x="2661207" y="612643"/>
                </a:cubicBezTo>
                <a:close/>
                <a:moveTo>
                  <a:pt x="2521154" y="535617"/>
                </a:moveTo>
                <a:cubicBezTo>
                  <a:pt x="2512848" y="535617"/>
                  <a:pt x="2510252" y="539251"/>
                  <a:pt x="2510252" y="547038"/>
                </a:cubicBezTo>
                <a:cubicBezTo>
                  <a:pt x="2510252" y="557421"/>
                  <a:pt x="2510252" y="567286"/>
                  <a:pt x="2510252" y="577669"/>
                </a:cubicBezTo>
                <a:cubicBezTo>
                  <a:pt x="2510252" y="577669"/>
                  <a:pt x="2510252" y="577669"/>
                  <a:pt x="2509733" y="577669"/>
                </a:cubicBezTo>
                <a:cubicBezTo>
                  <a:pt x="2509733" y="587533"/>
                  <a:pt x="2509733" y="597397"/>
                  <a:pt x="2509733" y="606742"/>
                </a:cubicBezTo>
                <a:cubicBezTo>
                  <a:pt x="2509733" y="618683"/>
                  <a:pt x="2504541" y="624394"/>
                  <a:pt x="2492081" y="623874"/>
                </a:cubicBezTo>
                <a:cubicBezTo>
                  <a:pt x="2479621" y="623355"/>
                  <a:pt x="2467161" y="623874"/>
                  <a:pt x="2454702" y="623874"/>
                </a:cubicBezTo>
                <a:cubicBezTo>
                  <a:pt x="2446914" y="623874"/>
                  <a:pt x="2443280" y="625951"/>
                  <a:pt x="2443280" y="634257"/>
                </a:cubicBezTo>
                <a:cubicBezTo>
                  <a:pt x="2443799" y="645160"/>
                  <a:pt x="2440165" y="658139"/>
                  <a:pt x="2458855" y="658139"/>
                </a:cubicBezTo>
                <a:cubicBezTo>
                  <a:pt x="2465604" y="658139"/>
                  <a:pt x="2464565" y="665927"/>
                  <a:pt x="2464565" y="671118"/>
                </a:cubicBezTo>
                <a:lnTo>
                  <a:pt x="2464565" y="735104"/>
                </a:lnTo>
                <a:lnTo>
                  <a:pt x="2530525" y="735104"/>
                </a:lnTo>
                <a:lnTo>
                  <a:pt x="2531018" y="546519"/>
                </a:lnTo>
                <a:cubicBezTo>
                  <a:pt x="2531018" y="539770"/>
                  <a:pt x="2528941" y="535617"/>
                  <a:pt x="2521154" y="535617"/>
                </a:cubicBezTo>
                <a:close/>
                <a:moveTo>
                  <a:pt x="8701774" y="534218"/>
                </a:moveTo>
                <a:cubicBezTo>
                  <a:pt x="8696063" y="534218"/>
                  <a:pt x="8688276" y="532660"/>
                  <a:pt x="8688276" y="540967"/>
                </a:cubicBezTo>
                <a:cubicBezTo>
                  <a:pt x="8688276" y="550312"/>
                  <a:pt x="8681527" y="562253"/>
                  <a:pt x="8695025" y="567963"/>
                </a:cubicBezTo>
                <a:cubicBezTo>
                  <a:pt x="8725656" y="580943"/>
                  <a:pt x="8736558" y="605343"/>
                  <a:pt x="8735520" y="637012"/>
                </a:cubicBezTo>
                <a:cubicBezTo>
                  <a:pt x="8735001" y="666604"/>
                  <a:pt x="8733443" y="664008"/>
                  <a:pt x="8760440" y="664008"/>
                </a:cubicBezTo>
                <a:cubicBezTo>
                  <a:pt x="8763036" y="664008"/>
                  <a:pt x="8765112" y="664008"/>
                  <a:pt x="8767189" y="664527"/>
                </a:cubicBezTo>
                <a:cubicBezTo>
                  <a:pt x="8772899" y="665566"/>
                  <a:pt x="8777053" y="667124"/>
                  <a:pt x="8776534" y="675429"/>
                </a:cubicBezTo>
                <a:cubicBezTo>
                  <a:pt x="8774976" y="692043"/>
                  <a:pt x="8776014" y="708136"/>
                  <a:pt x="8776014" y="724750"/>
                </a:cubicBezTo>
                <a:cubicBezTo>
                  <a:pt x="8776014" y="749669"/>
                  <a:pt x="8776014" y="749669"/>
                  <a:pt x="8799896" y="750708"/>
                </a:cubicBezTo>
                <a:cubicBezTo>
                  <a:pt x="8801454" y="750708"/>
                  <a:pt x="8802492" y="751227"/>
                  <a:pt x="8804049" y="751227"/>
                </a:cubicBezTo>
                <a:cubicBezTo>
                  <a:pt x="8812875" y="751746"/>
                  <a:pt x="8822220" y="754861"/>
                  <a:pt x="8822739" y="740324"/>
                </a:cubicBezTo>
                <a:cubicBezTo>
                  <a:pt x="8823777" y="714886"/>
                  <a:pt x="8823777" y="713328"/>
                  <a:pt x="8806645" y="712809"/>
                </a:cubicBezTo>
                <a:cubicBezTo>
                  <a:pt x="8789513" y="711771"/>
                  <a:pt x="8785359" y="708136"/>
                  <a:pt x="8785359" y="691004"/>
                </a:cubicBezTo>
                <a:cubicBezTo>
                  <a:pt x="8785359" y="667124"/>
                  <a:pt x="8785359" y="643761"/>
                  <a:pt x="8785359" y="620399"/>
                </a:cubicBezTo>
                <a:cubicBezTo>
                  <a:pt x="8784840" y="620399"/>
                  <a:pt x="8784840" y="620399"/>
                  <a:pt x="8784840" y="620399"/>
                </a:cubicBezTo>
                <a:cubicBezTo>
                  <a:pt x="8784840" y="596517"/>
                  <a:pt x="8784321" y="572636"/>
                  <a:pt x="8784840" y="548755"/>
                </a:cubicBezTo>
                <a:cubicBezTo>
                  <a:pt x="8785359" y="538371"/>
                  <a:pt x="8782244" y="533698"/>
                  <a:pt x="8770823" y="534218"/>
                </a:cubicBezTo>
                <a:cubicBezTo>
                  <a:pt x="8747980" y="534737"/>
                  <a:pt x="8724618" y="534218"/>
                  <a:pt x="8701774" y="534218"/>
                </a:cubicBezTo>
                <a:close/>
                <a:moveTo>
                  <a:pt x="7932693" y="518578"/>
                </a:moveTo>
                <a:cubicBezTo>
                  <a:pt x="7932693" y="518892"/>
                  <a:pt x="7932378" y="519208"/>
                  <a:pt x="7932378" y="519208"/>
                </a:cubicBezTo>
                <a:cubicBezTo>
                  <a:pt x="7932378" y="519208"/>
                  <a:pt x="7932693" y="519208"/>
                  <a:pt x="7932693" y="519208"/>
                </a:cubicBezTo>
                <a:cubicBezTo>
                  <a:pt x="7932693" y="519208"/>
                  <a:pt x="7932693" y="518892"/>
                  <a:pt x="7932693" y="518578"/>
                </a:cubicBezTo>
                <a:close/>
                <a:moveTo>
                  <a:pt x="7991282" y="518263"/>
                </a:moveTo>
                <a:cubicBezTo>
                  <a:pt x="7991282" y="518578"/>
                  <a:pt x="7991282" y="518578"/>
                  <a:pt x="7991282" y="518892"/>
                </a:cubicBezTo>
                <a:cubicBezTo>
                  <a:pt x="7991282" y="518892"/>
                  <a:pt x="7991597" y="518892"/>
                  <a:pt x="7991597" y="518892"/>
                </a:cubicBezTo>
                <a:cubicBezTo>
                  <a:pt x="7991597" y="518578"/>
                  <a:pt x="7991282" y="518578"/>
                  <a:pt x="7991282" y="518263"/>
                </a:cubicBezTo>
                <a:close/>
                <a:moveTo>
                  <a:pt x="7933323" y="517633"/>
                </a:moveTo>
                <a:cubicBezTo>
                  <a:pt x="7933008" y="517948"/>
                  <a:pt x="7933008" y="517948"/>
                  <a:pt x="7933008" y="518263"/>
                </a:cubicBezTo>
                <a:cubicBezTo>
                  <a:pt x="7933008" y="518263"/>
                  <a:pt x="7933323" y="518263"/>
                  <a:pt x="7933323" y="518263"/>
                </a:cubicBezTo>
                <a:cubicBezTo>
                  <a:pt x="7933323" y="517948"/>
                  <a:pt x="7933323" y="517948"/>
                  <a:pt x="7933323" y="517633"/>
                </a:cubicBezTo>
                <a:close/>
                <a:moveTo>
                  <a:pt x="9995853" y="483450"/>
                </a:moveTo>
                <a:lnTo>
                  <a:pt x="9995853" y="547260"/>
                </a:lnTo>
                <a:lnTo>
                  <a:pt x="10005688" y="548252"/>
                </a:lnTo>
                <a:cubicBezTo>
                  <a:pt x="10042501" y="555784"/>
                  <a:pt x="10070193" y="588356"/>
                  <a:pt x="10070193" y="627396"/>
                </a:cubicBezTo>
                <a:lnTo>
                  <a:pt x="10070193" y="839288"/>
                </a:lnTo>
                <a:lnTo>
                  <a:pt x="10098404" y="839288"/>
                </a:lnTo>
                <a:lnTo>
                  <a:pt x="10098404" y="483450"/>
                </a:lnTo>
                <a:close/>
                <a:moveTo>
                  <a:pt x="9781381" y="483450"/>
                </a:moveTo>
                <a:lnTo>
                  <a:pt x="9781381" y="547123"/>
                </a:lnTo>
                <a:lnTo>
                  <a:pt x="9792075" y="548201"/>
                </a:lnTo>
                <a:cubicBezTo>
                  <a:pt x="9828888" y="555733"/>
                  <a:pt x="9856579" y="588305"/>
                  <a:pt x="9856579" y="627345"/>
                </a:cubicBezTo>
                <a:lnTo>
                  <a:pt x="9856579" y="839288"/>
                </a:lnTo>
                <a:lnTo>
                  <a:pt x="9908622" y="839288"/>
                </a:lnTo>
                <a:lnTo>
                  <a:pt x="9908621" y="627396"/>
                </a:lnTo>
                <a:lnTo>
                  <a:pt x="9908622" y="627394"/>
                </a:lnTo>
                <a:lnTo>
                  <a:pt x="9908622" y="620889"/>
                </a:lnTo>
                <a:lnTo>
                  <a:pt x="9909277" y="620889"/>
                </a:lnTo>
                <a:lnTo>
                  <a:pt x="9910263" y="611115"/>
                </a:lnTo>
                <a:cubicBezTo>
                  <a:pt x="9916854" y="578904"/>
                  <a:pt x="9942616" y="553676"/>
                  <a:pt x="9975107" y="547872"/>
                </a:cubicBezTo>
                <a:lnTo>
                  <a:pt x="9975644" y="547825"/>
                </a:lnTo>
                <a:lnTo>
                  <a:pt x="9975644" y="483450"/>
                </a:lnTo>
                <a:close/>
                <a:moveTo>
                  <a:pt x="4460613" y="410313"/>
                </a:moveTo>
                <a:lnTo>
                  <a:pt x="4460613" y="474688"/>
                </a:lnTo>
                <a:lnTo>
                  <a:pt x="4461150" y="474735"/>
                </a:lnTo>
                <a:cubicBezTo>
                  <a:pt x="4493641" y="480539"/>
                  <a:pt x="4519403" y="505767"/>
                  <a:pt x="4525994" y="537978"/>
                </a:cubicBezTo>
                <a:lnTo>
                  <a:pt x="4526979" y="547752"/>
                </a:lnTo>
                <a:lnTo>
                  <a:pt x="4527635" y="547752"/>
                </a:lnTo>
                <a:lnTo>
                  <a:pt x="4527635" y="554257"/>
                </a:lnTo>
                <a:lnTo>
                  <a:pt x="4527635" y="554259"/>
                </a:lnTo>
                <a:lnTo>
                  <a:pt x="4527635" y="766151"/>
                </a:lnTo>
                <a:lnTo>
                  <a:pt x="4579677" y="766151"/>
                </a:lnTo>
                <a:lnTo>
                  <a:pt x="4579677" y="554208"/>
                </a:lnTo>
                <a:cubicBezTo>
                  <a:pt x="4579677" y="515168"/>
                  <a:pt x="4607369" y="482596"/>
                  <a:pt x="4644181" y="475064"/>
                </a:cubicBezTo>
                <a:lnTo>
                  <a:pt x="4654875" y="473986"/>
                </a:lnTo>
                <a:lnTo>
                  <a:pt x="4654875" y="410313"/>
                </a:lnTo>
                <a:close/>
                <a:moveTo>
                  <a:pt x="4337854" y="410313"/>
                </a:moveTo>
                <a:lnTo>
                  <a:pt x="4337854" y="645080"/>
                </a:lnTo>
                <a:lnTo>
                  <a:pt x="4354002" y="645080"/>
                </a:lnTo>
                <a:lnTo>
                  <a:pt x="4366063" y="645080"/>
                </a:lnTo>
                <a:lnTo>
                  <a:pt x="4366063" y="554259"/>
                </a:lnTo>
                <a:cubicBezTo>
                  <a:pt x="4366063" y="515219"/>
                  <a:pt x="4393756" y="482648"/>
                  <a:pt x="4430568" y="475115"/>
                </a:cubicBezTo>
                <a:lnTo>
                  <a:pt x="4440404" y="474123"/>
                </a:lnTo>
                <a:lnTo>
                  <a:pt x="4440404" y="410313"/>
                </a:lnTo>
                <a:close/>
                <a:moveTo>
                  <a:pt x="2495196" y="386617"/>
                </a:moveTo>
                <a:cubicBezTo>
                  <a:pt x="2483775" y="386098"/>
                  <a:pt x="2480660" y="390771"/>
                  <a:pt x="2481179" y="401154"/>
                </a:cubicBezTo>
                <a:cubicBezTo>
                  <a:pt x="2481698" y="425035"/>
                  <a:pt x="2481179" y="448917"/>
                  <a:pt x="2481179" y="472798"/>
                </a:cubicBezTo>
                <a:cubicBezTo>
                  <a:pt x="2481179" y="472798"/>
                  <a:pt x="2481179" y="472798"/>
                  <a:pt x="2480660" y="472798"/>
                </a:cubicBezTo>
                <a:cubicBezTo>
                  <a:pt x="2480660" y="496160"/>
                  <a:pt x="2480660" y="519523"/>
                  <a:pt x="2480660" y="543404"/>
                </a:cubicBezTo>
                <a:cubicBezTo>
                  <a:pt x="2480660" y="560536"/>
                  <a:pt x="2476506" y="564171"/>
                  <a:pt x="2459374" y="565209"/>
                </a:cubicBezTo>
                <a:cubicBezTo>
                  <a:pt x="2442242" y="565728"/>
                  <a:pt x="2442242" y="567286"/>
                  <a:pt x="2443280" y="592724"/>
                </a:cubicBezTo>
                <a:cubicBezTo>
                  <a:pt x="2443799" y="607261"/>
                  <a:pt x="2453144" y="604146"/>
                  <a:pt x="2461970" y="603627"/>
                </a:cubicBezTo>
                <a:cubicBezTo>
                  <a:pt x="2463527" y="603627"/>
                  <a:pt x="2464565" y="603108"/>
                  <a:pt x="2466123" y="603108"/>
                </a:cubicBezTo>
                <a:cubicBezTo>
                  <a:pt x="2490005" y="602069"/>
                  <a:pt x="2490005" y="602069"/>
                  <a:pt x="2490005" y="577150"/>
                </a:cubicBezTo>
                <a:cubicBezTo>
                  <a:pt x="2490005" y="560536"/>
                  <a:pt x="2491043" y="544443"/>
                  <a:pt x="2489485" y="527829"/>
                </a:cubicBezTo>
                <a:cubicBezTo>
                  <a:pt x="2488966" y="519523"/>
                  <a:pt x="2493120" y="517965"/>
                  <a:pt x="2498830" y="516927"/>
                </a:cubicBezTo>
                <a:cubicBezTo>
                  <a:pt x="2500907" y="516408"/>
                  <a:pt x="2502983" y="516408"/>
                  <a:pt x="2505579" y="516408"/>
                </a:cubicBezTo>
                <a:cubicBezTo>
                  <a:pt x="2532576" y="516408"/>
                  <a:pt x="2531018" y="519003"/>
                  <a:pt x="2530499" y="489411"/>
                </a:cubicBezTo>
                <a:cubicBezTo>
                  <a:pt x="2529461" y="457742"/>
                  <a:pt x="2540363" y="433342"/>
                  <a:pt x="2570994" y="420363"/>
                </a:cubicBezTo>
                <a:cubicBezTo>
                  <a:pt x="2584492" y="414652"/>
                  <a:pt x="2577743" y="402711"/>
                  <a:pt x="2577743" y="393366"/>
                </a:cubicBezTo>
                <a:cubicBezTo>
                  <a:pt x="2577743" y="385060"/>
                  <a:pt x="2569956" y="386617"/>
                  <a:pt x="2564244" y="386617"/>
                </a:cubicBezTo>
                <a:cubicBezTo>
                  <a:pt x="2541401" y="386617"/>
                  <a:pt x="2518039" y="387136"/>
                  <a:pt x="2495196" y="386617"/>
                </a:cubicBezTo>
                <a:close/>
                <a:moveTo>
                  <a:pt x="9258835" y="0"/>
                </a:moveTo>
                <a:lnTo>
                  <a:pt x="9334633" y="0"/>
                </a:lnTo>
                <a:lnTo>
                  <a:pt x="9369417" y="714886"/>
                </a:lnTo>
                <a:lnTo>
                  <a:pt x="9451963" y="716443"/>
                </a:lnTo>
                <a:lnTo>
                  <a:pt x="9451511" y="839288"/>
                </a:lnTo>
                <a:lnTo>
                  <a:pt x="9695008" y="839288"/>
                </a:lnTo>
                <a:lnTo>
                  <a:pt x="9695008" y="627345"/>
                </a:lnTo>
                <a:lnTo>
                  <a:pt x="9695008" y="627342"/>
                </a:lnTo>
                <a:lnTo>
                  <a:pt x="9695008" y="620838"/>
                </a:lnTo>
                <a:lnTo>
                  <a:pt x="9695582" y="620838"/>
                </a:lnTo>
                <a:lnTo>
                  <a:pt x="9696270" y="613044"/>
                </a:lnTo>
                <a:cubicBezTo>
                  <a:pt x="9702073" y="580553"/>
                  <a:pt x="9727301" y="554792"/>
                  <a:pt x="9759513" y="548201"/>
                </a:cubicBezTo>
                <a:lnTo>
                  <a:pt x="9761172" y="548033"/>
                </a:lnTo>
                <a:lnTo>
                  <a:pt x="9761172" y="452927"/>
                </a:lnTo>
                <a:lnTo>
                  <a:pt x="9781381" y="452927"/>
                </a:lnTo>
                <a:lnTo>
                  <a:pt x="9781381" y="453137"/>
                </a:lnTo>
                <a:lnTo>
                  <a:pt x="10098404" y="453137"/>
                </a:lnTo>
                <a:lnTo>
                  <a:pt x="10098404" y="395857"/>
                </a:lnTo>
                <a:lnTo>
                  <a:pt x="10098404" y="395855"/>
                </a:lnTo>
                <a:lnTo>
                  <a:pt x="10098404" y="322646"/>
                </a:lnTo>
                <a:lnTo>
                  <a:pt x="10147724" y="322646"/>
                </a:lnTo>
                <a:lnTo>
                  <a:pt x="10192315" y="322646"/>
                </a:lnTo>
                <a:lnTo>
                  <a:pt x="10192315" y="412796"/>
                </a:lnTo>
                <a:lnTo>
                  <a:pt x="10192315" y="839288"/>
                </a:lnTo>
                <a:lnTo>
                  <a:pt x="10237382" y="839288"/>
                </a:lnTo>
                <a:lnTo>
                  <a:pt x="10237382" y="787976"/>
                </a:lnTo>
                <a:lnTo>
                  <a:pt x="10237382" y="787525"/>
                </a:lnTo>
                <a:lnTo>
                  <a:pt x="10237382" y="786823"/>
                </a:lnTo>
                <a:lnTo>
                  <a:pt x="10293811" y="786823"/>
                </a:lnTo>
                <a:lnTo>
                  <a:pt x="10293811" y="486617"/>
                </a:lnTo>
                <a:lnTo>
                  <a:pt x="10293811" y="486615"/>
                </a:lnTo>
                <a:lnTo>
                  <a:pt x="10293811" y="412796"/>
                </a:lnTo>
                <a:lnTo>
                  <a:pt x="10293812" y="412796"/>
                </a:lnTo>
                <a:lnTo>
                  <a:pt x="10364543" y="412796"/>
                </a:lnTo>
                <a:lnTo>
                  <a:pt x="10435273" y="412796"/>
                </a:lnTo>
                <a:lnTo>
                  <a:pt x="10435273" y="493478"/>
                </a:lnTo>
                <a:lnTo>
                  <a:pt x="10435272" y="493478"/>
                </a:lnTo>
                <a:lnTo>
                  <a:pt x="10435272" y="787653"/>
                </a:lnTo>
                <a:lnTo>
                  <a:pt x="10479889" y="787653"/>
                </a:lnTo>
                <a:lnTo>
                  <a:pt x="10479889" y="834346"/>
                </a:lnTo>
                <a:lnTo>
                  <a:pt x="10479889" y="883894"/>
                </a:lnTo>
                <a:lnTo>
                  <a:pt x="10634153" y="798062"/>
                </a:lnTo>
                <a:lnTo>
                  <a:pt x="10634153" y="890261"/>
                </a:lnTo>
                <a:lnTo>
                  <a:pt x="10799859" y="798062"/>
                </a:lnTo>
                <a:lnTo>
                  <a:pt x="10799859" y="890261"/>
                </a:lnTo>
                <a:lnTo>
                  <a:pt x="10965565" y="798062"/>
                </a:lnTo>
                <a:lnTo>
                  <a:pt x="10965565" y="890261"/>
                </a:lnTo>
                <a:lnTo>
                  <a:pt x="11131272" y="798062"/>
                </a:lnTo>
                <a:lnTo>
                  <a:pt x="11131272" y="894809"/>
                </a:lnTo>
                <a:lnTo>
                  <a:pt x="10965565" y="894809"/>
                </a:lnTo>
                <a:lnTo>
                  <a:pt x="10957391" y="894809"/>
                </a:lnTo>
                <a:lnTo>
                  <a:pt x="10799859" y="894809"/>
                </a:lnTo>
                <a:lnTo>
                  <a:pt x="10791685" y="894809"/>
                </a:lnTo>
                <a:lnTo>
                  <a:pt x="10634153" y="894809"/>
                </a:lnTo>
                <a:lnTo>
                  <a:pt x="10625978" y="894809"/>
                </a:lnTo>
                <a:lnTo>
                  <a:pt x="10479889" y="894809"/>
                </a:lnTo>
                <a:lnTo>
                  <a:pt x="10479889" y="894815"/>
                </a:lnTo>
                <a:lnTo>
                  <a:pt x="11131272" y="894815"/>
                </a:lnTo>
                <a:lnTo>
                  <a:pt x="11131272" y="930426"/>
                </a:lnTo>
                <a:lnTo>
                  <a:pt x="11131272" y="1058032"/>
                </a:lnTo>
                <a:lnTo>
                  <a:pt x="11135416" y="1058032"/>
                </a:lnTo>
                <a:cubicBezTo>
                  <a:pt x="11135416" y="1058032"/>
                  <a:pt x="11135416" y="1058032"/>
                  <a:pt x="11135416" y="475513"/>
                </a:cubicBezTo>
                <a:cubicBezTo>
                  <a:pt x="11135416" y="475513"/>
                  <a:pt x="11135416" y="475513"/>
                  <a:pt x="11317073" y="475513"/>
                </a:cubicBezTo>
                <a:cubicBezTo>
                  <a:pt x="11317073" y="475513"/>
                  <a:pt x="11317073" y="475513"/>
                  <a:pt x="11317073" y="957415"/>
                </a:cubicBezTo>
                <a:cubicBezTo>
                  <a:pt x="11327605" y="928290"/>
                  <a:pt x="11356564" y="864742"/>
                  <a:pt x="11385524" y="864742"/>
                </a:cubicBezTo>
                <a:cubicBezTo>
                  <a:pt x="11427648" y="864742"/>
                  <a:pt x="11467139" y="970654"/>
                  <a:pt x="11467139" y="970654"/>
                </a:cubicBezTo>
                <a:cubicBezTo>
                  <a:pt x="11467139" y="970654"/>
                  <a:pt x="11501364" y="864742"/>
                  <a:pt x="11540855" y="864742"/>
                </a:cubicBezTo>
                <a:cubicBezTo>
                  <a:pt x="11580346" y="864742"/>
                  <a:pt x="11622470" y="970654"/>
                  <a:pt x="11622470" y="970654"/>
                </a:cubicBezTo>
                <a:cubicBezTo>
                  <a:pt x="11622470" y="970654"/>
                  <a:pt x="11656695" y="864742"/>
                  <a:pt x="11696186" y="864742"/>
                </a:cubicBezTo>
                <a:cubicBezTo>
                  <a:pt x="11735677" y="864742"/>
                  <a:pt x="11777800" y="970654"/>
                  <a:pt x="11777800" y="970654"/>
                </a:cubicBezTo>
                <a:cubicBezTo>
                  <a:pt x="11777800" y="970654"/>
                  <a:pt x="11777800" y="970654"/>
                  <a:pt x="11777800" y="994485"/>
                </a:cubicBezTo>
                <a:cubicBezTo>
                  <a:pt x="11777800" y="994485"/>
                  <a:pt x="11777800" y="994485"/>
                  <a:pt x="11851517" y="994485"/>
                </a:cubicBezTo>
                <a:cubicBezTo>
                  <a:pt x="11851517" y="994485"/>
                  <a:pt x="11851517" y="994485"/>
                  <a:pt x="11851517" y="920346"/>
                </a:cubicBezTo>
                <a:cubicBezTo>
                  <a:pt x="11798862" y="909755"/>
                  <a:pt x="11759371" y="862094"/>
                  <a:pt x="11759371" y="806490"/>
                </a:cubicBezTo>
                <a:cubicBezTo>
                  <a:pt x="11759371" y="750886"/>
                  <a:pt x="11798862" y="703225"/>
                  <a:pt x="11851517" y="692634"/>
                </a:cubicBezTo>
                <a:cubicBezTo>
                  <a:pt x="11851517" y="692634"/>
                  <a:pt x="11851517" y="692634"/>
                  <a:pt x="11851517" y="562891"/>
                </a:cubicBezTo>
                <a:cubicBezTo>
                  <a:pt x="11851517" y="562891"/>
                  <a:pt x="11851517" y="562891"/>
                  <a:pt x="11898906" y="562891"/>
                </a:cubicBezTo>
                <a:cubicBezTo>
                  <a:pt x="11898906" y="562891"/>
                  <a:pt x="11898906" y="562891"/>
                  <a:pt x="11898906" y="692634"/>
                </a:cubicBezTo>
                <a:cubicBezTo>
                  <a:pt x="11951560" y="703225"/>
                  <a:pt x="11991051" y="750886"/>
                  <a:pt x="11991051" y="806490"/>
                </a:cubicBezTo>
                <a:cubicBezTo>
                  <a:pt x="11991051" y="864742"/>
                  <a:pt x="11951560" y="909755"/>
                  <a:pt x="11898906" y="920346"/>
                </a:cubicBezTo>
                <a:cubicBezTo>
                  <a:pt x="11898906" y="920346"/>
                  <a:pt x="11898906" y="920346"/>
                  <a:pt x="11898906" y="994485"/>
                </a:cubicBezTo>
                <a:cubicBezTo>
                  <a:pt x="11898906" y="994485"/>
                  <a:pt x="11898906" y="994485"/>
                  <a:pt x="11962091" y="994485"/>
                </a:cubicBezTo>
                <a:cubicBezTo>
                  <a:pt x="11962091" y="994485"/>
                  <a:pt x="11962091" y="994485"/>
                  <a:pt x="11962091" y="917698"/>
                </a:cubicBezTo>
                <a:cubicBezTo>
                  <a:pt x="11962091" y="917698"/>
                  <a:pt x="11962091" y="917698"/>
                  <a:pt x="12041073" y="917698"/>
                </a:cubicBezTo>
                <a:cubicBezTo>
                  <a:pt x="12041073" y="917698"/>
                  <a:pt x="12041073" y="917698"/>
                  <a:pt x="12041073" y="817081"/>
                </a:cubicBezTo>
                <a:cubicBezTo>
                  <a:pt x="12041073" y="817081"/>
                  <a:pt x="12041073" y="817081"/>
                  <a:pt x="12155715" y="817081"/>
                </a:cubicBezTo>
                <a:lnTo>
                  <a:pt x="12200316" y="817081"/>
                </a:lnTo>
                <a:lnTo>
                  <a:pt x="12200316" y="1105184"/>
                </a:lnTo>
                <a:lnTo>
                  <a:pt x="12208559" y="1105184"/>
                </a:lnTo>
                <a:lnTo>
                  <a:pt x="12208559" y="1153840"/>
                </a:lnTo>
                <a:lnTo>
                  <a:pt x="12208559" y="1225322"/>
                </a:lnTo>
                <a:lnTo>
                  <a:pt x="12208633" y="1225322"/>
                </a:lnTo>
                <a:lnTo>
                  <a:pt x="12208633" y="1247932"/>
                </a:lnTo>
                <a:lnTo>
                  <a:pt x="12200316" y="1247932"/>
                </a:lnTo>
                <a:lnTo>
                  <a:pt x="12200316" y="5434893"/>
                </a:lnTo>
                <a:lnTo>
                  <a:pt x="8318" y="5434893"/>
                </a:lnTo>
                <a:lnTo>
                  <a:pt x="8318" y="1247932"/>
                </a:lnTo>
                <a:lnTo>
                  <a:pt x="0" y="1247932"/>
                </a:lnTo>
                <a:lnTo>
                  <a:pt x="0" y="1225322"/>
                </a:lnTo>
                <a:lnTo>
                  <a:pt x="0" y="1063433"/>
                </a:lnTo>
                <a:lnTo>
                  <a:pt x="56578" y="1063433"/>
                </a:lnTo>
                <a:cubicBezTo>
                  <a:pt x="82782" y="1063433"/>
                  <a:pt x="112730" y="1063433"/>
                  <a:pt x="146955" y="1063433"/>
                </a:cubicBezTo>
                <a:cubicBezTo>
                  <a:pt x="146955" y="1063433"/>
                  <a:pt x="146955" y="1063433"/>
                  <a:pt x="146955" y="480915"/>
                </a:cubicBezTo>
                <a:cubicBezTo>
                  <a:pt x="146955" y="480915"/>
                  <a:pt x="146955" y="480915"/>
                  <a:pt x="328613" y="480915"/>
                </a:cubicBezTo>
                <a:cubicBezTo>
                  <a:pt x="328613" y="480915"/>
                  <a:pt x="328613" y="480915"/>
                  <a:pt x="328613" y="962816"/>
                </a:cubicBezTo>
                <a:cubicBezTo>
                  <a:pt x="339144" y="933691"/>
                  <a:pt x="368104" y="870143"/>
                  <a:pt x="397064" y="870143"/>
                </a:cubicBezTo>
                <a:cubicBezTo>
                  <a:pt x="439187" y="870143"/>
                  <a:pt x="478678" y="976055"/>
                  <a:pt x="478678" y="976055"/>
                </a:cubicBezTo>
                <a:cubicBezTo>
                  <a:pt x="478678" y="976055"/>
                  <a:pt x="512903" y="870143"/>
                  <a:pt x="552394" y="870143"/>
                </a:cubicBezTo>
                <a:cubicBezTo>
                  <a:pt x="591885" y="870143"/>
                  <a:pt x="634009" y="976055"/>
                  <a:pt x="634009" y="976055"/>
                </a:cubicBezTo>
                <a:cubicBezTo>
                  <a:pt x="634009" y="976055"/>
                  <a:pt x="668234" y="870143"/>
                  <a:pt x="707725" y="870143"/>
                </a:cubicBezTo>
                <a:cubicBezTo>
                  <a:pt x="747216" y="870143"/>
                  <a:pt x="789340" y="976055"/>
                  <a:pt x="789340" y="976055"/>
                </a:cubicBezTo>
                <a:cubicBezTo>
                  <a:pt x="789340" y="976055"/>
                  <a:pt x="789340" y="976055"/>
                  <a:pt x="789340" y="999886"/>
                </a:cubicBezTo>
                <a:cubicBezTo>
                  <a:pt x="789340" y="999886"/>
                  <a:pt x="789340" y="999886"/>
                  <a:pt x="863056" y="999886"/>
                </a:cubicBezTo>
                <a:cubicBezTo>
                  <a:pt x="863056" y="999886"/>
                  <a:pt x="863056" y="999886"/>
                  <a:pt x="863056" y="925747"/>
                </a:cubicBezTo>
                <a:cubicBezTo>
                  <a:pt x="810402" y="915156"/>
                  <a:pt x="770911" y="867495"/>
                  <a:pt x="770911" y="811891"/>
                </a:cubicBezTo>
                <a:cubicBezTo>
                  <a:pt x="770911" y="756287"/>
                  <a:pt x="810402" y="708626"/>
                  <a:pt x="863056" y="698035"/>
                </a:cubicBezTo>
                <a:cubicBezTo>
                  <a:pt x="863056" y="698035"/>
                  <a:pt x="863056" y="698035"/>
                  <a:pt x="863056" y="568293"/>
                </a:cubicBezTo>
                <a:cubicBezTo>
                  <a:pt x="863056" y="568293"/>
                  <a:pt x="863056" y="568293"/>
                  <a:pt x="910445" y="568293"/>
                </a:cubicBezTo>
                <a:cubicBezTo>
                  <a:pt x="910445" y="568293"/>
                  <a:pt x="910445" y="568293"/>
                  <a:pt x="910445" y="698035"/>
                </a:cubicBezTo>
                <a:cubicBezTo>
                  <a:pt x="963099" y="708626"/>
                  <a:pt x="1002590" y="756287"/>
                  <a:pt x="1002590" y="811891"/>
                </a:cubicBezTo>
                <a:cubicBezTo>
                  <a:pt x="1002590" y="870143"/>
                  <a:pt x="963099" y="915156"/>
                  <a:pt x="910445" y="925747"/>
                </a:cubicBezTo>
                <a:cubicBezTo>
                  <a:pt x="910445" y="925747"/>
                  <a:pt x="910445" y="925747"/>
                  <a:pt x="910445" y="999886"/>
                </a:cubicBezTo>
                <a:cubicBezTo>
                  <a:pt x="910445" y="999886"/>
                  <a:pt x="910445" y="999886"/>
                  <a:pt x="973630" y="999886"/>
                </a:cubicBezTo>
                <a:cubicBezTo>
                  <a:pt x="973630" y="999886"/>
                  <a:pt x="973630" y="999886"/>
                  <a:pt x="973630" y="923099"/>
                </a:cubicBezTo>
                <a:cubicBezTo>
                  <a:pt x="973630" y="923099"/>
                  <a:pt x="973630" y="923099"/>
                  <a:pt x="1052612" y="923099"/>
                </a:cubicBezTo>
                <a:cubicBezTo>
                  <a:pt x="1052612" y="923099"/>
                  <a:pt x="1052612" y="923099"/>
                  <a:pt x="1052612" y="822482"/>
                </a:cubicBezTo>
                <a:cubicBezTo>
                  <a:pt x="1052612" y="822482"/>
                  <a:pt x="1052612" y="822482"/>
                  <a:pt x="1223739" y="822482"/>
                </a:cubicBezTo>
                <a:cubicBezTo>
                  <a:pt x="1223739" y="822482"/>
                  <a:pt x="1223739" y="822482"/>
                  <a:pt x="1223739" y="533871"/>
                </a:cubicBezTo>
                <a:cubicBezTo>
                  <a:pt x="1223739" y="533871"/>
                  <a:pt x="1223739" y="533871"/>
                  <a:pt x="1452786" y="533871"/>
                </a:cubicBezTo>
                <a:cubicBezTo>
                  <a:pt x="1452786" y="533871"/>
                  <a:pt x="1452786" y="533871"/>
                  <a:pt x="1452786" y="827778"/>
                </a:cubicBezTo>
                <a:cubicBezTo>
                  <a:pt x="1452786" y="827778"/>
                  <a:pt x="1452786" y="827778"/>
                  <a:pt x="1687099" y="827778"/>
                </a:cubicBezTo>
                <a:cubicBezTo>
                  <a:pt x="1687099" y="827778"/>
                  <a:pt x="1687099" y="827778"/>
                  <a:pt x="1687099" y="645080"/>
                </a:cubicBezTo>
                <a:cubicBezTo>
                  <a:pt x="1687099" y="645080"/>
                  <a:pt x="1687099" y="645080"/>
                  <a:pt x="1795945" y="645080"/>
                </a:cubicBezTo>
                <a:lnTo>
                  <a:pt x="1814336" y="645080"/>
                </a:lnTo>
                <a:lnTo>
                  <a:pt x="1814055" y="568843"/>
                </a:lnTo>
                <a:lnTo>
                  <a:pt x="1896602" y="567286"/>
                </a:lnTo>
                <a:lnTo>
                  <a:pt x="1917630" y="135119"/>
                </a:lnTo>
                <a:lnTo>
                  <a:pt x="2020520" y="135119"/>
                </a:lnTo>
                <a:lnTo>
                  <a:pt x="2040929" y="567805"/>
                </a:lnTo>
                <a:lnTo>
                  <a:pt x="2085058" y="569362"/>
                </a:lnTo>
                <a:lnTo>
                  <a:pt x="2104692" y="247596"/>
                </a:lnTo>
                <a:lnTo>
                  <a:pt x="2211603" y="247596"/>
                </a:lnTo>
                <a:lnTo>
                  <a:pt x="2230423" y="571958"/>
                </a:lnTo>
                <a:lnTo>
                  <a:pt x="2293761" y="575073"/>
                </a:lnTo>
                <a:cubicBezTo>
                  <a:pt x="2293761" y="543923"/>
                  <a:pt x="2293761" y="512255"/>
                  <a:pt x="2293761" y="481105"/>
                </a:cubicBezTo>
                <a:cubicBezTo>
                  <a:pt x="2293761" y="456704"/>
                  <a:pt x="2303625" y="437495"/>
                  <a:pt x="2325430" y="425035"/>
                </a:cubicBezTo>
                <a:cubicBezTo>
                  <a:pt x="2329064" y="422959"/>
                  <a:pt x="2331660" y="420882"/>
                  <a:pt x="2333736" y="417248"/>
                </a:cubicBezTo>
                <a:cubicBezTo>
                  <a:pt x="2338409" y="408422"/>
                  <a:pt x="2365406" y="405307"/>
                  <a:pt x="2370078" y="413614"/>
                </a:cubicBezTo>
                <a:cubicBezTo>
                  <a:pt x="2374751" y="421920"/>
                  <a:pt x="2382019" y="425035"/>
                  <a:pt x="2388249" y="430227"/>
                </a:cubicBezTo>
                <a:cubicBezTo>
                  <a:pt x="2402785" y="441648"/>
                  <a:pt x="2411611" y="456185"/>
                  <a:pt x="2411611" y="474355"/>
                </a:cubicBezTo>
                <a:cubicBezTo>
                  <a:pt x="2411611" y="487335"/>
                  <a:pt x="2416802" y="490969"/>
                  <a:pt x="2428224" y="489411"/>
                </a:cubicBezTo>
                <a:cubicBezTo>
                  <a:pt x="2439646" y="487854"/>
                  <a:pt x="2444318" y="494084"/>
                  <a:pt x="2443799" y="504986"/>
                </a:cubicBezTo>
                <a:cubicBezTo>
                  <a:pt x="2443280" y="513293"/>
                  <a:pt x="2443799" y="521599"/>
                  <a:pt x="2443799" y="530425"/>
                </a:cubicBezTo>
                <a:cubicBezTo>
                  <a:pt x="2443799" y="534059"/>
                  <a:pt x="2443280" y="538213"/>
                  <a:pt x="2448472" y="538732"/>
                </a:cubicBezTo>
                <a:cubicBezTo>
                  <a:pt x="2454182" y="539251"/>
                  <a:pt x="2454182" y="534059"/>
                  <a:pt x="2454182" y="529906"/>
                </a:cubicBezTo>
                <a:cubicBezTo>
                  <a:pt x="2454702" y="516408"/>
                  <a:pt x="2455740" y="502390"/>
                  <a:pt x="2455740" y="488892"/>
                </a:cubicBezTo>
                <a:cubicBezTo>
                  <a:pt x="2456259" y="452551"/>
                  <a:pt x="2456259" y="416209"/>
                  <a:pt x="2455740" y="379868"/>
                </a:cubicBezTo>
                <a:cubicBezTo>
                  <a:pt x="2455740" y="368966"/>
                  <a:pt x="2459374" y="361697"/>
                  <a:pt x="2471834" y="361697"/>
                </a:cubicBezTo>
                <a:cubicBezTo>
                  <a:pt x="2511290" y="361697"/>
                  <a:pt x="2550746" y="361697"/>
                  <a:pt x="2590203" y="361697"/>
                </a:cubicBezTo>
                <a:cubicBezTo>
                  <a:pt x="2600067" y="361697"/>
                  <a:pt x="2604739" y="366889"/>
                  <a:pt x="2604220" y="376753"/>
                </a:cubicBezTo>
                <a:cubicBezTo>
                  <a:pt x="2604220" y="386098"/>
                  <a:pt x="2604739" y="395443"/>
                  <a:pt x="2603701" y="404788"/>
                </a:cubicBezTo>
                <a:cubicBezTo>
                  <a:pt x="2602662" y="415171"/>
                  <a:pt x="2606297" y="420882"/>
                  <a:pt x="2616161" y="425035"/>
                </a:cubicBezTo>
                <a:cubicBezTo>
                  <a:pt x="2637965" y="434899"/>
                  <a:pt x="2648349" y="453070"/>
                  <a:pt x="2648868" y="476951"/>
                </a:cubicBezTo>
                <a:cubicBezTo>
                  <a:pt x="2648868" y="493565"/>
                  <a:pt x="2648868" y="510697"/>
                  <a:pt x="2648868" y="527310"/>
                </a:cubicBezTo>
                <a:cubicBezTo>
                  <a:pt x="2648868" y="542106"/>
                  <a:pt x="2648090" y="548596"/>
                  <a:pt x="2651010" y="551386"/>
                </a:cubicBezTo>
                <a:lnTo>
                  <a:pt x="2661207" y="552175"/>
                </a:lnTo>
                <a:lnTo>
                  <a:pt x="2661207" y="497877"/>
                </a:lnTo>
                <a:cubicBezTo>
                  <a:pt x="2661207" y="443514"/>
                  <a:pt x="2661207" y="371030"/>
                  <a:pt x="2661207" y="274385"/>
                </a:cubicBezTo>
                <a:cubicBezTo>
                  <a:pt x="2661207" y="274385"/>
                  <a:pt x="2661207" y="274385"/>
                  <a:pt x="2916581" y="274385"/>
                </a:cubicBezTo>
                <a:cubicBezTo>
                  <a:pt x="2916581" y="274385"/>
                  <a:pt x="2916581" y="274385"/>
                  <a:pt x="2916581" y="623897"/>
                </a:cubicBezTo>
                <a:cubicBezTo>
                  <a:pt x="2916581" y="623897"/>
                  <a:pt x="2916581" y="623897"/>
                  <a:pt x="3103505" y="623897"/>
                </a:cubicBezTo>
                <a:cubicBezTo>
                  <a:pt x="3103505" y="623897"/>
                  <a:pt x="3103505" y="623897"/>
                  <a:pt x="3103505" y="938986"/>
                </a:cubicBezTo>
                <a:cubicBezTo>
                  <a:pt x="3103505" y="938986"/>
                  <a:pt x="3103505" y="938986"/>
                  <a:pt x="3253570" y="938986"/>
                </a:cubicBezTo>
                <a:cubicBezTo>
                  <a:pt x="3253570" y="938986"/>
                  <a:pt x="3253570" y="938986"/>
                  <a:pt x="3253570" y="833074"/>
                </a:cubicBezTo>
                <a:cubicBezTo>
                  <a:pt x="3253570" y="833074"/>
                  <a:pt x="3253570" y="833074"/>
                  <a:pt x="3458923" y="833074"/>
                </a:cubicBezTo>
                <a:cubicBezTo>
                  <a:pt x="3458923" y="833074"/>
                  <a:pt x="3458923" y="833074"/>
                  <a:pt x="3458923" y="449141"/>
                </a:cubicBezTo>
                <a:cubicBezTo>
                  <a:pt x="3458923" y="449141"/>
                  <a:pt x="3458923" y="449141"/>
                  <a:pt x="3619519" y="449141"/>
                </a:cubicBezTo>
                <a:cubicBezTo>
                  <a:pt x="3619519" y="449141"/>
                  <a:pt x="3619519" y="449141"/>
                  <a:pt x="3619519" y="822482"/>
                </a:cubicBezTo>
                <a:cubicBezTo>
                  <a:pt x="3619519" y="822482"/>
                  <a:pt x="3619519" y="822482"/>
                  <a:pt x="3716929" y="822482"/>
                </a:cubicBezTo>
                <a:cubicBezTo>
                  <a:pt x="3716929" y="822482"/>
                  <a:pt x="3716929" y="822482"/>
                  <a:pt x="3716929" y="533871"/>
                </a:cubicBezTo>
                <a:cubicBezTo>
                  <a:pt x="3716929" y="533871"/>
                  <a:pt x="3716929" y="533871"/>
                  <a:pt x="3948609" y="533871"/>
                </a:cubicBezTo>
                <a:cubicBezTo>
                  <a:pt x="3948609" y="533871"/>
                  <a:pt x="3948609" y="533871"/>
                  <a:pt x="3948609" y="827778"/>
                </a:cubicBezTo>
                <a:cubicBezTo>
                  <a:pt x="3948609" y="827778"/>
                  <a:pt x="3948609" y="827778"/>
                  <a:pt x="3952270" y="827778"/>
                </a:cubicBezTo>
                <a:lnTo>
                  <a:pt x="3956368" y="827778"/>
                </a:lnTo>
                <a:lnTo>
                  <a:pt x="3956368" y="761209"/>
                </a:lnTo>
                <a:lnTo>
                  <a:pt x="3956368" y="714516"/>
                </a:lnTo>
                <a:lnTo>
                  <a:pt x="4000985" y="714516"/>
                </a:lnTo>
                <a:lnTo>
                  <a:pt x="4000985" y="420341"/>
                </a:lnTo>
                <a:lnTo>
                  <a:pt x="4000984" y="420341"/>
                </a:lnTo>
                <a:lnTo>
                  <a:pt x="4000984" y="339659"/>
                </a:lnTo>
                <a:lnTo>
                  <a:pt x="4071715" y="339659"/>
                </a:lnTo>
                <a:lnTo>
                  <a:pt x="4142446" y="339659"/>
                </a:lnTo>
                <a:lnTo>
                  <a:pt x="4142446" y="413478"/>
                </a:lnTo>
                <a:lnTo>
                  <a:pt x="4142446" y="413480"/>
                </a:lnTo>
                <a:lnTo>
                  <a:pt x="4142446" y="713686"/>
                </a:lnTo>
                <a:lnTo>
                  <a:pt x="4182921" y="713686"/>
                </a:lnTo>
                <a:lnTo>
                  <a:pt x="4182921" y="705384"/>
                </a:lnTo>
                <a:cubicBezTo>
                  <a:pt x="4182921" y="687899"/>
                  <a:pt x="4182921" y="667917"/>
                  <a:pt x="4182921" y="645080"/>
                </a:cubicBezTo>
                <a:cubicBezTo>
                  <a:pt x="4182921" y="645080"/>
                  <a:pt x="4182921" y="645080"/>
                  <a:pt x="4214842" y="645080"/>
                </a:cubicBezTo>
                <a:lnTo>
                  <a:pt x="4243942" y="645080"/>
                </a:lnTo>
                <a:lnTo>
                  <a:pt x="4243942" y="339659"/>
                </a:lnTo>
                <a:lnTo>
                  <a:pt x="4243942" y="249509"/>
                </a:lnTo>
                <a:lnTo>
                  <a:pt x="4288534" y="249509"/>
                </a:lnTo>
                <a:lnTo>
                  <a:pt x="4337854" y="249509"/>
                </a:lnTo>
                <a:lnTo>
                  <a:pt x="4337854" y="322718"/>
                </a:lnTo>
                <a:lnTo>
                  <a:pt x="4337854" y="322720"/>
                </a:lnTo>
                <a:lnTo>
                  <a:pt x="4337854" y="380000"/>
                </a:lnTo>
                <a:lnTo>
                  <a:pt x="4654875" y="380000"/>
                </a:lnTo>
                <a:lnTo>
                  <a:pt x="4654875" y="379790"/>
                </a:lnTo>
                <a:lnTo>
                  <a:pt x="4675084" y="379790"/>
                </a:lnTo>
                <a:lnTo>
                  <a:pt x="4675084" y="474896"/>
                </a:lnTo>
                <a:lnTo>
                  <a:pt x="4676745" y="475064"/>
                </a:lnTo>
                <a:cubicBezTo>
                  <a:pt x="4708955" y="481655"/>
                  <a:pt x="4734183" y="507417"/>
                  <a:pt x="4739988" y="539907"/>
                </a:cubicBezTo>
                <a:lnTo>
                  <a:pt x="4740674" y="547701"/>
                </a:lnTo>
                <a:lnTo>
                  <a:pt x="4741248" y="547701"/>
                </a:lnTo>
                <a:lnTo>
                  <a:pt x="4741248" y="554205"/>
                </a:lnTo>
                <a:lnTo>
                  <a:pt x="4741248" y="554208"/>
                </a:lnTo>
                <a:lnTo>
                  <a:pt x="4741248" y="739927"/>
                </a:lnTo>
                <a:lnTo>
                  <a:pt x="4764753" y="740400"/>
                </a:lnTo>
                <a:cubicBezTo>
                  <a:pt x="4764753" y="740400"/>
                  <a:pt x="4764753" y="740400"/>
                  <a:pt x="4764753" y="666262"/>
                </a:cubicBezTo>
                <a:cubicBezTo>
                  <a:pt x="4764753" y="666262"/>
                  <a:pt x="4764753" y="666262"/>
                  <a:pt x="4899024" y="666262"/>
                </a:cubicBezTo>
                <a:cubicBezTo>
                  <a:pt x="4899024" y="666262"/>
                  <a:pt x="4899024" y="666262"/>
                  <a:pt x="4899024" y="735104"/>
                </a:cubicBezTo>
                <a:cubicBezTo>
                  <a:pt x="4899024" y="735104"/>
                  <a:pt x="4899024" y="735104"/>
                  <a:pt x="5028026" y="735104"/>
                </a:cubicBezTo>
                <a:cubicBezTo>
                  <a:pt x="5028026" y="735104"/>
                  <a:pt x="5028026" y="735104"/>
                  <a:pt x="5028026" y="658319"/>
                </a:cubicBezTo>
                <a:cubicBezTo>
                  <a:pt x="5028026" y="658319"/>
                  <a:pt x="5028026" y="658319"/>
                  <a:pt x="5154397" y="660966"/>
                </a:cubicBezTo>
                <a:cubicBezTo>
                  <a:pt x="5154397" y="660966"/>
                  <a:pt x="5154397" y="660966"/>
                  <a:pt x="5154397" y="369707"/>
                </a:cubicBezTo>
                <a:cubicBezTo>
                  <a:pt x="5154397" y="369707"/>
                  <a:pt x="5154397" y="369707"/>
                  <a:pt x="5409771" y="369707"/>
                </a:cubicBezTo>
                <a:cubicBezTo>
                  <a:pt x="5409771" y="369707"/>
                  <a:pt x="5409771" y="369707"/>
                  <a:pt x="5409771" y="623897"/>
                </a:cubicBezTo>
                <a:cubicBezTo>
                  <a:pt x="5409771" y="623897"/>
                  <a:pt x="5409771" y="623897"/>
                  <a:pt x="5599327" y="623897"/>
                </a:cubicBezTo>
                <a:cubicBezTo>
                  <a:pt x="5599327" y="623897"/>
                  <a:pt x="5599327" y="623897"/>
                  <a:pt x="5599327" y="681817"/>
                </a:cubicBezTo>
                <a:lnTo>
                  <a:pt x="5599327" y="692743"/>
                </a:lnTo>
                <a:lnTo>
                  <a:pt x="5628967" y="692743"/>
                </a:lnTo>
                <a:lnTo>
                  <a:pt x="5628967" y="672950"/>
                </a:lnTo>
                <a:lnTo>
                  <a:pt x="5794767" y="672950"/>
                </a:lnTo>
                <a:lnTo>
                  <a:pt x="5794803" y="672943"/>
                </a:lnTo>
                <a:lnTo>
                  <a:pt x="5792189" y="672943"/>
                </a:lnTo>
                <a:lnTo>
                  <a:pt x="5784518" y="672943"/>
                </a:lnTo>
                <a:lnTo>
                  <a:pt x="5628967" y="672943"/>
                </a:lnTo>
                <a:lnTo>
                  <a:pt x="5792189" y="576196"/>
                </a:lnTo>
                <a:lnTo>
                  <a:pt x="5792189" y="668395"/>
                </a:lnTo>
                <a:lnTo>
                  <a:pt x="5947738" y="576196"/>
                </a:lnTo>
                <a:lnTo>
                  <a:pt x="5947738" y="668395"/>
                </a:lnTo>
                <a:lnTo>
                  <a:pt x="6103287" y="576196"/>
                </a:lnTo>
                <a:lnTo>
                  <a:pt x="6103287" y="668395"/>
                </a:lnTo>
                <a:lnTo>
                  <a:pt x="6258836" y="576196"/>
                </a:lnTo>
                <a:lnTo>
                  <a:pt x="6258836" y="672943"/>
                </a:lnTo>
                <a:lnTo>
                  <a:pt x="6154820" y="672943"/>
                </a:lnTo>
                <a:lnTo>
                  <a:pt x="6154820" y="672950"/>
                </a:lnTo>
                <a:lnTo>
                  <a:pt x="6258836" y="672950"/>
                </a:lnTo>
                <a:lnTo>
                  <a:pt x="6258836" y="708560"/>
                </a:lnTo>
                <a:lnTo>
                  <a:pt x="6258836" y="726328"/>
                </a:lnTo>
                <a:lnTo>
                  <a:pt x="6349534" y="726328"/>
                </a:lnTo>
                <a:cubicBezTo>
                  <a:pt x="6354193" y="726328"/>
                  <a:pt x="6354387" y="726134"/>
                  <a:pt x="6354387" y="721669"/>
                </a:cubicBezTo>
                <a:cubicBezTo>
                  <a:pt x="6354387" y="698761"/>
                  <a:pt x="6354387" y="676048"/>
                  <a:pt x="6354387" y="653142"/>
                </a:cubicBezTo>
                <a:cubicBezTo>
                  <a:pt x="6354387" y="651200"/>
                  <a:pt x="6354193" y="649647"/>
                  <a:pt x="6351863" y="648482"/>
                </a:cubicBezTo>
                <a:cubicBezTo>
                  <a:pt x="6348369" y="646735"/>
                  <a:pt x="6348563" y="644018"/>
                  <a:pt x="6352251" y="641882"/>
                </a:cubicBezTo>
                <a:cubicBezTo>
                  <a:pt x="6353999" y="640911"/>
                  <a:pt x="6354581" y="639941"/>
                  <a:pt x="6354581" y="638194"/>
                </a:cubicBezTo>
                <a:cubicBezTo>
                  <a:pt x="6354581" y="622081"/>
                  <a:pt x="6354581" y="605967"/>
                  <a:pt x="6354581" y="589854"/>
                </a:cubicBezTo>
                <a:cubicBezTo>
                  <a:pt x="6354581" y="587719"/>
                  <a:pt x="6353610" y="586554"/>
                  <a:pt x="6351863" y="585584"/>
                </a:cubicBezTo>
                <a:cubicBezTo>
                  <a:pt x="6348757" y="583836"/>
                  <a:pt x="6348757" y="581507"/>
                  <a:pt x="6351863" y="579954"/>
                </a:cubicBezTo>
                <a:cubicBezTo>
                  <a:pt x="6354581" y="578595"/>
                  <a:pt x="6354581" y="576848"/>
                  <a:pt x="6354581" y="574712"/>
                </a:cubicBezTo>
                <a:cubicBezTo>
                  <a:pt x="6354581" y="559182"/>
                  <a:pt x="6354581" y="543651"/>
                  <a:pt x="6354581" y="528121"/>
                </a:cubicBezTo>
                <a:cubicBezTo>
                  <a:pt x="6354581" y="525792"/>
                  <a:pt x="6354387" y="524238"/>
                  <a:pt x="6351669" y="522879"/>
                </a:cubicBezTo>
                <a:cubicBezTo>
                  <a:pt x="6348369" y="521326"/>
                  <a:pt x="6348563" y="518026"/>
                  <a:pt x="6351863" y="516473"/>
                </a:cubicBezTo>
                <a:cubicBezTo>
                  <a:pt x="6354193" y="515308"/>
                  <a:pt x="6354387" y="513755"/>
                  <a:pt x="6354387" y="511814"/>
                </a:cubicBezTo>
                <a:cubicBezTo>
                  <a:pt x="6354387" y="496672"/>
                  <a:pt x="6354387" y="481335"/>
                  <a:pt x="6354387" y="465999"/>
                </a:cubicBezTo>
                <a:cubicBezTo>
                  <a:pt x="6354387" y="463864"/>
                  <a:pt x="6353999" y="462311"/>
                  <a:pt x="6351475" y="460952"/>
                </a:cubicBezTo>
                <a:cubicBezTo>
                  <a:pt x="6348369" y="459399"/>
                  <a:pt x="6348563" y="456293"/>
                  <a:pt x="6351863" y="454545"/>
                </a:cubicBezTo>
                <a:cubicBezTo>
                  <a:pt x="6353999" y="453575"/>
                  <a:pt x="6354387" y="452410"/>
                  <a:pt x="6354387" y="450469"/>
                </a:cubicBezTo>
                <a:cubicBezTo>
                  <a:pt x="6354387" y="434356"/>
                  <a:pt x="6354387" y="418243"/>
                  <a:pt x="6354387" y="402130"/>
                </a:cubicBezTo>
                <a:cubicBezTo>
                  <a:pt x="6354387" y="400189"/>
                  <a:pt x="6353805" y="399218"/>
                  <a:pt x="6351863" y="398054"/>
                </a:cubicBezTo>
                <a:cubicBezTo>
                  <a:pt x="6348369" y="396112"/>
                  <a:pt x="6348369" y="393394"/>
                  <a:pt x="6352057" y="391453"/>
                </a:cubicBezTo>
                <a:cubicBezTo>
                  <a:pt x="6354193" y="390288"/>
                  <a:pt x="6354387" y="388929"/>
                  <a:pt x="6354387" y="387182"/>
                </a:cubicBezTo>
                <a:cubicBezTo>
                  <a:pt x="6354387" y="371652"/>
                  <a:pt x="6354387" y="356121"/>
                  <a:pt x="6354387" y="340591"/>
                </a:cubicBezTo>
                <a:cubicBezTo>
                  <a:pt x="6354387" y="338650"/>
                  <a:pt x="6354193" y="337096"/>
                  <a:pt x="6351863" y="335932"/>
                </a:cubicBezTo>
                <a:cubicBezTo>
                  <a:pt x="6348369" y="334185"/>
                  <a:pt x="6348563" y="331467"/>
                  <a:pt x="6352251" y="329331"/>
                </a:cubicBezTo>
                <a:cubicBezTo>
                  <a:pt x="6353999" y="328361"/>
                  <a:pt x="6354581" y="327390"/>
                  <a:pt x="6354581" y="325643"/>
                </a:cubicBezTo>
                <a:cubicBezTo>
                  <a:pt x="6354581" y="309530"/>
                  <a:pt x="6354581" y="293417"/>
                  <a:pt x="6354581" y="277304"/>
                </a:cubicBezTo>
                <a:cubicBezTo>
                  <a:pt x="6354581" y="275363"/>
                  <a:pt x="6353999" y="273810"/>
                  <a:pt x="6351863" y="273227"/>
                </a:cubicBezTo>
                <a:cubicBezTo>
                  <a:pt x="6349922" y="272645"/>
                  <a:pt x="6349534" y="271286"/>
                  <a:pt x="6349922" y="269539"/>
                </a:cubicBezTo>
                <a:cubicBezTo>
                  <a:pt x="6350310" y="267792"/>
                  <a:pt x="6351863" y="267209"/>
                  <a:pt x="6353610" y="267209"/>
                </a:cubicBezTo>
                <a:cubicBezTo>
                  <a:pt x="6354775" y="267209"/>
                  <a:pt x="6356134" y="267209"/>
                  <a:pt x="6357299" y="267209"/>
                </a:cubicBezTo>
                <a:cubicBezTo>
                  <a:pt x="6380206" y="267209"/>
                  <a:pt x="6403308" y="267209"/>
                  <a:pt x="6426409" y="267209"/>
                </a:cubicBezTo>
                <a:cubicBezTo>
                  <a:pt x="6427768" y="267209"/>
                  <a:pt x="6429321" y="267015"/>
                  <a:pt x="6430680" y="267209"/>
                </a:cubicBezTo>
                <a:cubicBezTo>
                  <a:pt x="6433010" y="267404"/>
                  <a:pt x="6433980" y="268568"/>
                  <a:pt x="6433980" y="270704"/>
                </a:cubicBezTo>
                <a:cubicBezTo>
                  <a:pt x="6433786" y="272839"/>
                  <a:pt x="6432233" y="273033"/>
                  <a:pt x="6430486" y="273033"/>
                </a:cubicBezTo>
                <a:cubicBezTo>
                  <a:pt x="6429515" y="273033"/>
                  <a:pt x="6428739" y="273033"/>
                  <a:pt x="6427962" y="273033"/>
                </a:cubicBezTo>
                <a:cubicBezTo>
                  <a:pt x="6427962" y="273422"/>
                  <a:pt x="6427768" y="273810"/>
                  <a:pt x="6427768" y="274198"/>
                </a:cubicBezTo>
                <a:cubicBezTo>
                  <a:pt x="6427768" y="292641"/>
                  <a:pt x="6427768" y="310889"/>
                  <a:pt x="6427768" y="329137"/>
                </a:cubicBezTo>
                <a:cubicBezTo>
                  <a:pt x="6428933" y="329331"/>
                  <a:pt x="6429904" y="329137"/>
                  <a:pt x="6430874" y="329331"/>
                </a:cubicBezTo>
                <a:cubicBezTo>
                  <a:pt x="6432622" y="329525"/>
                  <a:pt x="6433786" y="330690"/>
                  <a:pt x="6433786" y="332438"/>
                </a:cubicBezTo>
                <a:cubicBezTo>
                  <a:pt x="6433980" y="334379"/>
                  <a:pt x="6433010" y="335737"/>
                  <a:pt x="6430874" y="336126"/>
                </a:cubicBezTo>
                <a:cubicBezTo>
                  <a:pt x="6429710" y="336320"/>
                  <a:pt x="6428739" y="336320"/>
                  <a:pt x="6427768" y="336320"/>
                </a:cubicBezTo>
                <a:cubicBezTo>
                  <a:pt x="6427768" y="354763"/>
                  <a:pt x="6427768" y="373011"/>
                  <a:pt x="6427768" y="391259"/>
                </a:cubicBezTo>
                <a:cubicBezTo>
                  <a:pt x="6428933" y="391259"/>
                  <a:pt x="6429904" y="391259"/>
                  <a:pt x="6430874" y="391453"/>
                </a:cubicBezTo>
                <a:cubicBezTo>
                  <a:pt x="6433010" y="391647"/>
                  <a:pt x="6433786" y="393006"/>
                  <a:pt x="6433786" y="395142"/>
                </a:cubicBezTo>
                <a:cubicBezTo>
                  <a:pt x="6433786" y="396889"/>
                  <a:pt x="6432816" y="398054"/>
                  <a:pt x="6430874" y="398248"/>
                </a:cubicBezTo>
                <a:cubicBezTo>
                  <a:pt x="6429710" y="398248"/>
                  <a:pt x="6428739" y="398248"/>
                  <a:pt x="6427768" y="398248"/>
                </a:cubicBezTo>
                <a:cubicBezTo>
                  <a:pt x="6427768" y="417078"/>
                  <a:pt x="6427768" y="435715"/>
                  <a:pt x="6427768" y="454351"/>
                </a:cubicBezTo>
                <a:cubicBezTo>
                  <a:pt x="6428933" y="454545"/>
                  <a:pt x="6429904" y="454351"/>
                  <a:pt x="6430874" y="454545"/>
                </a:cubicBezTo>
                <a:cubicBezTo>
                  <a:pt x="6432622" y="454740"/>
                  <a:pt x="6433786" y="455904"/>
                  <a:pt x="6433786" y="457652"/>
                </a:cubicBezTo>
                <a:cubicBezTo>
                  <a:pt x="6433980" y="459593"/>
                  <a:pt x="6433010" y="460952"/>
                  <a:pt x="6430874" y="461340"/>
                </a:cubicBezTo>
                <a:cubicBezTo>
                  <a:pt x="6429710" y="461534"/>
                  <a:pt x="6428739" y="461534"/>
                  <a:pt x="6427768" y="461534"/>
                </a:cubicBezTo>
                <a:cubicBezTo>
                  <a:pt x="6427574" y="461534"/>
                  <a:pt x="6427574" y="461534"/>
                  <a:pt x="6427574" y="461534"/>
                </a:cubicBezTo>
                <a:cubicBezTo>
                  <a:pt x="6427574" y="461728"/>
                  <a:pt x="6427574" y="461728"/>
                  <a:pt x="6427574" y="461728"/>
                </a:cubicBezTo>
                <a:lnTo>
                  <a:pt x="6427768" y="461728"/>
                </a:lnTo>
                <a:cubicBezTo>
                  <a:pt x="6427768" y="480171"/>
                  <a:pt x="6427768" y="498419"/>
                  <a:pt x="6427768" y="516667"/>
                </a:cubicBezTo>
                <a:cubicBezTo>
                  <a:pt x="6428933" y="516861"/>
                  <a:pt x="6429904" y="516667"/>
                  <a:pt x="6430874" y="516861"/>
                </a:cubicBezTo>
                <a:cubicBezTo>
                  <a:pt x="6433010" y="517055"/>
                  <a:pt x="6433980" y="518608"/>
                  <a:pt x="6433786" y="520550"/>
                </a:cubicBezTo>
                <a:cubicBezTo>
                  <a:pt x="6433786" y="522297"/>
                  <a:pt x="6432816" y="523462"/>
                  <a:pt x="6430874" y="523656"/>
                </a:cubicBezTo>
                <a:cubicBezTo>
                  <a:pt x="6429710" y="523850"/>
                  <a:pt x="6428739" y="523850"/>
                  <a:pt x="6427768" y="523850"/>
                </a:cubicBezTo>
                <a:cubicBezTo>
                  <a:pt x="6427768" y="542681"/>
                  <a:pt x="6427768" y="561317"/>
                  <a:pt x="6427768" y="579954"/>
                </a:cubicBezTo>
                <a:cubicBezTo>
                  <a:pt x="6429127" y="579954"/>
                  <a:pt x="6430292" y="579954"/>
                  <a:pt x="6431457" y="580148"/>
                </a:cubicBezTo>
                <a:cubicBezTo>
                  <a:pt x="6433010" y="580536"/>
                  <a:pt x="6433786" y="581701"/>
                  <a:pt x="6433786" y="583254"/>
                </a:cubicBezTo>
                <a:cubicBezTo>
                  <a:pt x="6433786" y="585001"/>
                  <a:pt x="6433010" y="585778"/>
                  <a:pt x="6431263" y="585972"/>
                </a:cubicBezTo>
                <a:cubicBezTo>
                  <a:pt x="6430098" y="586166"/>
                  <a:pt x="6428933" y="586749"/>
                  <a:pt x="6427768" y="587137"/>
                </a:cubicBezTo>
                <a:cubicBezTo>
                  <a:pt x="6427768" y="605580"/>
                  <a:pt x="6427768" y="623828"/>
                  <a:pt x="6427768" y="642076"/>
                </a:cubicBezTo>
                <a:cubicBezTo>
                  <a:pt x="6428933" y="642270"/>
                  <a:pt x="6429904" y="642076"/>
                  <a:pt x="6430874" y="642270"/>
                </a:cubicBezTo>
                <a:cubicBezTo>
                  <a:pt x="6433010" y="642465"/>
                  <a:pt x="6433980" y="643823"/>
                  <a:pt x="6433786" y="645959"/>
                </a:cubicBezTo>
                <a:cubicBezTo>
                  <a:pt x="6433786" y="647706"/>
                  <a:pt x="6432816" y="648871"/>
                  <a:pt x="6430874" y="649065"/>
                </a:cubicBezTo>
                <a:cubicBezTo>
                  <a:pt x="6429710" y="649259"/>
                  <a:pt x="6428739" y="649259"/>
                  <a:pt x="6427768" y="649259"/>
                </a:cubicBezTo>
                <a:cubicBezTo>
                  <a:pt x="6427768" y="675272"/>
                  <a:pt x="6427768" y="701479"/>
                  <a:pt x="6427768" y="727687"/>
                </a:cubicBezTo>
                <a:cubicBezTo>
                  <a:pt x="6435339" y="727687"/>
                  <a:pt x="6443105" y="727881"/>
                  <a:pt x="6450870" y="727881"/>
                </a:cubicBezTo>
                <a:cubicBezTo>
                  <a:pt x="6473583" y="727881"/>
                  <a:pt x="6496490" y="727687"/>
                  <a:pt x="6519204" y="727687"/>
                </a:cubicBezTo>
                <a:cubicBezTo>
                  <a:pt x="6519204" y="714680"/>
                  <a:pt x="6519398" y="701479"/>
                  <a:pt x="6519398" y="688473"/>
                </a:cubicBezTo>
                <a:cubicBezTo>
                  <a:pt x="6519398" y="675466"/>
                  <a:pt x="6519398" y="662266"/>
                  <a:pt x="6519398" y="649259"/>
                </a:cubicBezTo>
                <a:cubicBezTo>
                  <a:pt x="6518427" y="649259"/>
                  <a:pt x="6517651" y="649259"/>
                  <a:pt x="6516874" y="649259"/>
                </a:cubicBezTo>
                <a:cubicBezTo>
                  <a:pt x="6514545" y="649259"/>
                  <a:pt x="6513186" y="647900"/>
                  <a:pt x="6513186" y="645570"/>
                </a:cubicBezTo>
                <a:cubicBezTo>
                  <a:pt x="6513186" y="643435"/>
                  <a:pt x="6514545" y="642465"/>
                  <a:pt x="6516680" y="642270"/>
                </a:cubicBezTo>
                <a:cubicBezTo>
                  <a:pt x="6517651" y="642270"/>
                  <a:pt x="6518427" y="642270"/>
                  <a:pt x="6519204" y="642270"/>
                </a:cubicBezTo>
                <a:cubicBezTo>
                  <a:pt x="6519204" y="623440"/>
                  <a:pt x="6519204" y="604803"/>
                  <a:pt x="6519204" y="586166"/>
                </a:cubicBezTo>
                <a:cubicBezTo>
                  <a:pt x="6518815" y="586166"/>
                  <a:pt x="6518427" y="586166"/>
                  <a:pt x="6518039" y="586166"/>
                </a:cubicBezTo>
                <a:cubicBezTo>
                  <a:pt x="6515904" y="586166"/>
                  <a:pt x="6513768" y="585972"/>
                  <a:pt x="6513574" y="583448"/>
                </a:cubicBezTo>
                <a:cubicBezTo>
                  <a:pt x="6513186" y="580342"/>
                  <a:pt x="6515709" y="580148"/>
                  <a:pt x="6518039" y="580148"/>
                </a:cubicBezTo>
                <a:cubicBezTo>
                  <a:pt x="6518427" y="580148"/>
                  <a:pt x="6518815" y="580148"/>
                  <a:pt x="6519204" y="580148"/>
                </a:cubicBezTo>
                <a:cubicBezTo>
                  <a:pt x="6519204" y="561317"/>
                  <a:pt x="6519204" y="542681"/>
                  <a:pt x="6519204" y="524044"/>
                </a:cubicBezTo>
                <a:cubicBezTo>
                  <a:pt x="6518039" y="523850"/>
                  <a:pt x="6517068" y="524044"/>
                  <a:pt x="6516098" y="523850"/>
                </a:cubicBezTo>
                <a:cubicBezTo>
                  <a:pt x="6514156" y="523462"/>
                  <a:pt x="6513186" y="522297"/>
                  <a:pt x="6513186" y="520550"/>
                </a:cubicBezTo>
                <a:cubicBezTo>
                  <a:pt x="6513186" y="518415"/>
                  <a:pt x="6514156" y="517250"/>
                  <a:pt x="6516292" y="516861"/>
                </a:cubicBezTo>
                <a:cubicBezTo>
                  <a:pt x="6517457" y="516667"/>
                  <a:pt x="6518427" y="516667"/>
                  <a:pt x="6519398" y="516667"/>
                </a:cubicBezTo>
                <a:cubicBezTo>
                  <a:pt x="6519398" y="498225"/>
                  <a:pt x="6519398" y="479977"/>
                  <a:pt x="6519398" y="461728"/>
                </a:cubicBezTo>
                <a:cubicBezTo>
                  <a:pt x="6519204" y="461728"/>
                  <a:pt x="6519010" y="461728"/>
                  <a:pt x="6518815" y="461728"/>
                </a:cubicBezTo>
                <a:cubicBezTo>
                  <a:pt x="6515904" y="461534"/>
                  <a:pt x="6513380" y="460369"/>
                  <a:pt x="6513574" y="457263"/>
                </a:cubicBezTo>
                <a:cubicBezTo>
                  <a:pt x="6513768" y="453963"/>
                  <a:pt x="6517068" y="454740"/>
                  <a:pt x="6519398" y="454545"/>
                </a:cubicBezTo>
                <a:cubicBezTo>
                  <a:pt x="6519398" y="435715"/>
                  <a:pt x="6519398" y="417078"/>
                  <a:pt x="6519398" y="398442"/>
                </a:cubicBezTo>
                <a:cubicBezTo>
                  <a:pt x="6517068" y="398442"/>
                  <a:pt x="6514156" y="399024"/>
                  <a:pt x="6513574" y="395724"/>
                </a:cubicBezTo>
                <a:cubicBezTo>
                  <a:pt x="6513186" y="393589"/>
                  <a:pt x="6515321" y="392036"/>
                  <a:pt x="6519592" y="391259"/>
                </a:cubicBezTo>
                <a:cubicBezTo>
                  <a:pt x="6519592" y="372817"/>
                  <a:pt x="6519592" y="354568"/>
                  <a:pt x="6519592" y="336320"/>
                </a:cubicBezTo>
                <a:cubicBezTo>
                  <a:pt x="6519010" y="336320"/>
                  <a:pt x="6518427" y="336320"/>
                  <a:pt x="6517845" y="336320"/>
                </a:cubicBezTo>
                <a:cubicBezTo>
                  <a:pt x="6515515" y="336320"/>
                  <a:pt x="6513574" y="335543"/>
                  <a:pt x="6513574" y="332826"/>
                </a:cubicBezTo>
                <a:cubicBezTo>
                  <a:pt x="6513574" y="330108"/>
                  <a:pt x="6515321" y="329331"/>
                  <a:pt x="6517845" y="329331"/>
                </a:cubicBezTo>
                <a:cubicBezTo>
                  <a:pt x="6518427" y="329331"/>
                  <a:pt x="6519010" y="329331"/>
                  <a:pt x="6519592" y="329331"/>
                </a:cubicBezTo>
                <a:cubicBezTo>
                  <a:pt x="6519592" y="311083"/>
                  <a:pt x="6519592" y="292835"/>
                  <a:pt x="6519592" y="274586"/>
                </a:cubicBezTo>
                <a:cubicBezTo>
                  <a:pt x="6518621" y="273227"/>
                  <a:pt x="6517068" y="273422"/>
                  <a:pt x="6515709" y="273033"/>
                </a:cubicBezTo>
                <a:cubicBezTo>
                  <a:pt x="6514156" y="272645"/>
                  <a:pt x="6513380" y="271480"/>
                  <a:pt x="6513574" y="269927"/>
                </a:cubicBezTo>
                <a:cubicBezTo>
                  <a:pt x="6513768" y="268374"/>
                  <a:pt x="6514933" y="267598"/>
                  <a:pt x="6516486" y="267404"/>
                </a:cubicBezTo>
                <a:cubicBezTo>
                  <a:pt x="6517651" y="267209"/>
                  <a:pt x="6519010" y="267209"/>
                  <a:pt x="6520174" y="267209"/>
                </a:cubicBezTo>
                <a:cubicBezTo>
                  <a:pt x="6544052" y="267209"/>
                  <a:pt x="6567930" y="267209"/>
                  <a:pt x="6591809" y="267209"/>
                </a:cubicBezTo>
                <a:cubicBezTo>
                  <a:pt x="6592779" y="267209"/>
                  <a:pt x="6593556" y="267209"/>
                  <a:pt x="6594332" y="267209"/>
                </a:cubicBezTo>
                <a:cubicBezTo>
                  <a:pt x="6595885" y="267209"/>
                  <a:pt x="6597632" y="267404"/>
                  <a:pt x="6598409" y="269733"/>
                </a:cubicBezTo>
                <a:cubicBezTo>
                  <a:pt x="6598603" y="271286"/>
                  <a:pt x="6598409" y="273033"/>
                  <a:pt x="6596274" y="273227"/>
                </a:cubicBezTo>
                <a:cubicBezTo>
                  <a:pt x="6593750" y="273616"/>
                  <a:pt x="6593556" y="275169"/>
                  <a:pt x="6593556" y="277110"/>
                </a:cubicBezTo>
                <a:cubicBezTo>
                  <a:pt x="6593556" y="293223"/>
                  <a:pt x="6593556" y="309336"/>
                  <a:pt x="6593556" y="325449"/>
                </a:cubicBezTo>
                <a:cubicBezTo>
                  <a:pt x="6593556" y="327390"/>
                  <a:pt x="6594138" y="328361"/>
                  <a:pt x="6596079" y="329525"/>
                </a:cubicBezTo>
                <a:cubicBezTo>
                  <a:pt x="6599574" y="331467"/>
                  <a:pt x="6599574" y="334185"/>
                  <a:pt x="6595885" y="336126"/>
                </a:cubicBezTo>
                <a:cubicBezTo>
                  <a:pt x="6593750" y="337291"/>
                  <a:pt x="6593556" y="338650"/>
                  <a:pt x="6593556" y="340397"/>
                </a:cubicBezTo>
                <a:cubicBezTo>
                  <a:pt x="6593556" y="355927"/>
                  <a:pt x="6593556" y="371458"/>
                  <a:pt x="6593556" y="386988"/>
                </a:cubicBezTo>
                <a:cubicBezTo>
                  <a:pt x="6593556" y="388929"/>
                  <a:pt x="6593750" y="390482"/>
                  <a:pt x="6596079" y="391647"/>
                </a:cubicBezTo>
                <a:cubicBezTo>
                  <a:pt x="6599768" y="393589"/>
                  <a:pt x="6599574" y="396501"/>
                  <a:pt x="6595691" y="398442"/>
                </a:cubicBezTo>
                <a:cubicBezTo>
                  <a:pt x="6593750" y="399412"/>
                  <a:pt x="6593556" y="400771"/>
                  <a:pt x="6593556" y="402324"/>
                </a:cubicBezTo>
                <a:cubicBezTo>
                  <a:pt x="6593556" y="407954"/>
                  <a:pt x="6593556" y="413390"/>
                  <a:pt x="6593556" y="419020"/>
                </a:cubicBezTo>
                <a:cubicBezTo>
                  <a:pt x="6593556" y="429309"/>
                  <a:pt x="6593556" y="439403"/>
                  <a:pt x="6593556" y="449498"/>
                </a:cubicBezTo>
                <a:cubicBezTo>
                  <a:pt x="6593556" y="451828"/>
                  <a:pt x="6593167" y="453963"/>
                  <a:pt x="6596662" y="454934"/>
                </a:cubicBezTo>
                <a:cubicBezTo>
                  <a:pt x="6599186" y="455516"/>
                  <a:pt x="6599380" y="459981"/>
                  <a:pt x="6596662" y="460952"/>
                </a:cubicBezTo>
                <a:cubicBezTo>
                  <a:pt x="6592779" y="462505"/>
                  <a:pt x="6593362" y="465029"/>
                  <a:pt x="6593362" y="467746"/>
                </a:cubicBezTo>
                <a:cubicBezTo>
                  <a:pt x="6593362" y="482112"/>
                  <a:pt x="6593362" y="496283"/>
                  <a:pt x="6593362" y="510649"/>
                </a:cubicBezTo>
                <a:cubicBezTo>
                  <a:pt x="6593362" y="513367"/>
                  <a:pt x="6592973" y="515891"/>
                  <a:pt x="6596662" y="517444"/>
                </a:cubicBezTo>
                <a:cubicBezTo>
                  <a:pt x="6599380" y="518415"/>
                  <a:pt x="6599186" y="522685"/>
                  <a:pt x="6596468" y="523462"/>
                </a:cubicBezTo>
                <a:cubicBezTo>
                  <a:pt x="6593362" y="524238"/>
                  <a:pt x="6593362" y="525986"/>
                  <a:pt x="6593362" y="528315"/>
                </a:cubicBezTo>
                <a:cubicBezTo>
                  <a:pt x="6593362" y="539381"/>
                  <a:pt x="6593362" y="550640"/>
                  <a:pt x="6593362" y="561706"/>
                </a:cubicBezTo>
                <a:cubicBezTo>
                  <a:pt x="6593362" y="566365"/>
                  <a:pt x="6593362" y="570830"/>
                  <a:pt x="6593362" y="575489"/>
                </a:cubicBezTo>
                <a:cubicBezTo>
                  <a:pt x="6593362" y="577430"/>
                  <a:pt x="6593362" y="578983"/>
                  <a:pt x="6596079" y="579954"/>
                </a:cubicBezTo>
                <a:cubicBezTo>
                  <a:pt x="6598991" y="581119"/>
                  <a:pt x="6599186" y="584613"/>
                  <a:pt x="6596274" y="585584"/>
                </a:cubicBezTo>
                <a:cubicBezTo>
                  <a:pt x="6593167" y="586360"/>
                  <a:pt x="6593167" y="588107"/>
                  <a:pt x="6593167" y="590437"/>
                </a:cubicBezTo>
                <a:cubicBezTo>
                  <a:pt x="6593167" y="600920"/>
                  <a:pt x="6593167" y="611209"/>
                  <a:pt x="6593167" y="621498"/>
                </a:cubicBezTo>
                <a:cubicBezTo>
                  <a:pt x="6593167" y="626934"/>
                  <a:pt x="6593167" y="632175"/>
                  <a:pt x="6593167" y="637611"/>
                </a:cubicBezTo>
                <a:cubicBezTo>
                  <a:pt x="6593167" y="639747"/>
                  <a:pt x="6593556" y="641105"/>
                  <a:pt x="6595885" y="642270"/>
                </a:cubicBezTo>
                <a:cubicBezTo>
                  <a:pt x="6598991" y="644018"/>
                  <a:pt x="6599186" y="647124"/>
                  <a:pt x="6595885" y="648676"/>
                </a:cubicBezTo>
                <a:cubicBezTo>
                  <a:pt x="6593167" y="650036"/>
                  <a:pt x="6593167" y="651783"/>
                  <a:pt x="6593167" y="653918"/>
                </a:cubicBezTo>
                <a:cubicBezTo>
                  <a:pt x="6593167" y="676631"/>
                  <a:pt x="6593167" y="699150"/>
                  <a:pt x="6593167" y="721863"/>
                </a:cubicBezTo>
                <a:cubicBezTo>
                  <a:pt x="6593167" y="726522"/>
                  <a:pt x="6593362" y="726716"/>
                  <a:pt x="6598021" y="726716"/>
                </a:cubicBezTo>
                <a:cubicBezTo>
                  <a:pt x="6631412" y="726716"/>
                  <a:pt x="6664996" y="726716"/>
                  <a:pt x="6698387" y="726716"/>
                </a:cubicBezTo>
                <a:cubicBezTo>
                  <a:pt x="6703434" y="726716"/>
                  <a:pt x="6703434" y="726522"/>
                  <a:pt x="6703434" y="720892"/>
                </a:cubicBezTo>
                <a:cubicBezTo>
                  <a:pt x="6703434" y="682649"/>
                  <a:pt x="6703434" y="644600"/>
                  <a:pt x="6703434" y="606356"/>
                </a:cubicBezTo>
                <a:cubicBezTo>
                  <a:pt x="6703434" y="583836"/>
                  <a:pt x="6703434" y="561511"/>
                  <a:pt x="6703434" y="538992"/>
                </a:cubicBezTo>
                <a:cubicBezTo>
                  <a:pt x="6703434" y="536663"/>
                  <a:pt x="6702658" y="534139"/>
                  <a:pt x="6704405" y="532004"/>
                </a:cubicBezTo>
                <a:cubicBezTo>
                  <a:pt x="6704599" y="534721"/>
                  <a:pt x="6704599" y="537633"/>
                  <a:pt x="6704599" y="540351"/>
                </a:cubicBezTo>
                <a:cubicBezTo>
                  <a:pt x="6704599" y="599949"/>
                  <a:pt x="6704599" y="659548"/>
                  <a:pt x="6704599" y="719145"/>
                </a:cubicBezTo>
                <a:cubicBezTo>
                  <a:pt x="6704599" y="721863"/>
                  <a:pt x="6704405" y="724775"/>
                  <a:pt x="6704405" y="727493"/>
                </a:cubicBezTo>
                <a:cubicBezTo>
                  <a:pt x="6704599" y="727493"/>
                  <a:pt x="6704987" y="727493"/>
                  <a:pt x="6705181" y="727493"/>
                </a:cubicBezTo>
                <a:cubicBezTo>
                  <a:pt x="6705181" y="727493"/>
                  <a:pt x="6704987" y="727299"/>
                  <a:pt x="6704987" y="727299"/>
                </a:cubicBezTo>
                <a:cubicBezTo>
                  <a:pt x="6704987" y="663430"/>
                  <a:pt x="6704987" y="599367"/>
                  <a:pt x="6704987" y="535498"/>
                </a:cubicBezTo>
                <a:cubicBezTo>
                  <a:pt x="6704987" y="534333"/>
                  <a:pt x="6704793" y="533169"/>
                  <a:pt x="6705375" y="532004"/>
                </a:cubicBezTo>
                <a:cubicBezTo>
                  <a:pt x="6708482" y="504049"/>
                  <a:pt x="6734301" y="488518"/>
                  <a:pt x="6753132" y="490460"/>
                </a:cubicBezTo>
                <a:cubicBezTo>
                  <a:pt x="6777592" y="488907"/>
                  <a:pt x="6800111" y="511814"/>
                  <a:pt x="6799917" y="535304"/>
                </a:cubicBezTo>
                <a:cubicBezTo>
                  <a:pt x="6799723" y="583836"/>
                  <a:pt x="6799917" y="632564"/>
                  <a:pt x="6799917" y="681290"/>
                </a:cubicBezTo>
                <a:cubicBezTo>
                  <a:pt x="6799917" y="726522"/>
                  <a:pt x="6799917" y="771949"/>
                  <a:pt x="6799917" y="817181"/>
                </a:cubicBezTo>
                <a:cubicBezTo>
                  <a:pt x="6799917" y="819511"/>
                  <a:pt x="6798558" y="822423"/>
                  <a:pt x="6801858" y="823976"/>
                </a:cubicBezTo>
                <a:cubicBezTo>
                  <a:pt x="6804964" y="815046"/>
                  <a:pt x="6809429" y="806892"/>
                  <a:pt x="6814283" y="798933"/>
                </a:cubicBezTo>
                <a:cubicBezTo>
                  <a:pt x="6816612" y="795244"/>
                  <a:pt x="6817389" y="791750"/>
                  <a:pt x="6817389" y="787673"/>
                </a:cubicBezTo>
                <a:cubicBezTo>
                  <a:pt x="6817389" y="720698"/>
                  <a:pt x="6817389" y="653724"/>
                  <a:pt x="6817389" y="586749"/>
                </a:cubicBezTo>
                <a:cubicBezTo>
                  <a:pt x="6817389" y="570247"/>
                  <a:pt x="6817777" y="553746"/>
                  <a:pt x="6817389" y="537245"/>
                </a:cubicBezTo>
                <a:cubicBezTo>
                  <a:pt x="6816806" y="517055"/>
                  <a:pt x="6831366" y="495313"/>
                  <a:pt x="6856991" y="490460"/>
                </a:cubicBezTo>
                <a:cubicBezTo>
                  <a:pt x="6859709" y="489877"/>
                  <a:pt x="6862621" y="489877"/>
                  <a:pt x="6865339" y="490265"/>
                </a:cubicBezTo>
                <a:cubicBezTo>
                  <a:pt x="6890770" y="489101"/>
                  <a:pt x="6912125" y="512202"/>
                  <a:pt x="6912125" y="535110"/>
                </a:cubicBezTo>
                <a:cubicBezTo>
                  <a:pt x="6911930" y="594708"/>
                  <a:pt x="6912125" y="654306"/>
                  <a:pt x="6912125" y="713904"/>
                </a:cubicBezTo>
                <a:cubicBezTo>
                  <a:pt x="6912125" y="715845"/>
                  <a:pt x="6912125" y="717592"/>
                  <a:pt x="6912125" y="719339"/>
                </a:cubicBezTo>
                <a:cubicBezTo>
                  <a:pt x="6912125" y="721475"/>
                  <a:pt x="6913872" y="721669"/>
                  <a:pt x="6915425" y="721669"/>
                </a:cubicBezTo>
                <a:cubicBezTo>
                  <a:pt x="6936780" y="715068"/>
                  <a:pt x="6958910" y="713321"/>
                  <a:pt x="6980847" y="716039"/>
                </a:cubicBezTo>
                <a:cubicBezTo>
                  <a:pt x="7045687" y="724193"/>
                  <a:pt x="7092666" y="757971"/>
                  <a:pt x="7121398" y="816793"/>
                </a:cubicBezTo>
                <a:cubicBezTo>
                  <a:pt x="7125086" y="824558"/>
                  <a:pt x="7128386" y="832517"/>
                  <a:pt x="7130134" y="840865"/>
                </a:cubicBezTo>
                <a:cubicBezTo>
                  <a:pt x="7131298" y="841447"/>
                  <a:pt x="7132269" y="842030"/>
                  <a:pt x="7133434" y="842224"/>
                </a:cubicBezTo>
                <a:cubicBezTo>
                  <a:pt x="7140423" y="843777"/>
                  <a:pt x="7143140" y="846883"/>
                  <a:pt x="7143140" y="854066"/>
                </a:cubicBezTo>
                <a:lnTo>
                  <a:pt x="7143162" y="858635"/>
                </a:lnTo>
                <a:lnTo>
                  <a:pt x="7363499" y="801441"/>
                </a:lnTo>
                <a:cubicBezTo>
                  <a:pt x="7365074" y="800811"/>
                  <a:pt x="7366334" y="800181"/>
                  <a:pt x="7367909" y="799551"/>
                </a:cubicBezTo>
                <a:cubicBezTo>
                  <a:pt x="7367909" y="797346"/>
                  <a:pt x="7367909" y="795141"/>
                  <a:pt x="7367909" y="792936"/>
                </a:cubicBezTo>
                <a:cubicBezTo>
                  <a:pt x="7368224" y="788211"/>
                  <a:pt x="7367594" y="785061"/>
                  <a:pt x="7362239" y="782541"/>
                </a:cubicBezTo>
                <a:cubicBezTo>
                  <a:pt x="7355625" y="779392"/>
                  <a:pt x="7355625" y="775296"/>
                  <a:pt x="7360349" y="769312"/>
                </a:cubicBezTo>
                <a:cubicBezTo>
                  <a:pt x="7362239" y="767107"/>
                  <a:pt x="7364129" y="766792"/>
                  <a:pt x="7365389" y="769627"/>
                </a:cubicBezTo>
                <a:cubicBezTo>
                  <a:pt x="7366334" y="772462"/>
                  <a:pt x="7366649" y="772777"/>
                  <a:pt x="7368854" y="770257"/>
                </a:cubicBezTo>
                <a:cubicBezTo>
                  <a:pt x="7372319" y="766162"/>
                  <a:pt x="7372634" y="766477"/>
                  <a:pt x="7374839" y="772777"/>
                </a:cubicBezTo>
                <a:cubicBezTo>
                  <a:pt x="7377044" y="772462"/>
                  <a:pt x="7376729" y="769942"/>
                  <a:pt x="7378304" y="768682"/>
                </a:cubicBezTo>
                <a:cubicBezTo>
                  <a:pt x="7379564" y="768052"/>
                  <a:pt x="7381139" y="767107"/>
                  <a:pt x="7381769" y="768367"/>
                </a:cubicBezTo>
                <a:cubicBezTo>
                  <a:pt x="7383659" y="772462"/>
                  <a:pt x="7384289" y="771517"/>
                  <a:pt x="7387439" y="768682"/>
                </a:cubicBezTo>
                <a:cubicBezTo>
                  <a:pt x="7391534" y="764902"/>
                  <a:pt x="7391219" y="770257"/>
                  <a:pt x="7392164" y="772462"/>
                </a:cubicBezTo>
                <a:cubicBezTo>
                  <a:pt x="7395314" y="772147"/>
                  <a:pt x="7396259" y="763327"/>
                  <a:pt x="7401299" y="770257"/>
                </a:cubicBezTo>
                <a:cubicBezTo>
                  <a:pt x="7402244" y="771832"/>
                  <a:pt x="7402874" y="769627"/>
                  <a:pt x="7403819" y="768997"/>
                </a:cubicBezTo>
                <a:cubicBezTo>
                  <a:pt x="7408858" y="764587"/>
                  <a:pt x="7408544" y="769312"/>
                  <a:pt x="7409488" y="772462"/>
                </a:cubicBezTo>
                <a:cubicBezTo>
                  <a:pt x="7412008" y="771517"/>
                  <a:pt x="7412638" y="767737"/>
                  <a:pt x="7416103" y="767737"/>
                </a:cubicBezTo>
                <a:cubicBezTo>
                  <a:pt x="7416733" y="768367"/>
                  <a:pt x="7417678" y="768997"/>
                  <a:pt x="7417993" y="769627"/>
                </a:cubicBezTo>
                <a:cubicBezTo>
                  <a:pt x="7423978" y="780336"/>
                  <a:pt x="7422403" y="778762"/>
                  <a:pt x="7413268" y="784116"/>
                </a:cubicBezTo>
                <a:cubicBezTo>
                  <a:pt x="7410434" y="785691"/>
                  <a:pt x="7411694" y="786636"/>
                  <a:pt x="7413268" y="788211"/>
                </a:cubicBezTo>
                <a:cubicBezTo>
                  <a:pt x="7442563" y="780966"/>
                  <a:pt x="7471857" y="773406"/>
                  <a:pt x="7501152" y="765847"/>
                </a:cubicBezTo>
                <a:cubicBezTo>
                  <a:pt x="7550291" y="753247"/>
                  <a:pt x="7599745" y="740332"/>
                  <a:pt x="7648884" y="727417"/>
                </a:cubicBezTo>
                <a:cubicBezTo>
                  <a:pt x="7653609" y="726157"/>
                  <a:pt x="7657703" y="726157"/>
                  <a:pt x="7662113" y="727417"/>
                </a:cubicBezTo>
                <a:cubicBezTo>
                  <a:pt x="7670303" y="729307"/>
                  <a:pt x="7678493" y="732457"/>
                  <a:pt x="7687313" y="733402"/>
                </a:cubicBezTo>
                <a:cubicBezTo>
                  <a:pt x="7687313" y="667255"/>
                  <a:pt x="7687313" y="601421"/>
                  <a:pt x="7687313" y="535272"/>
                </a:cubicBezTo>
                <a:cubicBezTo>
                  <a:pt x="7687313" y="494323"/>
                  <a:pt x="7687313" y="453059"/>
                  <a:pt x="7687313" y="411795"/>
                </a:cubicBezTo>
                <a:cubicBezTo>
                  <a:pt x="7687313" y="402660"/>
                  <a:pt x="7687313" y="402660"/>
                  <a:pt x="7696133" y="402660"/>
                </a:cubicBezTo>
                <a:cubicBezTo>
                  <a:pt x="7700858" y="402660"/>
                  <a:pt x="7705898" y="402975"/>
                  <a:pt x="7710622" y="402975"/>
                </a:cubicBezTo>
                <a:cubicBezTo>
                  <a:pt x="7715977" y="402975"/>
                  <a:pt x="7721647" y="402660"/>
                  <a:pt x="7727002" y="402660"/>
                </a:cubicBezTo>
                <a:cubicBezTo>
                  <a:pt x="7730467" y="402660"/>
                  <a:pt x="7732042" y="404550"/>
                  <a:pt x="7732042" y="408015"/>
                </a:cubicBezTo>
                <a:cubicBezTo>
                  <a:pt x="7732042" y="409275"/>
                  <a:pt x="7732042" y="410535"/>
                  <a:pt x="7732042" y="411795"/>
                </a:cubicBezTo>
                <a:cubicBezTo>
                  <a:pt x="7732042" y="522673"/>
                  <a:pt x="7732042" y="633865"/>
                  <a:pt x="7732042" y="745057"/>
                </a:cubicBezTo>
                <a:cubicBezTo>
                  <a:pt x="7744012" y="749467"/>
                  <a:pt x="7756926" y="751987"/>
                  <a:pt x="7769211" y="755137"/>
                </a:cubicBezTo>
                <a:cubicBezTo>
                  <a:pt x="7773936" y="756397"/>
                  <a:pt x="7778346" y="760177"/>
                  <a:pt x="7783701" y="758602"/>
                </a:cubicBezTo>
                <a:cubicBezTo>
                  <a:pt x="7783701" y="644260"/>
                  <a:pt x="7783701" y="529917"/>
                  <a:pt x="7783701" y="415575"/>
                </a:cubicBezTo>
                <a:cubicBezTo>
                  <a:pt x="7783701" y="401085"/>
                  <a:pt x="7782126" y="402660"/>
                  <a:pt x="7796616" y="402660"/>
                </a:cubicBezTo>
                <a:cubicBezTo>
                  <a:pt x="7800396" y="402660"/>
                  <a:pt x="7803860" y="402975"/>
                  <a:pt x="7807325" y="402975"/>
                </a:cubicBezTo>
                <a:cubicBezTo>
                  <a:pt x="7812365" y="402975"/>
                  <a:pt x="7817720" y="402975"/>
                  <a:pt x="7822760" y="402660"/>
                </a:cubicBezTo>
                <a:cubicBezTo>
                  <a:pt x="7827485" y="402345"/>
                  <a:pt x="7829060" y="404550"/>
                  <a:pt x="7828745" y="408960"/>
                </a:cubicBezTo>
                <a:cubicBezTo>
                  <a:pt x="7828745" y="411795"/>
                  <a:pt x="7828745" y="414315"/>
                  <a:pt x="7828745" y="416835"/>
                </a:cubicBezTo>
                <a:cubicBezTo>
                  <a:pt x="7828745" y="534642"/>
                  <a:pt x="7828745" y="652765"/>
                  <a:pt x="7828745" y="770572"/>
                </a:cubicBezTo>
                <a:cubicBezTo>
                  <a:pt x="7841660" y="774036"/>
                  <a:pt x="7854260" y="777186"/>
                  <a:pt x="7867174" y="780652"/>
                </a:cubicBezTo>
                <a:cubicBezTo>
                  <a:pt x="7869064" y="780022"/>
                  <a:pt x="7870954" y="779706"/>
                  <a:pt x="7870954" y="777186"/>
                </a:cubicBezTo>
                <a:cubicBezTo>
                  <a:pt x="7870954" y="774036"/>
                  <a:pt x="7870954" y="771202"/>
                  <a:pt x="7870954" y="768367"/>
                </a:cubicBezTo>
                <a:cubicBezTo>
                  <a:pt x="7870954" y="696548"/>
                  <a:pt x="7870954" y="625046"/>
                  <a:pt x="7870954" y="553542"/>
                </a:cubicBezTo>
                <a:cubicBezTo>
                  <a:pt x="7870954" y="549762"/>
                  <a:pt x="7871269" y="545667"/>
                  <a:pt x="7871269" y="541887"/>
                </a:cubicBezTo>
                <a:cubicBezTo>
                  <a:pt x="7870954" y="534327"/>
                  <a:pt x="7870639" y="526452"/>
                  <a:pt x="7870639" y="518892"/>
                </a:cubicBezTo>
                <a:cubicBezTo>
                  <a:pt x="7870639" y="511018"/>
                  <a:pt x="7870954" y="511018"/>
                  <a:pt x="7878514" y="511018"/>
                </a:cubicBezTo>
                <a:cubicBezTo>
                  <a:pt x="7895524" y="511018"/>
                  <a:pt x="7912533" y="511018"/>
                  <a:pt x="7929543" y="511018"/>
                </a:cubicBezTo>
                <a:cubicBezTo>
                  <a:pt x="7942458" y="511018"/>
                  <a:pt x="7955058" y="511018"/>
                  <a:pt x="7967972" y="511018"/>
                </a:cubicBezTo>
                <a:cubicBezTo>
                  <a:pt x="7970807" y="511018"/>
                  <a:pt x="7974272" y="511963"/>
                  <a:pt x="7977107" y="509758"/>
                </a:cubicBezTo>
                <a:cubicBezTo>
                  <a:pt x="7976792" y="500308"/>
                  <a:pt x="7976792" y="490543"/>
                  <a:pt x="7976792" y="481093"/>
                </a:cubicBezTo>
                <a:cubicBezTo>
                  <a:pt x="7976792" y="479203"/>
                  <a:pt x="7976477" y="476683"/>
                  <a:pt x="7979627" y="476368"/>
                </a:cubicBezTo>
                <a:cubicBezTo>
                  <a:pt x="7983722" y="476054"/>
                  <a:pt x="7983407" y="478888"/>
                  <a:pt x="7983407" y="481409"/>
                </a:cubicBezTo>
                <a:cubicBezTo>
                  <a:pt x="7983722" y="491173"/>
                  <a:pt x="7983722" y="501253"/>
                  <a:pt x="7983722" y="511018"/>
                </a:cubicBezTo>
                <a:cubicBezTo>
                  <a:pt x="7986242" y="511018"/>
                  <a:pt x="7988447" y="511018"/>
                  <a:pt x="7990967" y="511018"/>
                </a:cubicBezTo>
                <a:cubicBezTo>
                  <a:pt x="7990967" y="502828"/>
                  <a:pt x="7991282" y="494323"/>
                  <a:pt x="7991282" y="486133"/>
                </a:cubicBezTo>
                <a:cubicBezTo>
                  <a:pt x="7991282" y="484243"/>
                  <a:pt x="7991282" y="482353"/>
                  <a:pt x="7991282" y="480463"/>
                </a:cubicBezTo>
                <a:cubicBezTo>
                  <a:pt x="7991282" y="477944"/>
                  <a:pt x="7992227" y="476054"/>
                  <a:pt x="7995062" y="476054"/>
                </a:cubicBezTo>
                <a:cubicBezTo>
                  <a:pt x="7998212" y="475739"/>
                  <a:pt x="7998842" y="477629"/>
                  <a:pt x="7998842" y="480149"/>
                </a:cubicBezTo>
                <a:cubicBezTo>
                  <a:pt x="7998842" y="488023"/>
                  <a:pt x="7998842" y="496213"/>
                  <a:pt x="7998842" y="504088"/>
                </a:cubicBezTo>
                <a:cubicBezTo>
                  <a:pt x="7998842" y="506293"/>
                  <a:pt x="7999157" y="508498"/>
                  <a:pt x="7999157" y="510703"/>
                </a:cubicBezTo>
                <a:cubicBezTo>
                  <a:pt x="8001676" y="510703"/>
                  <a:pt x="8003881" y="510703"/>
                  <a:pt x="8006401" y="510703"/>
                </a:cubicBezTo>
                <a:cubicBezTo>
                  <a:pt x="8006401" y="502513"/>
                  <a:pt x="8006716" y="494008"/>
                  <a:pt x="8006716" y="485818"/>
                </a:cubicBezTo>
                <a:cubicBezTo>
                  <a:pt x="8006716" y="483929"/>
                  <a:pt x="8006716" y="482039"/>
                  <a:pt x="8006716" y="480149"/>
                </a:cubicBezTo>
                <a:cubicBezTo>
                  <a:pt x="8006716" y="477313"/>
                  <a:pt x="8007661" y="475739"/>
                  <a:pt x="8010497" y="475739"/>
                </a:cubicBezTo>
                <a:cubicBezTo>
                  <a:pt x="8013646" y="475424"/>
                  <a:pt x="8014276" y="477313"/>
                  <a:pt x="8014276" y="479833"/>
                </a:cubicBezTo>
                <a:cubicBezTo>
                  <a:pt x="8014276" y="487709"/>
                  <a:pt x="8014276" y="495898"/>
                  <a:pt x="8014276" y="503773"/>
                </a:cubicBezTo>
                <a:cubicBezTo>
                  <a:pt x="8014276" y="505978"/>
                  <a:pt x="8014591" y="508183"/>
                  <a:pt x="8014591" y="510388"/>
                </a:cubicBezTo>
                <a:cubicBezTo>
                  <a:pt x="8044515" y="510388"/>
                  <a:pt x="8074755" y="510388"/>
                  <a:pt x="8104995" y="510388"/>
                </a:cubicBezTo>
                <a:cubicBezTo>
                  <a:pt x="8104679" y="504718"/>
                  <a:pt x="8107514" y="503143"/>
                  <a:pt x="8113184" y="503143"/>
                </a:cubicBezTo>
                <a:cubicBezTo>
                  <a:pt x="8138384" y="503458"/>
                  <a:pt x="8163898" y="503773"/>
                  <a:pt x="8189098" y="503143"/>
                </a:cubicBezTo>
                <a:cubicBezTo>
                  <a:pt x="8195398" y="502828"/>
                  <a:pt x="8198548" y="505033"/>
                  <a:pt x="8199807" y="510703"/>
                </a:cubicBezTo>
                <a:cubicBezTo>
                  <a:pt x="8213982" y="510703"/>
                  <a:pt x="8213982" y="510703"/>
                  <a:pt x="8213037" y="525192"/>
                </a:cubicBezTo>
                <a:cubicBezTo>
                  <a:pt x="8213037" y="530862"/>
                  <a:pt x="8213037" y="536532"/>
                  <a:pt x="8212722" y="542202"/>
                </a:cubicBezTo>
                <a:cubicBezTo>
                  <a:pt x="8212722" y="545982"/>
                  <a:pt x="8213037" y="549447"/>
                  <a:pt x="8213037" y="552912"/>
                </a:cubicBezTo>
                <a:lnTo>
                  <a:pt x="8213037" y="899839"/>
                </a:lnTo>
                <a:lnTo>
                  <a:pt x="8222585" y="899839"/>
                </a:lnTo>
                <a:lnTo>
                  <a:pt x="8222588" y="899188"/>
                </a:lnTo>
                <a:lnTo>
                  <a:pt x="8361723" y="819757"/>
                </a:lnTo>
                <a:lnTo>
                  <a:pt x="8400660" y="891401"/>
                </a:lnTo>
                <a:lnTo>
                  <a:pt x="8528374" y="819237"/>
                </a:lnTo>
                <a:lnTo>
                  <a:pt x="8564716" y="886728"/>
                </a:lnTo>
                <a:cubicBezTo>
                  <a:pt x="8564716" y="832735"/>
                  <a:pt x="8565754" y="778742"/>
                  <a:pt x="8566273" y="724750"/>
                </a:cubicBezTo>
                <a:cubicBezTo>
                  <a:pt x="8566273" y="702426"/>
                  <a:pt x="8567831" y="700868"/>
                  <a:pt x="8590674" y="700868"/>
                </a:cubicBezTo>
                <a:cubicBezTo>
                  <a:pt x="8620266" y="700868"/>
                  <a:pt x="8617151" y="704503"/>
                  <a:pt x="8617151" y="674910"/>
                </a:cubicBezTo>
                <a:cubicBezTo>
                  <a:pt x="8617151" y="658297"/>
                  <a:pt x="8617151" y="641165"/>
                  <a:pt x="8617151" y="624552"/>
                </a:cubicBezTo>
                <a:cubicBezTo>
                  <a:pt x="8617670" y="600671"/>
                  <a:pt x="8628053" y="582500"/>
                  <a:pt x="8649858" y="572636"/>
                </a:cubicBezTo>
                <a:cubicBezTo>
                  <a:pt x="8659722" y="568483"/>
                  <a:pt x="8663356" y="562771"/>
                  <a:pt x="8662318" y="552388"/>
                </a:cubicBezTo>
                <a:cubicBezTo>
                  <a:pt x="8661280" y="543043"/>
                  <a:pt x="8661799" y="533698"/>
                  <a:pt x="8661799" y="524353"/>
                </a:cubicBezTo>
                <a:cubicBezTo>
                  <a:pt x="8661280" y="514490"/>
                  <a:pt x="8665952" y="509298"/>
                  <a:pt x="8675816" y="509298"/>
                </a:cubicBezTo>
                <a:cubicBezTo>
                  <a:pt x="8715273" y="509298"/>
                  <a:pt x="8754729" y="509298"/>
                  <a:pt x="8794185" y="509298"/>
                </a:cubicBezTo>
                <a:cubicBezTo>
                  <a:pt x="8806645" y="509298"/>
                  <a:pt x="8810279" y="516566"/>
                  <a:pt x="8810279" y="527469"/>
                </a:cubicBezTo>
                <a:cubicBezTo>
                  <a:pt x="8809760" y="563810"/>
                  <a:pt x="8809760" y="600151"/>
                  <a:pt x="8810279" y="636493"/>
                </a:cubicBezTo>
                <a:cubicBezTo>
                  <a:pt x="8810279" y="649991"/>
                  <a:pt x="8811317" y="664008"/>
                  <a:pt x="8811837" y="677506"/>
                </a:cubicBezTo>
                <a:cubicBezTo>
                  <a:pt x="8811837" y="681659"/>
                  <a:pt x="8811837" y="686851"/>
                  <a:pt x="8817547" y="686332"/>
                </a:cubicBezTo>
                <a:cubicBezTo>
                  <a:pt x="8822739" y="685813"/>
                  <a:pt x="8822220" y="681659"/>
                  <a:pt x="8822220" y="678025"/>
                </a:cubicBezTo>
                <a:cubicBezTo>
                  <a:pt x="8822220" y="669200"/>
                  <a:pt x="8822739" y="660893"/>
                  <a:pt x="8822220" y="652587"/>
                </a:cubicBezTo>
                <a:cubicBezTo>
                  <a:pt x="8821701" y="641684"/>
                  <a:pt x="8826373" y="635454"/>
                  <a:pt x="8837795" y="637012"/>
                </a:cubicBezTo>
                <a:cubicBezTo>
                  <a:pt x="8849216" y="638569"/>
                  <a:pt x="8854408" y="634935"/>
                  <a:pt x="8854408" y="621956"/>
                </a:cubicBezTo>
                <a:cubicBezTo>
                  <a:pt x="8854408" y="603786"/>
                  <a:pt x="8863234" y="589249"/>
                  <a:pt x="8877770" y="577828"/>
                </a:cubicBezTo>
                <a:cubicBezTo>
                  <a:pt x="8884000" y="572636"/>
                  <a:pt x="8891268" y="569521"/>
                  <a:pt x="8895941" y="561214"/>
                </a:cubicBezTo>
                <a:cubicBezTo>
                  <a:pt x="8900613" y="552908"/>
                  <a:pt x="8927610" y="556023"/>
                  <a:pt x="8932282" y="564848"/>
                </a:cubicBezTo>
                <a:cubicBezTo>
                  <a:pt x="8934359" y="568483"/>
                  <a:pt x="8936955" y="570559"/>
                  <a:pt x="8940589" y="572636"/>
                </a:cubicBezTo>
                <a:cubicBezTo>
                  <a:pt x="8962394" y="585096"/>
                  <a:pt x="8972258" y="604305"/>
                  <a:pt x="8972258" y="628706"/>
                </a:cubicBezTo>
                <a:cubicBezTo>
                  <a:pt x="8972258" y="659855"/>
                  <a:pt x="8972258" y="691523"/>
                  <a:pt x="8972258" y="722673"/>
                </a:cubicBezTo>
                <a:lnTo>
                  <a:pt x="9035595" y="719558"/>
                </a:lnTo>
                <a:lnTo>
                  <a:pt x="9068822" y="146923"/>
                </a:lnTo>
                <a:lnTo>
                  <a:pt x="9146177" y="146923"/>
                </a:lnTo>
                <a:lnTo>
                  <a:pt x="9180961" y="716962"/>
                </a:lnTo>
                <a:lnTo>
                  <a:pt x="9225090" y="715405"/>
                </a:lnTo>
                <a:close/>
              </a:path>
            </a:pathLst>
          </a:custGeom>
          <a:solidFill>
            <a:schemeClr val="dk1">
              <a:alpha val="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5" name="Google Shape;155;p41"/>
          <p:cNvGrpSpPr/>
          <p:nvPr/>
        </p:nvGrpSpPr>
        <p:grpSpPr>
          <a:xfrm>
            <a:off x="77391" y="2097808"/>
            <a:ext cx="11895401" cy="4751287"/>
            <a:chOff x="77391" y="2097808"/>
            <a:chExt cx="11895401" cy="4751287"/>
          </a:xfrm>
        </p:grpSpPr>
        <p:grpSp>
          <p:nvGrpSpPr>
            <p:cNvPr id="156" name="Google Shape;156;p41"/>
            <p:cNvGrpSpPr/>
            <p:nvPr/>
          </p:nvGrpSpPr>
          <p:grpSpPr>
            <a:xfrm rot="-9233215">
              <a:off x="10129411" y="5122363"/>
              <a:ext cx="1606966" cy="1446929"/>
              <a:chOff x="6486650" y="2648852"/>
              <a:chExt cx="2745260" cy="2471860"/>
            </a:xfrm>
          </p:grpSpPr>
          <p:sp>
            <p:nvSpPr>
              <p:cNvPr id="157" name="Google Shape;157;p41"/>
              <p:cNvSpPr/>
              <p:nvPr/>
            </p:nvSpPr>
            <p:spPr>
              <a:xfrm>
                <a:off x="6486650" y="3806165"/>
                <a:ext cx="1318090" cy="1314547"/>
              </a:xfrm>
              <a:custGeom>
                <a:avLst/>
                <a:gdLst/>
                <a:ahLst/>
                <a:cxnLst/>
                <a:rect l="l" t="t" r="r" b="b"/>
                <a:pathLst>
                  <a:path w="1919435" h="1914275" extrusionOk="0">
                    <a:moveTo>
                      <a:pt x="0" y="987194"/>
                    </a:moveTo>
                    <a:cubicBezTo>
                      <a:pt x="8256" y="971714"/>
                      <a:pt x="21155" y="963975"/>
                      <a:pt x="37667" y="959846"/>
                    </a:cubicBezTo>
                    <a:cubicBezTo>
                      <a:pt x="82041" y="947979"/>
                      <a:pt x="125383" y="934564"/>
                      <a:pt x="169757" y="922696"/>
                    </a:cubicBezTo>
                    <a:cubicBezTo>
                      <a:pt x="196587" y="915473"/>
                      <a:pt x="212583" y="900509"/>
                      <a:pt x="215163" y="872130"/>
                    </a:cubicBezTo>
                    <a:cubicBezTo>
                      <a:pt x="215679" y="864907"/>
                      <a:pt x="216710" y="857683"/>
                      <a:pt x="217743" y="850459"/>
                    </a:cubicBezTo>
                    <a:cubicBezTo>
                      <a:pt x="220323" y="826209"/>
                      <a:pt x="209487" y="809697"/>
                      <a:pt x="189364" y="797830"/>
                    </a:cubicBezTo>
                    <a:cubicBezTo>
                      <a:pt x="149118" y="774611"/>
                      <a:pt x="109388" y="750876"/>
                      <a:pt x="69657" y="727657"/>
                    </a:cubicBezTo>
                    <a:cubicBezTo>
                      <a:pt x="40246" y="710629"/>
                      <a:pt x="35087" y="697730"/>
                      <a:pt x="43858" y="664708"/>
                    </a:cubicBezTo>
                    <a:cubicBezTo>
                      <a:pt x="44890" y="661612"/>
                      <a:pt x="45406" y="658516"/>
                      <a:pt x="46438" y="655936"/>
                    </a:cubicBezTo>
                    <a:cubicBezTo>
                      <a:pt x="59337" y="613110"/>
                      <a:pt x="70689" y="604854"/>
                      <a:pt x="114547" y="608982"/>
                    </a:cubicBezTo>
                    <a:cubicBezTo>
                      <a:pt x="156857" y="613110"/>
                      <a:pt x="199167" y="617754"/>
                      <a:pt x="241478" y="623429"/>
                    </a:cubicBezTo>
                    <a:cubicBezTo>
                      <a:pt x="275016" y="627557"/>
                      <a:pt x="289463" y="621881"/>
                      <a:pt x="306491" y="593503"/>
                    </a:cubicBezTo>
                    <a:cubicBezTo>
                      <a:pt x="330741" y="554288"/>
                      <a:pt x="329710" y="541905"/>
                      <a:pt x="301331" y="505271"/>
                    </a:cubicBezTo>
                    <a:cubicBezTo>
                      <a:pt x="274500" y="470700"/>
                      <a:pt x="248185" y="435614"/>
                      <a:pt x="222386" y="400527"/>
                    </a:cubicBezTo>
                    <a:cubicBezTo>
                      <a:pt x="206907" y="379888"/>
                      <a:pt x="206907" y="362861"/>
                      <a:pt x="222386" y="342222"/>
                    </a:cubicBezTo>
                    <a:cubicBezTo>
                      <a:pt x="230126" y="331902"/>
                      <a:pt x="238382" y="321583"/>
                      <a:pt x="248185" y="313327"/>
                    </a:cubicBezTo>
                    <a:cubicBezTo>
                      <a:pt x="267792" y="296816"/>
                      <a:pt x="281208" y="294752"/>
                      <a:pt x="303395" y="307135"/>
                    </a:cubicBezTo>
                    <a:cubicBezTo>
                      <a:pt x="342609" y="328806"/>
                      <a:pt x="382856" y="348929"/>
                      <a:pt x="420522" y="373180"/>
                    </a:cubicBezTo>
                    <a:cubicBezTo>
                      <a:pt x="463864" y="401043"/>
                      <a:pt x="493791" y="382468"/>
                      <a:pt x="525265" y="343770"/>
                    </a:cubicBezTo>
                    <a:cubicBezTo>
                      <a:pt x="535585" y="330870"/>
                      <a:pt x="531973" y="313843"/>
                      <a:pt x="527845" y="298364"/>
                    </a:cubicBezTo>
                    <a:cubicBezTo>
                      <a:pt x="516493" y="254506"/>
                      <a:pt x="505142" y="210647"/>
                      <a:pt x="493791" y="166789"/>
                    </a:cubicBezTo>
                    <a:cubicBezTo>
                      <a:pt x="485535" y="135315"/>
                      <a:pt x="490694" y="122415"/>
                      <a:pt x="518557" y="105904"/>
                    </a:cubicBezTo>
                    <a:cubicBezTo>
                      <a:pt x="524749" y="102292"/>
                      <a:pt x="530941" y="98680"/>
                      <a:pt x="537649" y="95585"/>
                    </a:cubicBezTo>
                    <a:cubicBezTo>
                      <a:pt x="571187" y="80105"/>
                      <a:pt x="586150" y="83717"/>
                      <a:pt x="608853" y="113128"/>
                    </a:cubicBezTo>
                    <a:cubicBezTo>
                      <a:pt x="636200" y="147698"/>
                      <a:pt x="663547" y="182785"/>
                      <a:pt x="690894" y="217355"/>
                    </a:cubicBezTo>
                    <a:cubicBezTo>
                      <a:pt x="716693" y="249346"/>
                      <a:pt x="777062" y="249346"/>
                      <a:pt x="802861" y="216839"/>
                    </a:cubicBezTo>
                    <a:cubicBezTo>
                      <a:pt x="813697" y="202908"/>
                      <a:pt x="813697" y="185365"/>
                      <a:pt x="816277" y="169369"/>
                    </a:cubicBezTo>
                    <a:cubicBezTo>
                      <a:pt x="822468" y="129123"/>
                      <a:pt x="827628" y="88877"/>
                      <a:pt x="832788" y="48631"/>
                    </a:cubicBezTo>
                    <a:cubicBezTo>
                      <a:pt x="836916" y="16640"/>
                      <a:pt x="845687" y="7868"/>
                      <a:pt x="877677" y="2193"/>
                    </a:cubicBezTo>
                    <a:cubicBezTo>
                      <a:pt x="891093" y="-387"/>
                      <a:pt x="904509" y="-387"/>
                      <a:pt x="917924" y="645"/>
                    </a:cubicBezTo>
                    <a:cubicBezTo>
                      <a:pt x="937531" y="1677"/>
                      <a:pt x="950947" y="11996"/>
                      <a:pt x="956106" y="31603"/>
                    </a:cubicBezTo>
                    <a:cubicBezTo>
                      <a:pt x="968490" y="75461"/>
                      <a:pt x="981389" y="119835"/>
                      <a:pt x="993772" y="163693"/>
                    </a:cubicBezTo>
                    <a:cubicBezTo>
                      <a:pt x="1006672" y="208584"/>
                      <a:pt x="1043822" y="229739"/>
                      <a:pt x="1089745" y="217871"/>
                    </a:cubicBezTo>
                    <a:cubicBezTo>
                      <a:pt x="1104707" y="214259"/>
                      <a:pt x="1113479" y="203424"/>
                      <a:pt x="1120703" y="191040"/>
                    </a:cubicBezTo>
                    <a:cubicBezTo>
                      <a:pt x="1144438" y="150278"/>
                      <a:pt x="1168689" y="109516"/>
                      <a:pt x="1192940" y="68754"/>
                    </a:cubicBezTo>
                    <a:cubicBezTo>
                      <a:pt x="1208419" y="42439"/>
                      <a:pt x="1221835" y="36763"/>
                      <a:pt x="1251245" y="44503"/>
                    </a:cubicBezTo>
                    <a:cubicBezTo>
                      <a:pt x="1310067" y="59466"/>
                      <a:pt x="1317806" y="72366"/>
                      <a:pt x="1309035" y="137895"/>
                    </a:cubicBezTo>
                    <a:cubicBezTo>
                      <a:pt x="1303875" y="177109"/>
                      <a:pt x="1299231" y="216323"/>
                      <a:pt x="1294587" y="255538"/>
                    </a:cubicBezTo>
                    <a:cubicBezTo>
                      <a:pt x="1294071" y="259665"/>
                      <a:pt x="1294071" y="263793"/>
                      <a:pt x="1294587" y="267921"/>
                    </a:cubicBezTo>
                    <a:cubicBezTo>
                      <a:pt x="1301295" y="309715"/>
                      <a:pt x="1364760" y="338610"/>
                      <a:pt x="1399331" y="314359"/>
                    </a:cubicBezTo>
                    <a:cubicBezTo>
                      <a:pt x="1438545" y="286496"/>
                      <a:pt x="1476211" y="257085"/>
                      <a:pt x="1514394" y="228191"/>
                    </a:cubicBezTo>
                    <a:cubicBezTo>
                      <a:pt x="1542256" y="207036"/>
                      <a:pt x="1556188" y="207552"/>
                      <a:pt x="1584050" y="229223"/>
                    </a:cubicBezTo>
                    <a:cubicBezTo>
                      <a:pt x="1587663" y="232319"/>
                      <a:pt x="1591274" y="234898"/>
                      <a:pt x="1594886" y="238510"/>
                    </a:cubicBezTo>
                    <a:cubicBezTo>
                      <a:pt x="1627393" y="269469"/>
                      <a:pt x="1628941" y="278757"/>
                      <a:pt x="1606754" y="317971"/>
                    </a:cubicBezTo>
                    <a:cubicBezTo>
                      <a:pt x="1585599" y="355637"/>
                      <a:pt x="1565475" y="393819"/>
                      <a:pt x="1543288" y="430970"/>
                    </a:cubicBezTo>
                    <a:cubicBezTo>
                      <a:pt x="1527293" y="458317"/>
                      <a:pt x="1534517" y="481020"/>
                      <a:pt x="1552060" y="504239"/>
                    </a:cubicBezTo>
                    <a:cubicBezTo>
                      <a:pt x="1569604" y="527458"/>
                      <a:pt x="1589726" y="538809"/>
                      <a:pt x="1619137" y="531069"/>
                    </a:cubicBezTo>
                    <a:cubicBezTo>
                      <a:pt x="1664543" y="519202"/>
                      <a:pt x="1709949" y="507850"/>
                      <a:pt x="1754839" y="495467"/>
                    </a:cubicBezTo>
                    <a:cubicBezTo>
                      <a:pt x="1783734" y="487727"/>
                      <a:pt x="1796634" y="492371"/>
                      <a:pt x="1812629" y="517654"/>
                    </a:cubicBezTo>
                    <a:cubicBezTo>
                      <a:pt x="1819853" y="528490"/>
                      <a:pt x="1826044" y="539841"/>
                      <a:pt x="1830172" y="552225"/>
                    </a:cubicBezTo>
                    <a:cubicBezTo>
                      <a:pt x="1837912" y="574412"/>
                      <a:pt x="1834299" y="588343"/>
                      <a:pt x="1815724" y="603306"/>
                    </a:cubicBezTo>
                    <a:cubicBezTo>
                      <a:pt x="1777026" y="634265"/>
                      <a:pt x="1738844" y="665224"/>
                      <a:pt x="1699630" y="695666"/>
                    </a:cubicBezTo>
                    <a:cubicBezTo>
                      <a:pt x="1680022" y="710629"/>
                      <a:pt x="1674862" y="729205"/>
                      <a:pt x="1678990" y="751908"/>
                    </a:cubicBezTo>
                    <a:cubicBezTo>
                      <a:pt x="1680539" y="759647"/>
                      <a:pt x="1683119" y="766871"/>
                      <a:pt x="1685182" y="774611"/>
                    </a:cubicBezTo>
                    <a:cubicBezTo>
                      <a:pt x="1691890" y="798862"/>
                      <a:pt x="1707885" y="812277"/>
                      <a:pt x="1732652" y="815373"/>
                    </a:cubicBezTo>
                    <a:cubicBezTo>
                      <a:pt x="1779606" y="821565"/>
                      <a:pt x="1826560" y="828272"/>
                      <a:pt x="1872998" y="834464"/>
                    </a:cubicBezTo>
                    <a:cubicBezTo>
                      <a:pt x="1900861" y="838076"/>
                      <a:pt x="1915308" y="851491"/>
                      <a:pt x="1918404" y="879354"/>
                    </a:cubicBezTo>
                    <a:cubicBezTo>
                      <a:pt x="1919952" y="892770"/>
                      <a:pt x="1921500" y="906185"/>
                      <a:pt x="1919952" y="919600"/>
                    </a:cubicBezTo>
                    <a:cubicBezTo>
                      <a:pt x="1917372" y="940755"/>
                      <a:pt x="1906536" y="952623"/>
                      <a:pt x="1886930" y="958299"/>
                    </a:cubicBezTo>
                    <a:cubicBezTo>
                      <a:pt x="1843071" y="970682"/>
                      <a:pt x="1798697" y="983065"/>
                      <a:pt x="1754839" y="995965"/>
                    </a:cubicBezTo>
                    <a:cubicBezTo>
                      <a:pt x="1712013" y="1008348"/>
                      <a:pt x="1692406" y="1040855"/>
                      <a:pt x="1701178" y="1085229"/>
                    </a:cubicBezTo>
                    <a:cubicBezTo>
                      <a:pt x="1704273" y="1102256"/>
                      <a:pt x="1714077" y="1113092"/>
                      <a:pt x="1728524" y="1121348"/>
                    </a:cubicBezTo>
                    <a:cubicBezTo>
                      <a:pt x="1768771" y="1145083"/>
                      <a:pt x="1809016" y="1168817"/>
                      <a:pt x="1849779" y="1192552"/>
                    </a:cubicBezTo>
                    <a:cubicBezTo>
                      <a:pt x="1879706" y="1210096"/>
                      <a:pt x="1884350" y="1220415"/>
                      <a:pt x="1876094" y="1253954"/>
                    </a:cubicBezTo>
                    <a:cubicBezTo>
                      <a:pt x="1875578" y="1256018"/>
                      <a:pt x="1875578" y="1258082"/>
                      <a:pt x="1875062" y="1260145"/>
                    </a:cubicBezTo>
                    <a:cubicBezTo>
                      <a:pt x="1862678" y="1300908"/>
                      <a:pt x="1848747" y="1321031"/>
                      <a:pt x="1802309" y="1312259"/>
                    </a:cubicBezTo>
                    <a:cubicBezTo>
                      <a:pt x="1760515" y="1304003"/>
                      <a:pt x="1717689" y="1302456"/>
                      <a:pt x="1675379" y="1296264"/>
                    </a:cubicBezTo>
                    <a:cubicBezTo>
                      <a:pt x="1645452" y="1292136"/>
                      <a:pt x="1625845" y="1304003"/>
                      <a:pt x="1611398" y="1329286"/>
                    </a:cubicBezTo>
                    <a:cubicBezTo>
                      <a:pt x="1596434" y="1355085"/>
                      <a:pt x="1589726" y="1379336"/>
                      <a:pt x="1610365" y="1405651"/>
                    </a:cubicBezTo>
                    <a:cubicBezTo>
                      <a:pt x="1638228" y="1441254"/>
                      <a:pt x="1665059" y="1477888"/>
                      <a:pt x="1692406" y="1514006"/>
                    </a:cubicBezTo>
                    <a:cubicBezTo>
                      <a:pt x="1715109" y="1543417"/>
                      <a:pt x="1715109" y="1555285"/>
                      <a:pt x="1692406" y="1584695"/>
                    </a:cubicBezTo>
                    <a:cubicBezTo>
                      <a:pt x="1691374" y="1585727"/>
                      <a:pt x="1690342" y="1587275"/>
                      <a:pt x="1689310" y="1588307"/>
                    </a:cubicBezTo>
                    <a:cubicBezTo>
                      <a:pt x="1659383" y="1620298"/>
                      <a:pt x="1647516" y="1634229"/>
                      <a:pt x="1600562" y="1605850"/>
                    </a:cubicBezTo>
                    <a:cubicBezTo>
                      <a:pt x="1564444" y="1584179"/>
                      <a:pt x="1526261" y="1565604"/>
                      <a:pt x="1490659" y="1543933"/>
                    </a:cubicBezTo>
                    <a:cubicBezTo>
                      <a:pt x="1461248" y="1526390"/>
                      <a:pt x="1438545" y="1536709"/>
                      <a:pt x="1415326" y="1554769"/>
                    </a:cubicBezTo>
                    <a:cubicBezTo>
                      <a:pt x="1392107" y="1572312"/>
                      <a:pt x="1382819" y="1593467"/>
                      <a:pt x="1391075" y="1622877"/>
                    </a:cubicBezTo>
                    <a:cubicBezTo>
                      <a:pt x="1403974" y="1668284"/>
                      <a:pt x="1415326" y="1714205"/>
                      <a:pt x="1426677" y="1760128"/>
                    </a:cubicBezTo>
                    <a:cubicBezTo>
                      <a:pt x="1432870" y="1784894"/>
                      <a:pt x="1427710" y="1798310"/>
                      <a:pt x="1406554" y="1811725"/>
                    </a:cubicBezTo>
                    <a:cubicBezTo>
                      <a:pt x="1395203" y="1818949"/>
                      <a:pt x="1383335" y="1825657"/>
                      <a:pt x="1370436" y="1830300"/>
                    </a:cubicBezTo>
                    <a:cubicBezTo>
                      <a:pt x="1347733" y="1838556"/>
                      <a:pt x="1331222" y="1834428"/>
                      <a:pt x="1316258" y="1815337"/>
                    </a:cubicBezTo>
                    <a:cubicBezTo>
                      <a:pt x="1287879" y="1779735"/>
                      <a:pt x="1259501" y="1743616"/>
                      <a:pt x="1231122" y="1707498"/>
                    </a:cubicBezTo>
                    <a:cubicBezTo>
                      <a:pt x="1203775" y="1673443"/>
                      <a:pt x="1154242" y="1668800"/>
                      <a:pt x="1121219" y="1698210"/>
                    </a:cubicBezTo>
                    <a:cubicBezTo>
                      <a:pt x="1112447" y="1705950"/>
                      <a:pt x="1108320" y="1715753"/>
                      <a:pt x="1106771" y="1727105"/>
                    </a:cubicBezTo>
                    <a:cubicBezTo>
                      <a:pt x="1100064" y="1774575"/>
                      <a:pt x="1092324" y="1821529"/>
                      <a:pt x="1087165" y="1868999"/>
                    </a:cubicBezTo>
                    <a:cubicBezTo>
                      <a:pt x="1084068" y="1893766"/>
                      <a:pt x="1074265" y="1911309"/>
                      <a:pt x="1050014" y="1919049"/>
                    </a:cubicBezTo>
                    <a:cubicBezTo>
                      <a:pt x="1029375" y="1919049"/>
                      <a:pt x="1008220" y="1919049"/>
                      <a:pt x="987581" y="1919049"/>
                    </a:cubicBezTo>
                    <a:cubicBezTo>
                      <a:pt x="973133" y="1910277"/>
                      <a:pt x="964878" y="1897377"/>
                      <a:pt x="960234" y="1880866"/>
                    </a:cubicBezTo>
                    <a:cubicBezTo>
                      <a:pt x="947851" y="1835460"/>
                      <a:pt x="933919" y="1790054"/>
                      <a:pt x="921535" y="1744132"/>
                    </a:cubicBezTo>
                    <a:cubicBezTo>
                      <a:pt x="914828" y="1719881"/>
                      <a:pt x="899865" y="1706982"/>
                      <a:pt x="875614" y="1703886"/>
                    </a:cubicBezTo>
                    <a:cubicBezTo>
                      <a:pt x="866326" y="1702854"/>
                      <a:pt x="857038" y="1701306"/>
                      <a:pt x="847751" y="1700790"/>
                    </a:cubicBezTo>
                    <a:cubicBezTo>
                      <a:pt x="826080" y="1699242"/>
                      <a:pt x="811117" y="1709046"/>
                      <a:pt x="800281" y="1727105"/>
                    </a:cubicBezTo>
                    <a:cubicBezTo>
                      <a:pt x="796153" y="1733813"/>
                      <a:pt x="792541" y="1740520"/>
                      <a:pt x="788414" y="1747228"/>
                    </a:cubicBezTo>
                    <a:cubicBezTo>
                      <a:pt x="766742" y="1783862"/>
                      <a:pt x="745587" y="1821013"/>
                      <a:pt x="723401" y="1857131"/>
                    </a:cubicBezTo>
                    <a:cubicBezTo>
                      <a:pt x="711533" y="1877254"/>
                      <a:pt x="697085" y="1882414"/>
                      <a:pt x="674383" y="1877254"/>
                    </a:cubicBezTo>
                    <a:cubicBezTo>
                      <a:pt x="660451" y="1874158"/>
                      <a:pt x="647552" y="1869515"/>
                      <a:pt x="634652" y="1863839"/>
                    </a:cubicBezTo>
                    <a:cubicBezTo>
                      <a:pt x="611949" y="1853003"/>
                      <a:pt x="604726" y="1839072"/>
                      <a:pt x="607822" y="1813789"/>
                    </a:cubicBezTo>
                    <a:cubicBezTo>
                      <a:pt x="613497" y="1766835"/>
                      <a:pt x="618141" y="1719881"/>
                      <a:pt x="624848" y="1672927"/>
                    </a:cubicBezTo>
                    <a:cubicBezTo>
                      <a:pt x="629492" y="1639905"/>
                      <a:pt x="611949" y="1621846"/>
                      <a:pt x="586150" y="1607398"/>
                    </a:cubicBezTo>
                    <a:cubicBezTo>
                      <a:pt x="560868" y="1593467"/>
                      <a:pt x="538165" y="1591403"/>
                      <a:pt x="514430" y="1611010"/>
                    </a:cubicBezTo>
                    <a:cubicBezTo>
                      <a:pt x="481407" y="1637325"/>
                      <a:pt x="446836" y="1661576"/>
                      <a:pt x="413814" y="1687375"/>
                    </a:cubicBezTo>
                    <a:cubicBezTo>
                      <a:pt x="380276" y="1713690"/>
                      <a:pt x="365828" y="1719365"/>
                      <a:pt x="324550" y="1682215"/>
                    </a:cubicBezTo>
                    <a:cubicBezTo>
                      <a:pt x="321970" y="1679635"/>
                      <a:pt x="319390" y="1677055"/>
                      <a:pt x="316810" y="1674475"/>
                    </a:cubicBezTo>
                    <a:cubicBezTo>
                      <a:pt x="296687" y="1653836"/>
                      <a:pt x="294623" y="1637841"/>
                      <a:pt x="309071" y="1612558"/>
                    </a:cubicBezTo>
                    <a:cubicBezTo>
                      <a:pt x="331258" y="1572828"/>
                      <a:pt x="353960" y="1532581"/>
                      <a:pt x="376148" y="1492851"/>
                    </a:cubicBezTo>
                    <a:cubicBezTo>
                      <a:pt x="382339" y="1481500"/>
                      <a:pt x="389047" y="1470148"/>
                      <a:pt x="387499" y="1456217"/>
                    </a:cubicBezTo>
                    <a:cubicBezTo>
                      <a:pt x="383887" y="1414423"/>
                      <a:pt x="337449" y="1381400"/>
                      <a:pt x="297203" y="1391720"/>
                    </a:cubicBezTo>
                    <a:cubicBezTo>
                      <a:pt x="250765" y="1403587"/>
                      <a:pt x="204327" y="1415455"/>
                      <a:pt x="158405" y="1427838"/>
                    </a:cubicBezTo>
                    <a:cubicBezTo>
                      <a:pt x="139830" y="1432998"/>
                      <a:pt x="125899" y="1427322"/>
                      <a:pt x="114031" y="1412875"/>
                    </a:cubicBezTo>
                    <a:cubicBezTo>
                      <a:pt x="104228" y="1401007"/>
                      <a:pt x="98036" y="1387592"/>
                      <a:pt x="91844" y="1373660"/>
                    </a:cubicBezTo>
                    <a:cubicBezTo>
                      <a:pt x="81525" y="1349409"/>
                      <a:pt x="86169" y="1331866"/>
                      <a:pt x="106808" y="1315871"/>
                    </a:cubicBezTo>
                    <a:cubicBezTo>
                      <a:pt x="140862" y="1288524"/>
                      <a:pt x="175432" y="1261693"/>
                      <a:pt x="209487" y="1234347"/>
                    </a:cubicBezTo>
                    <a:cubicBezTo>
                      <a:pt x="245605" y="1206484"/>
                      <a:pt x="248701" y="1194616"/>
                      <a:pt x="236834" y="1151274"/>
                    </a:cubicBezTo>
                    <a:cubicBezTo>
                      <a:pt x="228578" y="1122896"/>
                      <a:pt x="211551" y="1107932"/>
                      <a:pt x="181624" y="1104836"/>
                    </a:cubicBezTo>
                    <a:cubicBezTo>
                      <a:pt x="138282" y="1100192"/>
                      <a:pt x="95456" y="1091937"/>
                      <a:pt x="52114" y="1087293"/>
                    </a:cubicBezTo>
                    <a:cubicBezTo>
                      <a:pt x="27347" y="1084713"/>
                      <a:pt x="9804" y="1074910"/>
                      <a:pt x="1032" y="1051175"/>
                    </a:cubicBezTo>
                    <a:cubicBezTo>
                      <a:pt x="0" y="1028988"/>
                      <a:pt x="0" y="1008348"/>
                      <a:pt x="0" y="987194"/>
                    </a:cubicBezTo>
                    <a:close/>
                    <a:moveTo>
                      <a:pt x="1198616" y="960879"/>
                    </a:moveTo>
                    <a:cubicBezTo>
                      <a:pt x="1200163" y="838592"/>
                      <a:pt x="1104192" y="720433"/>
                      <a:pt x="958686" y="720949"/>
                    </a:cubicBezTo>
                    <a:cubicBezTo>
                      <a:pt x="824016" y="721465"/>
                      <a:pt x="720821" y="824145"/>
                      <a:pt x="720304" y="959331"/>
                    </a:cubicBezTo>
                    <a:cubicBezTo>
                      <a:pt x="719788" y="1096581"/>
                      <a:pt x="827628" y="1197712"/>
                      <a:pt x="957654" y="1198744"/>
                    </a:cubicBezTo>
                    <a:cubicBezTo>
                      <a:pt x="1090776" y="1199776"/>
                      <a:pt x="1198100" y="1092969"/>
                      <a:pt x="1198616" y="960879"/>
                    </a:cubicBezTo>
                    <a:close/>
                  </a:path>
                </a:pathLst>
              </a:custGeom>
              <a:solidFill>
                <a:schemeClr val="dk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58" name="Google Shape;158;p41"/>
              <p:cNvGrpSpPr/>
              <p:nvPr/>
            </p:nvGrpSpPr>
            <p:grpSpPr>
              <a:xfrm>
                <a:off x="7392963" y="2648852"/>
                <a:ext cx="1838947" cy="1835405"/>
                <a:chOff x="7167947" y="1624190"/>
                <a:chExt cx="2677922" cy="2672763"/>
              </a:xfrm>
            </p:grpSpPr>
            <p:sp>
              <p:nvSpPr>
                <p:cNvPr id="159" name="Google Shape;159;p41"/>
                <p:cNvSpPr/>
                <p:nvPr/>
              </p:nvSpPr>
              <p:spPr>
                <a:xfrm>
                  <a:off x="7167947" y="1624190"/>
                  <a:ext cx="2677922" cy="26727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7922" h="2672762" extrusionOk="0">
                      <a:moveTo>
                        <a:pt x="2538684" y="1897505"/>
                      </a:moveTo>
                      <a:cubicBezTo>
                        <a:pt x="2511337" y="1891313"/>
                        <a:pt x="2483990" y="1885121"/>
                        <a:pt x="2456643" y="1879446"/>
                      </a:cubicBezTo>
                      <a:cubicBezTo>
                        <a:pt x="2434456" y="1874286"/>
                        <a:pt x="2411753" y="1869642"/>
                        <a:pt x="2389566" y="1863966"/>
                      </a:cubicBezTo>
                      <a:cubicBezTo>
                        <a:pt x="2375119" y="1860354"/>
                        <a:pt x="2363767" y="1864482"/>
                        <a:pt x="2354479" y="1874802"/>
                      </a:cubicBezTo>
                      <a:cubicBezTo>
                        <a:pt x="2335389" y="1896989"/>
                        <a:pt x="2320425" y="1922272"/>
                        <a:pt x="2312170" y="1950651"/>
                      </a:cubicBezTo>
                      <a:cubicBezTo>
                        <a:pt x="2308042" y="1964066"/>
                        <a:pt x="2314234" y="1973869"/>
                        <a:pt x="2322489" y="1983157"/>
                      </a:cubicBezTo>
                      <a:cubicBezTo>
                        <a:pt x="2352416" y="2015664"/>
                        <a:pt x="2382858" y="2048170"/>
                        <a:pt x="2412785" y="2080161"/>
                      </a:cubicBezTo>
                      <a:cubicBezTo>
                        <a:pt x="2435488" y="2104412"/>
                        <a:pt x="2436520" y="2118859"/>
                        <a:pt x="2418461" y="2146722"/>
                      </a:cubicBezTo>
                      <a:cubicBezTo>
                        <a:pt x="2417429" y="2148270"/>
                        <a:pt x="2416397" y="2150334"/>
                        <a:pt x="2414849" y="2151882"/>
                      </a:cubicBezTo>
                      <a:cubicBezTo>
                        <a:pt x="2380795" y="2197804"/>
                        <a:pt x="2365831" y="2198320"/>
                        <a:pt x="2324037" y="2174585"/>
                      </a:cubicBezTo>
                      <a:cubicBezTo>
                        <a:pt x="2289982" y="2154978"/>
                        <a:pt x="2253864" y="2137434"/>
                        <a:pt x="2219294" y="2118859"/>
                      </a:cubicBezTo>
                      <a:cubicBezTo>
                        <a:pt x="2204846" y="2111120"/>
                        <a:pt x="2191431" y="2111120"/>
                        <a:pt x="2178531" y="2120407"/>
                      </a:cubicBezTo>
                      <a:cubicBezTo>
                        <a:pt x="2157892" y="2134855"/>
                        <a:pt x="2140349" y="2152398"/>
                        <a:pt x="2125386" y="2172521"/>
                      </a:cubicBezTo>
                      <a:cubicBezTo>
                        <a:pt x="2114550" y="2186968"/>
                        <a:pt x="2114034" y="2201416"/>
                        <a:pt x="2122806" y="2217411"/>
                      </a:cubicBezTo>
                      <a:cubicBezTo>
                        <a:pt x="2143961" y="2256109"/>
                        <a:pt x="2164600" y="2295323"/>
                        <a:pt x="2184723" y="2334538"/>
                      </a:cubicBezTo>
                      <a:cubicBezTo>
                        <a:pt x="2198655" y="2361885"/>
                        <a:pt x="2196591" y="2374268"/>
                        <a:pt x="2174404" y="2395423"/>
                      </a:cubicBezTo>
                      <a:cubicBezTo>
                        <a:pt x="2170792" y="2398519"/>
                        <a:pt x="2167696" y="2402131"/>
                        <a:pt x="2164084" y="2404711"/>
                      </a:cubicBezTo>
                      <a:cubicBezTo>
                        <a:pt x="2131062" y="2428962"/>
                        <a:pt x="2114034" y="2440829"/>
                        <a:pt x="2075336" y="2401615"/>
                      </a:cubicBezTo>
                      <a:cubicBezTo>
                        <a:pt x="2047473" y="2373236"/>
                        <a:pt x="2017547" y="2347953"/>
                        <a:pt x="1988652" y="2320606"/>
                      </a:cubicBezTo>
                      <a:cubicBezTo>
                        <a:pt x="1975236" y="2307707"/>
                        <a:pt x="1960789" y="2305127"/>
                        <a:pt x="1944277" y="2311835"/>
                      </a:cubicBezTo>
                      <a:cubicBezTo>
                        <a:pt x="1922607" y="2320606"/>
                        <a:pt x="1901968" y="2331958"/>
                        <a:pt x="1883392" y="2346405"/>
                      </a:cubicBezTo>
                      <a:cubicBezTo>
                        <a:pt x="1867913" y="2358273"/>
                        <a:pt x="1863785" y="2373236"/>
                        <a:pt x="1868429" y="2391811"/>
                      </a:cubicBezTo>
                      <a:cubicBezTo>
                        <a:pt x="1879264" y="2436701"/>
                        <a:pt x="1889584" y="2482107"/>
                        <a:pt x="1899388" y="2526997"/>
                      </a:cubicBezTo>
                      <a:cubicBezTo>
                        <a:pt x="1903516" y="2546604"/>
                        <a:pt x="1896808" y="2561568"/>
                        <a:pt x="1879264" y="2571887"/>
                      </a:cubicBezTo>
                      <a:cubicBezTo>
                        <a:pt x="1867397" y="2579111"/>
                        <a:pt x="1854498" y="2584787"/>
                        <a:pt x="1841082" y="2588915"/>
                      </a:cubicBezTo>
                      <a:cubicBezTo>
                        <a:pt x="1813736" y="2597686"/>
                        <a:pt x="1798256" y="2592526"/>
                        <a:pt x="1782777" y="2568276"/>
                      </a:cubicBezTo>
                      <a:cubicBezTo>
                        <a:pt x="1760074" y="2532157"/>
                        <a:pt x="1736855" y="2496555"/>
                        <a:pt x="1715184" y="2459404"/>
                      </a:cubicBezTo>
                      <a:cubicBezTo>
                        <a:pt x="1703316" y="2439281"/>
                        <a:pt x="1687837" y="2431542"/>
                        <a:pt x="1664618" y="2435669"/>
                      </a:cubicBezTo>
                      <a:cubicBezTo>
                        <a:pt x="1646043" y="2439281"/>
                        <a:pt x="1627984" y="2443925"/>
                        <a:pt x="1610440" y="2450117"/>
                      </a:cubicBezTo>
                      <a:cubicBezTo>
                        <a:pt x="1586190" y="2458888"/>
                        <a:pt x="1578450" y="2469208"/>
                        <a:pt x="1577418" y="2495007"/>
                      </a:cubicBezTo>
                      <a:cubicBezTo>
                        <a:pt x="1575870" y="2535769"/>
                        <a:pt x="1574838" y="2576015"/>
                        <a:pt x="1573806" y="2616777"/>
                      </a:cubicBezTo>
                      <a:cubicBezTo>
                        <a:pt x="1572774" y="2653928"/>
                        <a:pt x="1563487" y="2665795"/>
                        <a:pt x="1526852" y="2672503"/>
                      </a:cubicBezTo>
                      <a:cubicBezTo>
                        <a:pt x="1517049" y="2674567"/>
                        <a:pt x="1507245" y="2675599"/>
                        <a:pt x="1497441" y="2676115"/>
                      </a:cubicBezTo>
                      <a:cubicBezTo>
                        <a:pt x="1473191" y="2677663"/>
                        <a:pt x="1457711" y="2667859"/>
                        <a:pt x="1449972" y="2644124"/>
                      </a:cubicBezTo>
                      <a:cubicBezTo>
                        <a:pt x="1436040" y="2600782"/>
                        <a:pt x="1422624" y="2557956"/>
                        <a:pt x="1410241" y="2514614"/>
                      </a:cubicBezTo>
                      <a:cubicBezTo>
                        <a:pt x="1404565" y="2495007"/>
                        <a:pt x="1392698" y="2485719"/>
                        <a:pt x="1373091" y="2482623"/>
                      </a:cubicBezTo>
                      <a:cubicBezTo>
                        <a:pt x="1350388" y="2479527"/>
                        <a:pt x="1327685" y="2479527"/>
                        <a:pt x="1304982" y="2483139"/>
                      </a:cubicBezTo>
                      <a:cubicBezTo>
                        <a:pt x="1287955" y="2485719"/>
                        <a:pt x="1277119" y="2494491"/>
                        <a:pt x="1271959" y="2511518"/>
                      </a:cubicBezTo>
                      <a:cubicBezTo>
                        <a:pt x="1260092" y="2552280"/>
                        <a:pt x="1247192" y="2593042"/>
                        <a:pt x="1234293" y="2633805"/>
                      </a:cubicBezTo>
                      <a:cubicBezTo>
                        <a:pt x="1222941" y="2670439"/>
                        <a:pt x="1208494" y="2679727"/>
                        <a:pt x="1170828" y="2674567"/>
                      </a:cubicBezTo>
                      <a:cubicBezTo>
                        <a:pt x="1114070" y="2666827"/>
                        <a:pt x="1107362" y="2659087"/>
                        <a:pt x="1106847" y="2602330"/>
                      </a:cubicBezTo>
                      <a:cubicBezTo>
                        <a:pt x="1106331" y="2565180"/>
                        <a:pt x="1104783" y="2528545"/>
                        <a:pt x="1103751" y="2491395"/>
                      </a:cubicBezTo>
                      <a:cubicBezTo>
                        <a:pt x="1103234" y="2474368"/>
                        <a:pt x="1096527" y="2460952"/>
                        <a:pt x="1080532" y="2454244"/>
                      </a:cubicBezTo>
                      <a:cubicBezTo>
                        <a:pt x="1056281" y="2443925"/>
                        <a:pt x="1031514" y="2436701"/>
                        <a:pt x="1005199" y="2435153"/>
                      </a:cubicBezTo>
                      <a:cubicBezTo>
                        <a:pt x="989203" y="2434121"/>
                        <a:pt x="977852" y="2440313"/>
                        <a:pt x="969080" y="2454244"/>
                      </a:cubicBezTo>
                      <a:cubicBezTo>
                        <a:pt x="946894" y="2491395"/>
                        <a:pt x="923159" y="2527513"/>
                        <a:pt x="900456" y="2564148"/>
                      </a:cubicBezTo>
                      <a:cubicBezTo>
                        <a:pt x="882396" y="2593042"/>
                        <a:pt x="868465" y="2598202"/>
                        <a:pt x="836474" y="2587367"/>
                      </a:cubicBezTo>
                      <a:cubicBezTo>
                        <a:pt x="834926" y="2586851"/>
                        <a:pt x="833379" y="2586335"/>
                        <a:pt x="831830" y="2585819"/>
                      </a:cubicBezTo>
                      <a:cubicBezTo>
                        <a:pt x="782297" y="2565696"/>
                        <a:pt x="772493" y="2554344"/>
                        <a:pt x="785392" y="2504810"/>
                      </a:cubicBezTo>
                      <a:cubicBezTo>
                        <a:pt x="795196" y="2467144"/>
                        <a:pt x="802420" y="2428962"/>
                        <a:pt x="811707" y="2390779"/>
                      </a:cubicBezTo>
                      <a:cubicBezTo>
                        <a:pt x="816351" y="2371172"/>
                        <a:pt x="811191" y="2356209"/>
                        <a:pt x="794680" y="2344341"/>
                      </a:cubicBezTo>
                      <a:cubicBezTo>
                        <a:pt x="777137" y="2331958"/>
                        <a:pt x="759078" y="2321122"/>
                        <a:pt x="739470" y="2312351"/>
                      </a:cubicBezTo>
                      <a:cubicBezTo>
                        <a:pt x="720895" y="2304095"/>
                        <a:pt x="704900" y="2307191"/>
                        <a:pt x="689421" y="2321638"/>
                      </a:cubicBezTo>
                      <a:cubicBezTo>
                        <a:pt x="658462" y="2351049"/>
                        <a:pt x="626988" y="2379944"/>
                        <a:pt x="596029" y="2408838"/>
                      </a:cubicBezTo>
                      <a:cubicBezTo>
                        <a:pt x="572810" y="2431026"/>
                        <a:pt x="557847" y="2432057"/>
                        <a:pt x="530500" y="2415030"/>
                      </a:cubicBezTo>
                      <a:cubicBezTo>
                        <a:pt x="527404" y="2412966"/>
                        <a:pt x="524308" y="2410902"/>
                        <a:pt x="521212" y="2408838"/>
                      </a:cubicBezTo>
                      <a:cubicBezTo>
                        <a:pt x="481482" y="2380460"/>
                        <a:pt x="477870" y="2365496"/>
                        <a:pt x="500573" y="2322670"/>
                      </a:cubicBezTo>
                      <a:cubicBezTo>
                        <a:pt x="519148" y="2287584"/>
                        <a:pt x="537207" y="2252497"/>
                        <a:pt x="556298" y="2217927"/>
                      </a:cubicBezTo>
                      <a:cubicBezTo>
                        <a:pt x="566102" y="2199868"/>
                        <a:pt x="564555" y="2184388"/>
                        <a:pt x="552171" y="2168909"/>
                      </a:cubicBezTo>
                      <a:cubicBezTo>
                        <a:pt x="538756" y="2151882"/>
                        <a:pt x="523276" y="2136402"/>
                        <a:pt x="505733" y="2122987"/>
                      </a:cubicBezTo>
                      <a:cubicBezTo>
                        <a:pt x="490254" y="2111120"/>
                        <a:pt x="474774" y="2110088"/>
                        <a:pt x="457747" y="2119375"/>
                      </a:cubicBezTo>
                      <a:cubicBezTo>
                        <a:pt x="419564" y="2140014"/>
                        <a:pt x="380866" y="2160653"/>
                        <a:pt x="341652" y="2180777"/>
                      </a:cubicBezTo>
                      <a:cubicBezTo>
                        <a:pt x="314305" y="2195224"/>
                        <a:pt x="298310" y="2191612"/>
                        <a:pt x="278187" y="2168909"/>
                      </a:cubicBezTo>
                      <a:cubicBezTo>
                        <a:pt x="276639" y="2167361"/>
                        <a:pt x="275607" y="2165813"/>
                        <a:pt x="274059" y="2164265"/>
                      </a:cubicBezTo>
                      <a:cubicBezTo>
                        <a:pt x="238456" y="2122987"/>
                        <a:pt x="238972" y="2108540"/>
                        <a:pt x="276639" y="2069325"/>
                      </a:cubicBezTo>
                      <a:cubicBezTo>
                        <a:pt x="302954" y="2041463"/>
                        <a:pt x="327721" y="2013084"/>
                        <a:pt x="354551" y="1986253"/>
                      </a:cubicBezTo>
                      <a:cubicBezTo>
                        <a:pt x="367967" y="1972322"/>
                        <a:pt x="370547" y="1957874"/>
                        <a:pt x="363839" y="1940847"/>
                      </a:cubicBezTo>
                      <a:cubicBezTo>
                        <a:pt x="355067" y="1918660"/>
                        <a:pt x="342684" y="1898021"/>
                        <a:pt x="328237" y="1878930"/>
                      </a:cubicBezTo>
                      <a:cubicBezTo>
                        <a:pt x="316369" y="1863450"/>
                        <a:pt x="300374" y="1861902"/>
                        <a:pt x="283347" y="1866030"/>
                      </a:cubicBezTo>
                      <a:cubicBezTo>
                        <a:pt x="245680" y="1874802"/>
                        <a:pt x="208530" y="1883573"/>
                        <a:pt x="170864" y="1891829"/>
                      </a:cubicBezTo>
                      <a:cubicBezTo>
                        <a:pt x="165704" y="1892861"/>
                        <a:pt x="160544" y="1894409"/>
                        <a:pt x="155900" y="1895441"/>
                      </a:cubicBezTo>
                      <a:cubicBezTo>
                        <a:pt x="127521" y="1900601"/>
                        <a:pt x="113074" y="1893893"/>
                        <a:pt x="100175" y="1868094"/>
                      </a:cubicBezTo>
                      <a:cubicBezTo>
                        <a:pt x="95531" y="1858291"/>
                        <a:pt x="90887" y="1848487"/>
                        <a:pt x="87275" y="1838168"/>
                      </a:cubicBezTo>
                      <a:cubicBezTo>
                        <a:pt x="77988" y="1810821"/>
                        <a:pt x="83147" y="1795341"/>
                        <a:pt x="107915" y="1779862"/>
                      </a:cubicBezTo>
                      <a:cubicBezTo>
                        <a:pt x="143001" y="1757675"/>
                        <a:pt x="178603" y="1735488"/>
                        <a:pt x="213690" y="1713817"/>
                      </a:cubicBezTo>
                      <a:cubicBezTo>
                        <a:pt x="241552" y="1696274"/>
                        <a:pt x="245680" y="1686470"/>
                        <a:pt x="238972" y="1654480"/>
                      </a:cubicBezTo>
                      <a:cubicBezTo>
                        <a:pt x="234845" y="1636420"/>
                        <a:pt x="230201" y="1617845"/>
                        <a:pt x="222977" y="1600818"/>
                      </a:cubicBezTo>
                      <a:cubicBezTo>
                        <a:pt x="215753" y="1583791"/>
                        <a:pt x="203370" y="1575535"/>
                        <a:pt x="184279" y="1575019"/>
                      </a:cubicBezTo>
                      <a:cubicBezTo>
                        <a:pt x="142485" y="1574503"/>
                        <a:pt x="101207" y="1572955"/>
                        <a:pt x="59413" y="1571407"/>
                      </a:cubicBezTo>
                      <a:cubicBezTo>
                        <a:pt x="21746" y="1570375"/>
                        <a:pt x="10395" y="1560572"/>
                        <a:pt x="3687" y="1524453"/>
                      </a:cubicBezTo>
                      <a:cubicBezTo>
                        <a:pt x="3171" y="1520841"/>
                        <a:pt x="2139" y="1517230"/>
                        <a:pt x="1623" y="1513618"/>
                      </a:cubicBezTo>
                      <a:cubicBezTo>
                        <a:pt x="-4053" y="1467696"/>
                        <a:pt x="3687" y="1455828"/>
                        <a:pt x="48577" y="1442413"/>
                      </a:cubicBezTo>
                      <a:cubicBezTo>
                        <a:pt x="85727" y="1431061"/>
                        <a:pt x="122877" y="1418678"/>
                        <a:pt x="160544" y="1408358"/>
                      </a:cubicBezTo>
                      <a:cubicBezTo>
                        <a:pt x="181183" y="1402683"/>
                        <a:pt x="192018" y="1390815"/>
                        <a:pt x="194083" y="1370692"/>
                      </a:cubicBezTo>
                      <a:cubicBezTo>
                        <a:pt x="196147" y="1346957"/>
                        <a:pt x="197178" y="1322706"/>
                        <a:pt x="192534" y="1298971"/>
                      </a:cubicBezTo>
                      <a:cubicBezTo>
                        <a:pt x="189954" y="1283492"/>
                        <a:pt x="181183" y="1274204"/>
                        <a:pt x="166220" y="1269560"/>
                      </a:cubicBezTo>
                      <a:cubicBezTo>
                        <a:pt x="126490" y="1257693"/>
                        <a:pt x="86759" y="1245310"/>
                        <a:pt x="47029" y="1232926"/>
                      </a:cubicBezTo>
                      <a:cubicBezTo>
                        <a:pt x="3687" y="1219511"/>
                        <a:pt x="-957" y="1212287"/>
                        <a:pt x="1623" y="1166881"/>
                      </a:cubicBezTo>
                      <a:cubicBezTo>
                        <a:pt x="2139" y="1157593"/>
                        <a:pt x="4203" y="1148306"/>
                        <a:pt x="6267" y="1139534"/>
                      </a:cubicBezTo>
                      <a:cubicBezTo>
                        <a:pt x="12459" y="1116831"/>
                        <a:pt x="25358" y="1106512"/>
                        <a:pt x="49093" y="1105480"/>
                      </a:cubicBezTo>
                      <a:cubicBezTo>
                        <a:pt x="87791" y="1103932"/>
                        <a:pt x="125974" y="1102900"/>
                        <a:pt x="164672" y="1101868"/>
                      </a:cubicBezTo>
                      <a:cubicBezTo>
                        <a:pt x="170348" y="1101868"/>
                        <a:pt x="176023" y="1101352"/>
                        <a:pt x="181699" y="1101352"/>
                      </a:cubicBezTo>
                      <a:cubicBezTo>
                        <a:pt x="207498" y="1102384"/>
                        <a:pt x="220913" y="1087936"/>
                        <a:pt x="227621" y="1065233"/>
                      </a:cubicBezTo>
                      <a:cubicBezTo>
                        <a:pt x="232781" y="1048206"/>
                        <a:pt x="237425" y="1031179"/>
                        <a:pt x="241036" y="1014152"/>
                      </a:cubicBezTo>
                      <a:cubicBezTo>
                        <a:pt x="245680" y="990417"/>
                        <a:pt x="240005" y="979065"/>
                        <a:pt x="219366" y="965650"/>
                      </a:cubicBezTo>
                      <a:cubicBezTo>
                        <a:pt x="184279" y="943463"/>
                        <a:pt x="148676" y="921276"/>
                        <a:pt x="113590" y="899605"/>
                      </a:cubicBezTo>
                      <a:cubicBezTo>
                        <a:pt x="82116" y="879997"/>
                        <a:pt x="77472" y="867614"/>
                        <a:pt x="89855" y="832012"/>
                      </a:cubicBezTo>
                      <a:cubicBezTo>
                        <a:pt x="93467" y="820660"/>
                        <a:pt x="98111" y="809309"/>
                        <a:pt x="104818" y="799505"/>
                      </a:cubicBezTo>
                      <a:cubicBezTo>
                        <a:pt x="115654" y="782994"/>
                        <a:pt x="130617" y="774738"/>
                        <a:pt x="151256" y="779898"/>
                      </a:cubicBezTo>
                      <a:cubicBezTo>
                        <a:pt x="195114" y="790217"/>
                        <a:pt x="239489" y="799505"/>
                        <a:pt x="283347" y="810341"/>
                      </a:cubicBezTo>
                      <a:cubicBezTo>
                        <a:pt x="303469" y="815500"/>
                        <a:pt x="318949" y="810857"/>
                        <a:pt x="331332" y="794345"/>
                      </a:cubicBezTo>
                      <a:cubicBezTo>
                        <a:pt x="344232" y="776802"/>
                        <a:pt x="355584" y="757711"/>
                        <a:pt x="363839" y="737588"/>
                      </a:cubicBezTo>
                      <a:cubicBezTo>
                        <a:pt x="371063" y="719529"/>
                        <a:pt x="368999" y="704049"/>
                        <a:pt x="354551" y="689086"/>
                      </a:cubicBezTo>
                      <a:cubicBezTo>
                        <a:pt x="324625" y="658643"/>
                        <a:pt x="296246" y="627169"/>
                        <a:pt x="266835" y="595694"/>
                      </a:cubicBezTo>
                      <a:cubicBezTo>
                        <a:pt x="244132" y="570927"/>
                        <a:pt x="243100" y="556996"/>
                        <a:pt x="261675" y="529133"/>
                      </a:cubicBezTo>
                      <a:cubicBezTo>
                        <a:pt x="264771" y="525005"/>
                        <a:pt x="267351" y="520361"/>
                        <a:pt x="270447" y="516233"/>
                      </a:cubicBezTo>
                      <a:cubicBezTo>
                        <a:pt x="296762" y="481663"/>
                        <a:pt x="311209" y="478567"/>
                        <a:pt x="349907" y="498690"/>
                      </a:cubicBezTo>
                      <a:cubicBezTo>
                        <a:pt x="386026" y="517781"/>
                        <a:pt x="422144" y="536357"/>
                        <a:pt x="457231" y="555964"/>
                      </a:cubicBezTo>
                      <a:cubicBezTo>
                        <a:pt x="475806" y="566283"/>
                        <a:pt x="492318" y="564219"/>
                        <a:pt x="507797" y="551320"/>
                      </a:cubicBezTo>
                      <a:cubicBezTo>
                        <a:pt x="523276" y="538421"/>
                        <a:pt x="537723" y="523973"/>
                        <a:pt x="551139" y="508494"/>
                      </a:cubicBezTo>
                      <a:cubicBezTo>
                        <a:pt x="564555" y="492499"/>
                        <a:pt x="567650" y="476503"/>
                        <a:pt x="556815" y="456896"/>
                      </a:cubicBezTo>
                      <a:cubicBezTo>
                        <a:pt x="535143" y="418198"/>
                        <a:pt x="515020" y="378983"/>
                        <a:pt x="494381" y="339769"/>
                      </a:cubicBezTo>
                      <a:cubicBezTo>
                        <a:pt x="480966" y="313970"/>
                        <a:pt x="484062" y="300039"/>
                        <a:pt x="505217" y="280432"/>
                      </a:cubicBezTo>
                      <a:cubicBezTo>
                        <a:pt x="515020" y="271144"/>
                        <a:pt x="525856" y="263405"/>
                        <a:pt x="537723" y="256181"/>
                      </a:cubicBezTo>
                      <a:cubicBezTo>
                        <a:pt x="558362" y="244313"/>
                        <a:pt x="572810" y="245861"/>
                        <a:pt x="590353" y="261857"/>
                      </a:cubicBezTo>
                      <a:cubicBezTo>
                        <a:pt x="620280" y="289203"/>
                        <a:pt x="650207" y="317066"/>
                        <a:pt x="679617" y="344929"/>
                      </a:cubicBezTo>
                      <a:cubicBezTo>
                        <a:pt x="710576" y="374340"/>
                        <a:pt x="717284" y="375372"/>
                        <a:pt x="754950" y="355765"/>
                      </a:cubicBezTo>
                      <a:cubicBezTo>
                        <a:pt x="769913" y="348025"/>
                        <a:pt x="783845" y="339769"/>
                        <a:pt x="797260" y="329450"/>
                      </a:cubicBezTo>
                      <a:cubicBezTo>
                        <a:pt x="811707" y="317582"/>
                        <a:pt x="816351" y="303651"/>
                        <a:pt x="811707" y="285076"/>
                      </a:cubicBezTo>
                      <a:cubicBezTo>
                        <a:pt x="800872" y="242249"/>
                        <a:pt x="791585" y="198907"/>
                        <a:pt x="781781" y="156081"/>
                      </a:cubicBezTo>
                      <a:cubicBezTo>
                        <a:pt x="775589" y="128218"/>
                        <a:pt x="782297" y="114287"/>
                        <a:pt x="807064" y="100872"/>
                      </a:cubicBezTo>
                      <a:cubicBezTo>
                        <a:pt x="818415" y="95196"/>
                        <a:pt x="829766" y="90552"/>
                        <a:pt x="841634" y="86424"/>
                      </a:cubicBezTo>
                      <a:cubicBezTo>
                        <a:pt x="866917" y="78685"/>
                        <a:pt x="881364" y="83328"/>
                        <a:pt x="896328" y="106031"/>
                      </a:cubicBezTo>
                      <a:cubicBezTo>
                        <a:pt x="920062" y="142666"/>
                        <a:pt x="943798" y="179300"/>
                        <a:pt x="965469" y="217483"/>
                      </a:cubicBezTo>
                      <a:cubicBezTo>
                        <a:pt x="976820" y="237090"/>
                        <a:pt x="992299" y="243797"/>
                        <a:pt x="1013455" y="240702"/>
                      </a:cubicBezTo>
                      <a:cubicBezTo>
                        <a:pt x="1035641" y="237090"/>
                        <a:pt x="1057313" y="231414"/>
                        <a:pt x="1077952" y="222642"/>
                      </a:cubicBezTo>
                      <a:cubicBezTo>
                        <a:pt x="1092915" y="215935"/>
                        <a:pt x="1101171" y="205615"/>
                        <a:pt x="1101687" y="188072"/>
                      </a:cubicBezTo>
                      <a:cubicBezTo>
                        <a:pt x="1102719" y="143182"/>
                        <a:pt x="1105298" y="98808"/>
                        <a:pt x="1106847" y="53918"/>
                      </a:cubicBezTo>
                      <a:cubicBezTo>
                        <a:pt x="1107878" y="25023"/>
                        <a:pt x="1117166" y="12640"/>
                        <a:pt x="1145029" y="4900"/>
                      </a:cubicBezTo>
                      <a:cubicBezTo>
                        <a:pt x="1149672" y="3868"/>
                        <a:pt x="1154316" y="2320"/>
                        <a:pt x="1158960" y="1804"/>
                      </a:cubicBezTo>
                      <a:cubicBezTo>
                        <a:pt x="1210042" y="-3872"/>
                        <a:pt x="1222426" y="1804"/>
                        <a:pt x="1235841" y="48758"/>
                      </a:cubicBezTo>
                      <a:cubicBezTo>
                        <a:pt x="1246676" y="86940"/>
                        <a:pt x="1259576" y="124091"/>
                        <a:pt x="1269895" y="162273"/>
                      </a:cubicBezTo>
                      <a:cubicBezTo>
                        <a:pt x="1275055" y="180332"/>
                        <a:pt x="1285890" y="190136"/>
                        <a:pt x="1303434" y="192716"/>
                      </a:cubicBezTo>
                      <a:cubicBezTo>
                        <a:pt x="1327685" y="195812"/>
                        <a:pt x="1352452" y="195812"/>
                        <a:pt x="1376702" y="192716"/>
                      </a:cubicBezTo>
                      <a:cubicBezTo>
                        <a:pt x="1393730" y="190652"/>
                        <a:pt x="1404049" y="180332"/>
                        <a:pt x="1409209" y="163305"/>
                      </a:cubicBezTo>
                      <a:cubicBezTo>
                        <a:pt x="1421593" y="121511"/>
                        <a:pt x="1434492" y="79717"/>
                        <a:pt x="1447392" y="37922"/>
                      </a:cubicBezTo>
                      <a:cubicBezTo>
                        <a:pt x="1457195" y="6964"/>
                        <a:pt x="1466998" y="-260"/>
                        <a:pt x="1499505" y="256"/>
                      </a:cubicBezTo>
                      <a:cubicBezTo>
                        <a:pt x="1504149" y="256"/>
                        <a:pt x="1508793" y="256"/>
                        <a:pt x="1513436" y="772"/>
                      </a:cubicBezTo>
                      <a:cubicBezTo>
                        <a:pt x="1559358" y="5416"/>
                        <a:pt x="1572258" y="19347"/>
                        <a:pt x="1573290" y="65269"/>
                      </a:cubicBezTo>
                      <a:cubicBezTo>
                        <a:pt x="1574322" y="105515"/>
                        <a:pt x="1575870" y="145246"/>
                        <a:pt x="1576902" y="185492"/>
                      </a:cubicBezTo>
                      <a:cubicBezTo>
                        <a:pt x="1577418" y="201487"/>
                        <a:pt x="1583093" y="213871"/>
                        <a:pt x="1598057" y="220578"/>
                      </a:cubicBezTo>
                      <a:cubicBezTo>
                        <a:pt x="1622308" y="231414"/>
                        <a:pt x="1647590" y="238638"/>
                        <a:pt x="1674422" y="240702"/>
                      </a:cubicBezTo>
                      <a:cubicBezTo>
                        <a:pt x="1690933" y="241733"/>
                        <a:pt x="1702285" y="235026"/>
                        <a:pt x="1710540" y="221610"/>
                      </a:cubicBezTo>
                      <a:cubicBezTo>
                        <a:pt x="1733243" y="184976"/>
                        <a:pt x="1756462" y="148342"/>
                        <a:pt x="1779165" y="111707"/>
                      </a:cubicBezTo>
                      <a:cubicBezTo>
                        <a:pt x="1798772" y="80749"/>
                        <a:pt x="1810640" y="76621"/>
                        <a:pt x="1845726" y="88488"/>
                      </a:cubicBezTo>
                      <a:cubicBezTo>
                        <a:pt x="1849854" y="90036"/>
                        <a:pt x="1853466" y="91068"/>
                        <a:pt x="1857594" y="92616"/>
                      </a:cubicBezTo>
                      <a:cubicBezTo>
                        <a:pt x="1898356" y="110159"/>
                        <a:pt x="1905063" y="123059"/>
                        <a:pt x="1895260" y="166401"/>
                      </a:cubicBezTo>
                      <a:cubicBezTo>
                        <a:pt x="1886488" y="205099"/>
                        <a:pt x="1877717" y="243281"/>
                        <a:pt x="1868429" y="281980"/>
                      </a:cubicBezTo>
                      <a:cubicBezTo>
                        <a:pt x="1863269" y="303135"/>
                        <a:pt x="1868429" y="319646"/>
                        <a:pt x="1887004" y="332030"/>
                      </a:cubicBezTo>
                      <a:cubicBezTo>
                        <a:pt x="1906096" y="344929"/>
                        <a:pt x="1925187" y="356796"/>
                        <a:pt x="1946857" y="365052"/>
                      </a:cubicBezTo>
                      <a:cubicBezTo>
                        <a:pt x="1962337" y="370728"/>
                        <a:pt x="1974720" y="367116"/>
                        <a:pt x="1986588" y="355765"/>
                      </a:cubicBezTo>
                      <a:cubicBezTo>
                        <a:pt x="2018062" y="325838"/>
                        <a:pt x="2049537" y="296943"/>
                        <a:pt x="2081528" y="267532"/>
                      </a:cubicBezTo>
                      <a:cubicBezTo>
                        <a:pt x="2107843" y="242765"/>
                        <a:pt x="2122290" y="241733"/>
                        <a:pt x="2151701" y="261857"/>
                      </a:cubicBezTo>
                      <a:cubicBezTo>
                        <a:pt x="2153248" y="262889"/>
                        <a:pt x="2154281" y="263405"/>
                        <a:pt x="2155312" y="264437"/>
                      </a:cubicBezTo>
                      <a:cubicBezTo>
                        <a:pt x="2205363" y="300555"/>
                        <a:pt x="2198139" y="316034"/>
                        <a:pt x="2177500" y="353701"/>
                      </a:cubicBezTo>
                      <a:cubicBezTo>
                        <a:pt x="2158925" y="387755"/>
                        <a:pt x="2141381" y="422842"/>
                        <a:pt x="2122290" y="456896"/>
                      </a:cubicBezTo>
                      <a:cubicBezTo>
                        <a:pt x="2112487" y="474955"/>
                        <a:pt x="2114550" y="490435"/>
                        <a:pt x="2126934" y="505914"/>
                      </a:cubicBezTo>
                      <a:cubicBezTo>
                        <a:pt x="2140865" y="522941"/>
                        <a:pt x="2156345" y="538421"/>
                        <a:pt x="2173372" y="551836"/>
                      </a:cubicBezTo>
                      <a:cubicBezTo>
                        <a:pt x="2187819" y="563187"/>
                        <a:pt x="2202783" y="564735"/>
                        <a:pt x="2219810" y="555964"/>
                      </a:cubicBezTo>
                      <a:cubicBezTo>
                        <a:pt x="2258508" y="534809"/>
                        <a:pt x="2297722" y="514170"/>
                        <a:pt x="2336937" y="494046"/>
                      </a:cubicBezTo>
                      <a:cubicBezTo>
                        <a:pt x="2364799" y="479599"/>
                        <a:pt x="2380795" y="482695"/>
                        <a:pt x="2400917" y="507462"/>
                      </a:cubicBezTo>
                      <a:cubicBezTo>
                        <a:pt x="2408141" y="515717"/>
                        <a:pt x="2414849" y="524489"/>
                        <a:pt x="2420525" y="533777"/>
                      </a:cubicBezTo>
                      <a:cubicBezTo>
                        <a:pt x="2434972" y="556480"/>
                        <a:pt x="2433424" y="571443"/>
                        <a:pt x="2415365" y="591566"/>
                      </a:cubicBezTo>
                      <a:cubicBezTo>
                        <a:pt x="2384406" y="625105"/>
                        <a:pt x="2353448" y="659159"/>
                        <a:pt x="2321973" y="692182"/>
                      </a:cubicBezTo>
                      <a:cubicBezTo>
                        <a:pt x="2310106" y="704565"/>
                        <a:pt x="2307526" y="717981"/>
                        <a:pt x="2313718" y="733460"/>
                      </a:cubicBezTo>
                      <a:cubicBezTo>
                        <a:pt x="2323005" y="755647"/>
                        <a:pt x="2334357" y="776286"/>
                        <a:pt x="2349320" y="795377"/>
                      </a:cubicBezTo>
                      <a:cubicBezTo>
                        <a:pt x="2361187" y="810857"/>
                        <a:pt x="2375635" y="814984"/>
                        <a:pt x="2394726" y="810341"/>
                      </a:cubicBezTo>
                      <a:cubicBezTo>
                        <a:pt x="2438584" y="799505"/>
                        <a:pt x="2482958" y="789701"/>
                        <a:pt x="2526816" y="780414"/>
                      </a:cubicBezTo>
                      <a:cubicBezTo>
                        <a:pt x="2550035" y="775254"/>
                        <a:pt x="2563967" y="781962"/>
                        <a:pt x="2575834" y="803117"/>
                      </a:cubicBezTo>
                      <a:cubicBezTo>
                        <a:pt x="2582026" y="814468"/>
                        <a:pt x="2587186" y="826336"/>
                        <a:pt x="2591313" y="838719"/>
                      </a:cubicBezTo>
                      <a:cubicBezTo>
                        <a:pt x="2600085" y="867098"/>
                        <a:pt x="2595441" y="880514"/>
                        <a:pt x="2570158" y="896509"/>
                      </a:cubicBezTo>
                      <a:cubicBezTo>
                        <a:pt x="2534040" y="919212"/>
                        <a:pt x="2498437" y="942947"/>
                        <a:pt x="2461287" y="964102"/>
                      </a:cubicBezTo>
                      <a:cubicBezTo>
                        <a:pt x="2440132" y="976485"/>
                        <a:pt x="2434456" y="992997"/>
                        <a:pt x="2438068" y="1014668"/>
                      </a:cubicBezTo>
                      <a:cubicBezTo>
                        <a:pt x="2441164" y="1034791"/>
                        <a:pt x="2446840" y="1054398"/>
                        <a:pt x="2454063" y="1073489"/>
                      </a:cubicBezTo>
                      <a:cubicBezTo>
                        <a:pt x="2460771" y="1091032"/>
                        <a:pt x="2472638" y="1100320"/>
                        <a:pt x="2492762" y="1100836"/>
                      </a:cubicBezTo>
                      <a:cubicBezTo>
                        <a:pt x="2538168" y="1101352"/>
                        <a:pt x="2583058" y="1104448"/>
                        <a:pt x="2628464" y="1105996"/>
                      </a:cubicBezTo>
                      <a:cubicBezTo>
                        <a:pt x="2653230" y="1107028"/>
                        <a:pt x="2665614" y="1116831"/>
                        <a:pt x="2672322" y="1140566"/>
                      </a:cubicBezTo>
                      <a:cubicBezTo>
                        <a:pt x="2676449" y="1153982"/>
                        <a:pt x="2677998" y="1167913"/>
                        <a:pt x="2677998" y="1182360"/>
                      </a:cubicBezTo>
                      <a:cubicBezTo>
                        <a:pt x="2677998" y="1210223"/>
                        <a:pt x="2670258" y="1221575"/>
                        <a:pt x="2644459" y="1229830"/>
                      </a:cubicBezTo>
                      <a:cubicBezTo>
                        <a:pt x="2603697" y="1242730"/>
                        <a:pt x="2562934" y="1255113"/>
                        <a:pt x="2522172" y="1267497"/>
                      </a:cubicBezTo>
                      <a:cubicBezTo>
                        <a:pt x="2492762" y="1276268"/>
                        <a:pt x="2485022" y="1285556"/>
                        <a:pt x="2483990" y="1315998"/>
                      </a:cubicBezTo>
                      <a:cubicBezTo>
                        <a:pt x="2483474" y="1337153"/>
                        <a:pt x="2481926" y="1358824"/>
                        <a:pt x="2486570" y="1379980"/>
                      </a:cubicBezTo>
                      <a:cubicBezTo>
                        <a:pt x="2489666" y="1394427"/>
                        <a:pt x="2498437" y="1403199"/>
                        <a:pt x="2512885" y="1407842"/>
                      </a:cubicBezTo>
                      <a:cubicBezTo>
                        <a:pt x="2555711" y="1420742"/>
                        <a:pt x="2598537" y="1433641"/>
                        <a:pt x="2641363" y="1447057"/>
                      </a:cubicBezTo>
                      <a:cubicBezTo>
                        <a:pt x="2671290" y="1456344"/>
                        <a:pt x="2678514" y="1466664"/>
                        <a:pt x="2677998" y="1498138"/>
                      </a:cubicBezTo>
                      <a:cubicBezTo>
                        <a:pt x="2677998" y="1501234"/>
                        <a:pt x="2677998" y="1504330"/>
                        <a:pt x="2677998" y="1507426"/>
                      </a:cubicBezTo>
                      <a:cubicBezTo>
                        <a:pt x="2675934" y="1555928"/>
                        <a:pt x="2660454" y="1571407"/>
                        <a:pt x="2611952" y="1572955"/>
                      </a:cubicBezTo>
                      <a:cubicBezTo>
                        <a:pt x="2571190" y="1573987"/>
                        <a:pt x="2530944" y="1576051"/>
                        <a:pt x="2490182" y="1576567"/>
                      </a:cubicBezTo>
                      <a:cubicBezTo>
                        <a:pt x="2474702" y="1577083"/>
                        <a:pt x="2463867" y="1583791"/>
                        <a:pt x="2457675" y="1596690"/>
                      </a:cubicBezTo>
                      <a:cubicBezTo>
                        <a:pt x="2446324" y="1620941"/>
                        <a:pt x="2439100" y="1646224"/>
                        <a:pt x="2437036" y="1673055"/>
                      </a:cubicBezTo>
                      <a:cubicBezTo>
                        <a:pt x="2435488" y="1690082"/>
                        <a:pt x="2442712" y="1701434"/>
                        <a:pt x="2457159" y="1710205"/>
                      </a:cubicBezTo>
                      <a:cubicBezTo>
                        <a:pt x="2493278" y="1732392"/>
                        <a:pt x="2528880" y="1754579"/>
                        <a:pt x="2564483" y="1777282"/>
                      </a:cubicBezTo>
                      <a:cubicBezTo>
                        <a:pt x="2596989" y="1797405"/>
                        <a:pt x="2601117" y="1809789"/>
                        <a:pt x="2588733" y="1845907"/>
                      </a:cubicBezTo>
                      <a:cubicBezTo>
                        <a:pt x="2584606" y="1858291"/>
                        <a:pt x="2578930" y="1870158"/>
                        <a:pt x="2571706" y="1880994"/>
                      </a:cubicBezTo>
                      <a:cubicBezTo>
                        <a:pt x="2564998" y="1890797"/>
                        <a:pt x="2554163" y="1897505"/>
                        <a:pt x="2538684" y="1897505"/>
                      </a:cubicBezTo>
                      <a:close/>
                      <a:moveTo>
                        <a:pt x="1338521" y="2312867"/>
                      </a:moveTo>
                      <a:cubicBezTo>
                        <a:pt x="1869461" y="2314931"/>
                        <a:pt x="2317329" y="1887701"/>
                        <a:pt x="2316814" y="1335605"/>
                      </a:cubicBezTo>
                      <a:cubicBezTo>
                        <a:pt x="2316298" y="792797"/>
                        <a:pt x="1880813" y="359892"/>
                        <a:pt x="1340068" y="359376"/>
                      </a:cubicBezTo>
                      <a:cubicBezTo>
                        <a:pt x="796228" y="358860"/>
                        <a:pt x="363839" y="794861"/>
                        <a:pt x="361775" y="1331994"/>
                      </a:cubicBezTo>
                      <a:cubicBezTo>
                        <a:pt x="359711" y="1882026"/>
                        <a:pt x="806032" y="2314415"/>
                        <a:pt x="1338521" y="2312867"/>
                      </a:cubicBezTo>
                      <a:close/>
                    </a:path>
                  </a:pathLst>
                </a:custGeom>
                <a:solidFill>
                  <a:schemeClr val="dk1">
                    <a:alpha val="4705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" name="Google Shape;160;p41"/>
                <p:cNvSpPr/>
                <p:nvPr/>
              </p:nvSpPr>
              <p:spPr>
                <a:xfrm>
                  <a:off x="7558586" y="2011427"/>
                  <a:ext cx="1898797" cy="1893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8796" h="1893636" extrusionOk="0">
                      <a:moveTo>
                        <a:pt x="30" y="947852"/>
                      </a:moveTo>
                      <a:cubicBezTo>
                        <a:pt x="-3065" y="428263"/>
                        <a:pt x="426228" y="-1030"/>
                        <a:pt x="950461" y="2"/>
                      </a:cubicBezTo>
                      <a:cubicBezTo>
                        <a:pt x="1472114" y="1034"/>
                        <a:pt x="1899859" y="427747"/>
                        <a:pt x="1898827" y="950948"/>
                      </a:cubicBezTo>
                      <a:cubicBezTo>
                        <a:pt x="1897795" y="1468473"/>
                        <a:pt x="1477790" y="1899315"/>
                        <a:pt x="946849" y="1898283"/>
                      </a:cubicBezTo>
                      <a:cubicBezTo>
                        <a:pt x="411781" y="1896735"/>
                        <a:pt x="-4097" y="1460218"/>
                        <a:pt x="30" y="947852"/>
                      </a:cubicBezTo>
                      <a:close/>
                      <a:moveTo>
                        <a:pt x="1187811" y="949916"/>
                      </a:moveTo>
                      <a:cubicBezTo>
                        <a:pt x="1188327" y="817310"/>
                        <a:pt x="1084099" y="710503"/>
                        <a:pt x="949429" y="710503"/>
                      </a:cubicBezTo>
                      <a:cubicBezTo>
                        <a:pt x="805987" y="710503"/>
                        <a:pt x="710015" y="828146"/>
                        <a:pt x="710532" y="948368"/>
                      </a:cubicBezTo>
                      <a:cubicBezTo>
                        <a:pt x="711048" y="1081490"/>
                        <a:pt x="815791" y="1188298"/>
                        <a:pt x="948397" y="1188298"/>
                      </a:cubicBezTo>
                      <a:cubicBezTo>
                        <a:pt x="1081003" y="1188298"/>
                        <a:pt x="1187294" y="1083038"/>
                        <a:pt x="1187811" y="949916"/>
                      </a:cubicBezTo>
                      <a:close/>
                    </a:path>
                  </a:pathLst>
                </a:custGeom>
                <a:solidFill>
                  <a:schemeClr val="dk1">
                    <a:alpha val="4705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61" name="Google Shape;161;p41"/>
            <p:cNvSpPr/>
            <p:nvPr/>
          </p:nvSpPr>
          <p:spPr>
            <a:xfrm>
              <a:off x="10132589" y="4237994"/>
              <a:ext cx="577306" cy="577307"/>
            </a:xfrm>
            <a:custGeom>
              <a:avLst/>
              <a:gdLst/>
              <a:ahLst/>
              <a:cxnLst/>
              <a:rect l="l" t="t" r="r" b="b"/>
              <a:pathLst>
                <a:path w="1243505" h="1243505" extrusionOk="0">
                  <a:moveTo>
                    <a:pt x="686157" y="1016068"/>
                  </a:moveTo>
                  <a:cubicBezTo>
                    <a:pt x="644363" y="1024840"/>
                    <a:pt x="602053" y="1021743"/>
                    <a:pt x="560258" y="1016068"/>
                  </a:cubicBezTo>
                  <a:cubicBezTo>
                    <a:pt x="550455" y="1015036"/>
                    <a:pt x="547359" y="1018132"/>
                    <a:pt x="545811" y="1026903"/>
                  </a:cubicBezTo>
                  <a:cubicBezTo>
                    <a:pt x="542199" y="1047542"/>
                    <a:pt x="537039" y="1068181"/>
                    <a:pt x="533944" y="1088821"/>
                  </a:cubicBezTo>
                  <a:cubicBezTo>
                    <a:pt x="529816" y="1117715"/>
                    <a:pt x="519496" y="1144030"/>
                    <a:pt x="505565" y="1169829"/>
                  </a:cubicBezTo>
                  <a:cubicBezTo>
                    <a:pt x="492666" y="1192532"/>
                    <a:pt x="481314" y="1216267"/>
                    <a:pt x="469447" y="1240002"/>
                  </a:cubicBezTo>
                  <a:cubicBezTo>
                    <a:pt x="465835" y="1247741"/>
                    <a:pt x="461191" y="1249290"/>
                    <a:pt x="452935" y="1246710"/>
                  </a:cubicBezTo>
                  <a:cubicBezTo>
                    <a:pt x="401853" y="1231230"/>
                    <a:pt x="352836" y="1211107"/>
                    <a:pt x="305366" y="1185824"/>
                  </a:cubicBezTo>
                  <a:cubicBezTo>
                    <a:pt x="297110" y="1181696"/>
                    <a:pt x="295562" y="1177053"/>
                    <a:pt x="298142" y="1168281"/>
                  </a:cubicBezTo>
                  <a:cubicBezTo>
                    <a:pt x="310525" y="1132163"/>
                    <a:pt x="321877" y="1095528"/>
                    <a:pt x="333744" y="1059410"/>
                  </a:cubicBezTo>
                  <a:cubicBezTo>
                    <a:pt x="335808" y="1053734"/>
                    <a:pt x="338904" y="1048574"/>
                    <a:pt x="342000" y="1043415"/>
                  </a:cubicBezTo>
                  <a:cubicBezTo>
                    <a:pt x="360059" y="1016584"/>
                    <a:pt x="377602" y="989753"/>
                    <a:pt x="395662" y="962922"/>
                  </a:cubicBezTo>
                  <a:cubicBezTo>
                    <a:pt x="399790" y="956730"/>
                    <a:pt x="399790" y="952603"/>
                    <a:pt x="393598" y="947959"/>
                  </a:cubicBezTo>
                  <a:cubicBezTo>
                    <a:pt x="356963" y="921644"/>
                    <a:pt x="326005" y="889653"/>
                    <a:pt x="299174" y="853535"/>
                  </a:cubicBezTo>
                  <a:cubicBezTo>
                    <a:pt x="295046" y="847859"/>
                    <a:pt x="290918" y="847859"/>
                    <a:pt x="285243" y="851471"/>
                  </a:cubicBezTo>
                  <a:cubicBezTo>
                    <a:pt x="267183" y="863855"/>
                    <a:pt x="248092" y="875206"/>
                    <a:pt x="230549" y="888106"/>
                  </a:cubicBezTo>
                  <a:cubicBezTo>
                    <a:pt x="205782" y="906681"/>
                    <a:pt x="178435" y="918548"/>
                    <a:pt x="148509" y="926804"/>
                  </a:cubicBezTo>
                  <a:cubicBezTo>
                    <a:pt x="124774" y="933511"/>
                    <a:pt x="101555" y="941767"/>
                    <a:pt x="78852" y="949507"/>
                  </a:cubicBezTo>
                  <a:cubicBezTo>
                    <a:pt x="71112" y="952087"/>
                    <a:pt x="66468" y="950539"/>
                    <a:pt x="62340" y="942799"/>
                  </a:cubicBezTo>
                  <a:cubicBezTo>
                    <a:pt x="36541" y="895329"/>
                    <a:pt x="15902" y="845795"/>
                    <a:pt x="939" y="794198"/>
                  </a:cubicBezTo>
                  <a:cubicBezTo>
                    <a:pt x="-1125" y="786458"/>
                    <a:pt x="-93" y="782330"/>
                    <a:pt x="7131" y="778718"/>
                  </a:cubicBezTo>
                  <a:cubicBezTo>
                    <a:pt x="42733" y="760659"/>
                    <a:pt x="77820" y="741052"/>
                    <a:pt x="114454" y="725056"/>
                  </a:cubicBezTo>
                  <a:cubicBezTo>
                    <a:pt x="137673" y="714737"/>
                    <a:pt x="164504" y="714221"/>
                    <a:pt x="189787" y="708545"/>
                  </a:cubicBezTo>
                  <a:cubicBezTo>
                    <a:pt x="200106" y="705965"/>
                    <a:pt x="210942" y="704417"/>
                    <a:pt x="221261" y="702354"/>
                  </a:cubicBezTo>
                  <a:cubicBezTo>
                    <a:pt x="229001" y="700806"/>
                    <a:pt x="233129" y="698226"/>
                    <a:pt x="231581" y="688938"/>
                  </a:cubicBezTo>
                  <a:cubicBezTo>
                    <a:pt x="229001" y="669847"/>
                    <a:pt x="226937" y="650756"/>
                    <a:pt x="225905" y="631149"/>
                  </a:cubicBezTo>
                  <a:cubicBezTo>
                    <a:pt x="224873" y="606898"/>
                    <a:pt x="229517" y="583163"/>
                    <a:pt x="231581" y="559428"/>
                  </a:cubicBezTo>
                  <a:cubicBezTo>
                    <a:pt x="232613" y="549624"/>
                    <a:pt x="229001" y="546528"/>
                    <a:pt x="220745" y="544980"/>
                  </a:cubicBezTo>
                  <a:cubicBezTo>
                    <a:pt x="204750" y="542401"/>
                    <a:pt x="188755" y="537757"/>
                    <a:pt x="172760" y="535693"/>
                  </a:cubicBezTo>
                  <a:cubicBezTo>
                    <a:pt x="118582" y="530533"/>
                    <a:pt x="74208" y="502154"/>
                    <a:pt x="27770" y="478419"/>
                  </a:cubicBezTo>
                  <a:cubicBezTo>
                    <a:pt x="-2157" y="463456"/>
                    <a:pt x="-1125" y="463456"/>
                    <a:pt x="8163" y="431465"/>
                  </a:cubicBezTo>
                  <a:cubicBezTo>
                    <a:pt x="21062" y="387091"/>
                    <a:pt x="41701" y="345813"/>
                    <a:pt x="62340" y="305051"/>
                  </a:cubicBezTo>
                  <a:cubicBezTo>
                    <a:pt x="66468" y="296795"/>
                    <a:pt x="71112" y="295247"/>
                    <a:pt x="79884" y="297827"/>
                  </a:cubicBezTo>
                  <a:cubicBezTo>
                    <a:pt x="116002" y="310211"/>
                    <a:pt x="152636" y="321562"/>
                    <a:pt x="188755" y="333430"/>
                  </a:cubicBezTo>
                  <a:cubicBezTo>
                    <a:pt x="194430" y="335494"/>
                    <a:pt x="199590" y="338589"/>
                    <a:pt x="204750" y="341685"/>
                  </a:cubicBezTo>
                  <a:cubicBezTo>
                    <a:pt x="231581" y="359745"/>
                    <a:pt x="258412" y="377288"/>
                    <a:pt x="285243" y="395347"/>
                  </a:cubicBezTo>
                  <a:cubicBezTo>
                    <a:pt x="291434" y="399475"/>
                    <a:pt x="295562" y="399475"/>
                    <a:pt x="300206" y="393283"/>
                  </a:cubicBezTo>
                  <a:cubicBezTo>
                    <a:pt x="326521" y="357165"/>
                    <a:pt x="357479" y="326206"/>
                    <a:pt x="393598" y="299891"/>
                  </a:cubicBezTo>
                  <a:cubicBezTo>
                    <a:pt x="400305" y="294731"/>
                    <a:pt x="399790" y="290604"/>
                    <a:pt x="395662" y="283896"/>
                  </a:cubicBezTo>
                  <a:cubicBezTo>
                    <a:pt x="381214" y="263257"/>
                    <a:pt x="367799" y="241586"/>
                    <a:pt x="353352" y="220947"/>
                  </a:cubicBezTo>
                  <a:cubicBezTo>
                    <a:pt x="340452" y="202887"/>
                    <a:pt x="331681" y="183280"/>
                    <a:pt x="325489" y="162125"/>
                  </a:cubicBezTo>
                  <a:cubicBezTo>
                    <a:pt x="317749" y="135294"/>
                    <a:pt x="308978" y="108980"/>
                    <a:pt x="299690" y="82665"/>
                  </a:cubicBezTo>
                  <a:cubicBezTo>
                    <a:pt x="296078" y="72345"/>
                    <a:pt x="297626" y="66669"/>
                    <a:pt x="307946" y="61510"/>
                  </a:cubicBezTo>
                  <a:cubicBezTo>
                    <a:pt x="353867" y="37259"/>
                    <a:pt x="401853" y="17136"/>
                    <a:pt x="451903" y="2172"/>
                  </a:cubicBezTo>
                  <a:cubicBezTo>
                    <a:pt x="461191" y="-408"/>
                    <a:pt x="465835" y="624"/>
                    <a:pt x="470478" y="9396"/>
                  </a:cubicBezTo>
                  <a:cubicBezTo>
                    <a:pt x="487506" y="43451"/>
                    <a:pt x="505565" y="77505"/>
                    <a:pt x="522076" y="111559"/>
                  </a:cubicBezTo>
                  <a:cubicBezTo>
                    <a:pt x="531880" y="132199"/>
                    <a:pt x="532396" y="155934"/>
                    <a:pt x="537555" y="177605"/>
                  </a:cubicBezTo>
                  <a:cubicBezTo>
                    <a:pt x="541167" y="192568"/>
                    <a:pt x="543747" y="208047"/>
                    <a:pt x="546843" y="223011"/>
                  </a:cubicBezTo>
                  <a:cubicBezTo>
                    <a:pt x="548391" y="230234"/>
                    <a:pt x="550971" y="232814"/>
                    <a:pt x="559227" y="231782"/>
                  </a:cubicBezTo>
                  <a:cubicBezTo>
                    <a:pt x="602569" y="225590"/>
                    <a:pt x="645395" y="225074"/>
                    <a:pt x="688737" y="231782"/>
                  </a:cubicBezTo>
                  <a:cubicBezTo>
                    <a:pt x="699056" y="233330"/>
                    <a:pt x="702152" y="229718"/>
                    <a:pt x="704216" y="220431"/>
                  </a:cubicBezTo>
                  <a:cubicBezTo>
                    <a:pt x="707828" y="199276"/>
                    <a:pt x="713504" y="178636"/>
                    <a:pt x="716600" y="156966"/>
                  </a:cubicBezTo>
                  <a:cubicBezTo>
                    <a:pt x="720727" y="129103"/>
                    <a:pt x="730531" y="103820"/>
                    <a:pt x="743430" y="79569"/>
                  </a:cubicBezTo>
                  <a:cubicBezTo>
                    <a:pt x="756330" y="56350"/>
                    <a:pt x="768197" y="32099"/>
                    <a:pt x="780065" y="8364"/>
                  </a:cubicBezTo>
                  <a:cubicBezTo>
                    <a:pt x="784193" y="108"/>
                    <a:pt x="788320" y="-1440"/>
                    <a:pt x="797092" y="1140"/>
                  </a:cubicBezTo>
                  <a:cubicBezTo>
                    <a:pt x="848174" y="16620"/>
                    <a:pt x="897192" y="36743"/>
                    <a:pt x="944146" y="62542"/>
                  </a:cubicBezTo>
                  <a:cubicBezTo>
                    <a:pt x="951885" y="66669"/>
                    <a:pt x="953949" y="70797"/>
                    <a:pt x="950853" y="79053"/>
                  </a:cubicBezTo>
                  <a:cubicBezTo>
                    <a:pt x="938470" y="115687"/>
                    <a:pt x="927118" y="152838"/>
                    <a:pt x="914735" y="189472"/>
                  </a:cubicBezTo>
                  <a:cubicBezTo>
                    <a:pt x="912671" y="195148"/>
                    <a:pt x="909575" y="200308"/>
                    <a:pt x="906479" y="205467"/>
                  </a:cubicBezTo>
                  <a:cubicBezTo>
                    <a:pt x="888936" y="231782"/>
                    <a:pt x="871393" y="258613"/>
                    <a:pt x="853334" y="284928"/>
                  </a:cubicBezTo>
                  <a:cubicBezTo>
                    <a:pt x="848690" y="291635"/>
                    <a:pt x="849206" y="296279"/>
                    <a:pt x="855398" y="300923"/>
                  </a:cubicBezTo>
                  <a:cubicBezTo>
                    <a:pt x="891516" y="327238"/>
                    <a:pt x="922475" y="358713"/>
                    <a:pt x="948789" y="394315"/>
                  </a:cubicBezTo>
                  <a:cubicBezTo>
                    <a:pt x="953433" y="401023"/>
                    <a:pt x="957561" y="400507"/>
                    <a:pt x="963753" y="396379"/>
                  </a:cubicBezTo>
                  <a:cubicBezTo>
                    <a:pt x="981296" y="384511"/>
                    <a:pt x="999355" y="373676"/>
                    <a:pt x="1015866" y="360777"/>
                  </a:cubicBezTo>
                  <a:cubicBezTo>
                    <a:pt x="1041149" y="341685"/>
                    <a:pt x="1069528" y="329302"/>
                    <a:pt x="1099971" y="320530"/>
                  </a:cubicBezTo>
                  <a:cubicBezTo>
                    <a:pt x="1123190" y="314339"/>
                    <a:pt x="1145893" y="306083"/>
                    <a:pt x="1168596" y="298343"/>
                  </a:cubicBezTo>
                  <a:cubicBezTo>
                    <a:pt x="1177368" y="295247"/>
                    <a:pt x="1181495" y="297311"/>
                    <a:pt x="1186139" y="305567"/>
                  </a:cubicBezTo>
                  <a:cubicBezTo>
                    <a:pt x="1211422" y="352521"/>
                    <a:pt x="1232061" y="401539"/>
                    <a:pt x="1247024" y="453136"/>
                  </a:cubicBezTo>
                  <a:cubicBezTo>
                    <a:pt x="1249604" y="461392"/>
                    <a:pt x="1247540" y="465520"/>
                    <a:pt x="1240317" y="469648"/>
                  </a:cubicBezTo>
                  <a:cubicBezTo>
                    <a:pt x="1205230" y="487191"/>
                    <a:pt x="1171176" y="506282"/>
                    <a:pt x="1135573" y="522277"/>
                  </a:cubicBezTo>
                  <a:cubicBezTo>
                    <a:pt x="1111838" y="533113"/>
                    <a:pt x="1084492" y="533629"/>
                    <a:pt x="1059209" y="539821"/>
                  </a:cubicBezTo>
                  <a:cubicBezTo>
                    <a:pt x="1053017" y="541369"/>
                    <a:pt x="1046309" y="542401"/>
                    <a:pt x="1040117" y="543433"/>
                  </a:cubicBezTo>
                  <a:cubicBezTo>
                    <a:pt x="1015866" y="548592"/>
                    <a:pt x="1014318" y="548592"/>
                    <a:pt x="1017930" y="572843"/>
                  </a:cubicBezTo>
                  <a:cubicBezTo>
                    <a:pt x="1024122" y="611541"/>
                    <a:pt x="1021542" y="649724"/>
                    <a:pt x="1016383" y="688422"/>
                  </a:cubicBezTo>
                  <a:cubicBezTo>
                    <a:pt x="1014835" y="699258"/>
                    <a:pt x="1019478" y="701837"/>
                    <a:pt x="1028250" y="703386"/>
                  </a:cubicBezTo>
                  <a:cubicBezTo>
                    <a:pt x="1058177" y="709061"/>
                    <a:pt x="1088103" y="715253"/>
                    <a:pt x="1118030" y="720929"/>
                  </a:cubicBezTo>
                  <a:cubicBezTo>
                    <a:pt x="1126802" y="722477"/>
                    <a:pt x="1134541" y="725572"/>
                    <a:pt x="1142281" y="729184"/>
                  </a:cubicBezTo>
                  <a:cubicBezTo>
                    <a:pt x="1173756" y="745696"/>
                    <a:pt x="1205746" y="762207"/>
                    <a:pt x="1237737" y="777686"/>
                  </a:cubicBezTo>
                  <a:cubicBezTo>
                    <a:pt x="1247024" y="782330"/>
                    <a:pt x="1249604" y="786974"/>
                    <a:pt x="1246508" y="797809"/>
                  </a:cubicBezTo>
                  <a:cubicBezTo>
                    <a:pt x="1231545" y="847859"/>
                    <a:pt x="1211422" y="895329"/>
                    <a:pt x="1186655" y="941767"/>
                  </a:cubicBezTo>
                  <a:cubicBezTo>
                    <a:pt x="1182011" y="950539"/>
                    <a:pt x="1177368" y="953634"/>
                    <a:pt x="1167564" y="950023"/>
                  </a:cubicBezTo>
                  <a:cubicBezTo>
                    <a:pt x="1132477" y="938155"/>
                    <a:pt x="1097391" y="926804"/>
                    <a:pt x="1062304" y="915452"/>
                  </a:cubicBezTo>
                  <a:cubicBezTo>
                    <a:pt x="1055081" y="913388"/>
                    <a:pt x="1048889" y="909776"/>
                    <a:pt x="1042697" y="905649"/>
                  </a:cubicBezTo>
                  <a:cubicBezTo>
                    <a:pt x="1016383" y="888106"/>
                    <a:pt x="989552" y="870562"/>
                    <a:pt x="963237" y="852503"/>
                  </a:cubicBezTo>
                  <a:cubicBezTo>
                    <a:pt x="956529" y="847859"/>
                    <a:pt x="952401" y="848375"/>
                    <a:pt x="947241" y="855083"/>
                  </a:cubicBezTo>
                  <a:cubicBezTo>
                    <a:pt x="921443" y="890169"/>
                    <a:pt x="891000" y="921128"/>
                    <a:pt x="855914" y="946927"/>
                  </a:cubicBezTo>
                  <a:cubicBezTo>
                    <a:pt x="847658" y="953119"/>
                    <a:pt x="848174" y="958278"/>
                    <a:pt x="853850" y="966018"/>
                  </a:cubicBezTo>
                  <a:cubicBezTo>
                    <a:pt x="866749" y="984077"/>
                    <a:pt x="877584" y="1002652"/>
                    <a:pt x="890484" y="1020711"/>
                  </a:cubicBezTo>
                  <a:cubicBezTo>
                    <a:pt x="906479" y="1042899"/>
                    <a:pt x="917831" y="1067149"/>
                    <a:pt x="925054" y="1093464"/>
                  </a:cubicBezTo>
                  <a:cubicBezTo>
                    <a:pt x="932278" y="1119263"/>
                    <a:pt x="941050" y="1144030"/>
                    <a:pt x="949821" y="1169313"/>
                  </a:cubicBezTo>
                  <a:cubicBezTo>
                    <a:pt x="952401" y="1177053"/>
                    <a:pt x="950853" y="1181696"/>
                    <a:pt x="943114" y="1185824"/>
                  </a:cubicBezTo>
                  <a:cubicBezTo>
                    <a:pt x="895644" y="1211623"/>
                    <a:pt x="846110" y="1232262"/>
                    <a:pt x="794512" y="1247226"/>
                  </a:cubicBezTo>
                  <a:cubicBezTo>
                    <a:pt x="786773" y="1249290"/>
                    <a:pt x="782645" y="1248258"/>
                    <a:pt x="779033" y="1241034"/>
                  </a:cubicBezTo>
                  <a:cubicBezTo>
                    <a:pt x="760974" y="1205432"/>
                    <a:pt x="742399" y="1169829"/>
                    <a:pt x="724855" y="1134226"/>
                  </a:cubicBezTo>
                  <a:cubicBezTo>
                    <a:pt x="720211" y="1125455"/>
                    <a:pt x="720211" y="1115136"/>
                    <a:pt x="718148" y="1105332"/>
                  </a:cubicBezTo>
                  <a:cubicBezTo>
                    <a:pt x="712988" y="1080565"/>
                    <a:pt x="708344" y="1055798"/>
                    <a:pt x="703184" y="1031031"/>
                  </a:cubicBezTo>
                  <a:cubicBezTo>
                    <a:pt x="700604" y="1015552"/>
                    <a:pt x="701120" y="1015552"/>
                    <a:pt x="686157" y="1016068"/>
                  </a:cubicBezTo>
                  <a:close/>
                  <a:moveTo>
                    <a:pt x="624240" y="791102"/>
                  </a:moveTo>
                  <a:cubicBezTo>
                    <a:pt x="720211" y="788522"/>
                    <a:pt x="791416" y="716801"/>
                    <a:pt x="790900" y="623925"/>
                  </a:cubicBezTo>
                  <a:cubicBezTo>
                    <a:pt x="790384" y="528985"/>
                    <a:pt x="717632" y="457780"/>
                    <a:pt x="624240" y="458296"/>
                  </a:cubicBezTo>
                  <a:cubicBezTo>
                    <a:pt x="530332" y="458296"/>
                    <a:pt x="458095" y="530533"/>
                    <a:pt x="458095" y="624441"/>
                  </a:cubicBezTo>
                  <a:cubicBezTo>
                    <a:pt x="458095" y="718349"/>
                    <a:pt x="530848" y="788522"/>
                    <a:pt x="624240" y="791102"/>
                  </a:cubicBezTo>
                  <a:close/>
                </a:path>
              </a:pathLst>
            </a:custGeom>
            <a:solidFill>
              <a:schemeClr val="dk1">
                <a:alpha val="470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2" name="Google Shape;162;p41"/>
            <p:cNvGrpSpPr/>
            <p:nvPr/>
          </p:nvGrpSpPr>
          <p:grpSpPr>
            <a:xfrm rot="2159485">
              <a:off x="10055501" y="2964359"/>
              <a:ext cx="1639387" cy="985059"/>
              <a:chOff x="2753518" y="3556278"/>
              <a:chExt cx="2028524" cy="1218879"/>
            </a:xfrm>
          </p:grpSpPr>
          <p:sp>
            <p:nvSpPr>
              <p:cNvPr id="163" name="Google Shape;163;p41"/>
              <p:cNvSpPr/>
              <p:nvPr/>
            </p:nvSpPr>
            <p:spPr>
              <a:xfrm>
                <a:off x="2753518" y="3683131"/>
                <a:ext cx="796648" cy="799367"/>
              </a:xfrm>
              <a:custGeom>
                <a:avLst/>
                <a:gdLst/>
                <a:ahLst/>
                <a:cxnLst/>
                <a:rect l="l" t="t" r="r" b="b"/>
                <a:pathLst>
                  <a:path w="1511813" h="1516973" extrusionOk="0">
                    <a:moveTo>
                      <a:pt x="817500" y="1518710"/>
                    </a:moveTo>
                    <a:cubicBezTo>
                      <a:pt x="809245" y="1520774"/>
                      <a:pt x="805633" y="1516130"/>
                      <a:pt x="802537" y="1507875"/>
                    </a:cubicBezTo>
                    <a:cubicBezTo>
                      <a:pt x="795829" y="1486204"/>
                      <a:pt x="788090" y="1464532"/>
                      <a:pt x="780866" y="1442862"/>
                    </a:cubicBezTo>
                    <a:cubicBezTo>
                      <a:pt x="774674" y="1424286"/>
                      <a:pt x="777770" y="1404679"/>
                      <a:pt x="776738" y="1385072"/>
                    </a:cubicBezTo>
                    <a:cubicBezTo>
                      <a:pt x="776222" y="1369593"/>
                      <a:pt x="775706" y="1370109"/>
                      <a:pt x="760227" y="1369593"/>
                    </a:cubicBezTo>
                    <a:cubicBezTo>
                      <a:pt x="738556" y="1369593"/>
                      <a:pt x="716369" y="1368045"/>
                      <a:pt x="694698" y="1366497"/>
                    </a:cubicBezTo>
                    <a:cubicBezTo>
                      <a:pt x="683346" y="1365465"/>
                      <a:pt x="676638" y="1365981"/>
                      <a:pt x="676638" y="1379912"/>
                    </a:cubicBezTo>
                    <a:cubicBezTo>
                      <a:pt x="676638" y="1424286"/>
                      <a:pt x="655483" y="1462469"/>
                      <a:pt x="637940" y="1501683"/>
                    </a:cubicBezTo>
                    <a:cubicBezTo>
                      <a:pt x="634844" y="1508907"/>
                      <a:pt x="630716" y="1510454"/>
                      <a:pt x="622977" y="1508907"/>
                    </a:cubicBezTo>
                    <a:cubicBezTo>
                      <a:pt x="556416" y="1496523"/>
                      <a:pt x="492434" y="1475368"/>
                      <a:pt x="430517" y="1447505"/>
                    </a:cubicBezTo>
                    <a:cubicBezTo>
                      <a:pt x="423294" y="1443893"/>
                      <a:pt x="420198" y="1440282"/>
                      <a:pt x="422262" y="1431510"/>
                    </a:cubicBezTo>
                    <a:cubicBezTo>
                      <a:pt x="427421" y="1409323"/>
                      <a:pt x="431033" y="1386620"/>
                      <a:pt x="435677" y="1364433"/>
                    </a:cubicBezTo>
                    <a:cubicBezTo>
                      <a:pt x="439805" y="1344310"/>
                      <a:pt x="452704" y="1327798"/>
                      <a:pt x="461992" y="1310255"/>
                    </a:cubicBezTo>
                    <a:cubicBezTo>
                      <a:pt x="467152" y="1300452"/>
                      <a:pt x="466120" y="1295808"/>
                      <a:pt x="456316" y="1290132"/>
                    </a:cubicBezTo>
                    <a:cubicBezTo>
                      <a:pt x="435677" y="1278265"/>
                      <a:pt x="415554" y="1264849"/>
                      <a:pt x="395431" y="1251434"/>
                    </a:cubicBezTo>
                    <a:cubicBezTo>
                      <a:pt x="388207" y="1246274"/>
                      <a:pt x="383563" y="1246274"/>
                      <a:pt x="378919" y="1254014"/>
                    </a:cubicBezTo>
                    <a:cubicBezTo>
                      <a:pt x="356216" y="1293228"/>
                      <a:pt x="319066" y="1317479"/>
                      <a:pt x="283464" y="1342246"/>
                    </a:cubicBezTo>
                    <a:cubicBezTo>
                      <a:pt x="276240" y="1346890"/>
                      <a:pt x="272112" y="1346374"/>
                      <a:pt x="265920" y="1341214"/>
                    </a:cubicBezTo>
                    <a:cubicBezTo>
                      <a:pt x="214323" y="1297356"/>
                      <a:pt x="169433" y="1246790"/>
                      <a:pt x="130218" y="1191580"/>
                    </a:cubicBezTo>
                    <a:cubicBezTo>
                      <a:pt x="125575" y="1185389"/>
                      <a:pt x="125059" y="1180745"/>
                      <a:pt x="130734" y="1174553"/>
                    </a:cubicBezTo>
                    <a:cubicBezTo>
                      <a:pt x="146730" y="1157010"/>
                      <a:pt x="161177" y="1138435"/>
                      <a:pt x="177688" y="1121408"/>
                    </a:cubicBezTo>
                    <a:cubicBezTo>
                      <a:pt x="191104" y="1107476"/>
                      <a:pt x="209163" y="1099221"/>
                      <a:pt x="225674" y="1089417"/>
                    </a:cubicBezTo>
                    <a:cubicBezTo>
                      <a:pt x="236510" y="1083225"/>
                      <a:pt x="237026" y="1078065"/>
                      <a:pt x="230834" y="1067230"/>
                    </a:cubicBezTo>
                    <a:cubicBezTo>
                      <a:pt x="218967" y="1047107"/>
                      <a:pt x="208647" y="1025436"/>
                      <a:pt x="198327" y="1004281"/>
                    </a:cubicBezTo>
                    <a:cubicBezTo>
                      <a:pt x="194716" y="997057"/>
                      <a:pt x="192136" y="993445"/>
                      <a:pt x="183880" y="998089"/>
                    </a:cubicBezTo>
                    <a:cubicBezTo>
                      <a:pt x="147246" y="1017180"/>
                      <a:pt x="108031" y="1024920"/>
                      <a:pt x="67269" y="1025952"/>
                    </a:cubicBezTo>
                    <a:cubicBezTo>
                      <a:pt x="63657" y="1025952"/>
                      <a:pt x="59529" y="1026984"/>
                      <a:pt x="55918" y="1027500"/>
                    </a:cubicBezTo>
                    <a:cubicBezTo>
                      <a:pt x="48694" y="1028532"/>
                      <a:pt x="44050" y="1025952"/>
                      <a:pt x="41470" y="1018212"/>
                    </a:cubicBezTo>
                    <a:cubicBezTo>
                      <a:pt x="21347" y="960939"/>
                      <a:pt x="6384" y="902117"/>
                      <a:pt x="1224" y="841748"/>
                    </a:cubicBezTo>
                    <a:cubicBezTo>
                      <a:pt x="-1872" y="808725"/>
                      <a:pt x="-1356" y="809241"/>
                      <a:pt x="30635" y="797374"/>
                    </a:cubicBezTo>
                    <a:cubicBezTo>
                      <a:pt x="64173" y="784474"/>
                      <a:pt x="98744" y="775703"/>
                      <a:pt x="134862" y="778799"/>
                    </a:cubicBezTo>
                    <a:cubicBezTo>
                      <a:pt x="144150" y="779315"/>
                      <a:pt x="147246" y="775187"/>
                      <a:pt x="147246" y="765899"/>
                    </a:cubicBezTo>
                    <a:cubicBezTo>
                      <a:pt x="147246" y="742680"/>
                      <a:pt x="148278" y="719461"/>
                      <a:pt x="150342" y="696242"/>
                    </a:cubicBezTo>
                    <a:cubicBezTo>
                      <a:pt x="151373" y="685923"/>
                      <a:pt x="150858" y="678699"/>
                      <a:pt x="137442" y="678699"/>
                    </a:cubicBezTo>
                    <a:cubicBezTo>
                      <a:pt x="92552" y="678699"/>
                      <a:pt x="53854" y="657544"/>
                      <a:pt x="14639" y="639485"/>
                    </a:cubicBezTo>
                    <a:cubicBezTo>
                      <a:pt x="7932" y="636389"/>
                      <a:pt x="6384" y="632261"/>
                      <a:pt x="7932" y="625037"/>
                    </a:cubicBezTo>
                    <a:cubicBezTo>
                      <a:pt x="20315" y="558476"/>
                      <a:pt x="40954" y="494495"/>
                      <a:pt x="69333" y="432578"/>
                    </a:cubicBezTo>
                    <a:cubicBezTo>
                      <a:pt x="72945" y="424838"/>
                      <a:pt x="77073" y="421742"/>
                      <a:pt x="86360" y="423806"/>
                    </a:cubicBezTo>
                    <a:cubicBezTo>
                      <a:pt x="107515" y="428450"/>
                      <a:pt x="129186" y="432578"/>
                      <a:pt x="150858" y="436706"/>
                    </a:cubicBezTo>
                    <a:cubicBezTo>
                      <a:pt x="171497" y="440833"/>
                      <a:pt x="188008" y="453733"/>
                      <a:pt x="206583" y="463536"/>
                    </a:cubicBezTo>
                    <a:cubicBezTo>
                      <a:pt x="216903" y="468696"/>
                      <a:pt x="221546" y="467664"/>
                      <a:pt x="227738" y="457345"/>
                    </a:cubicBezTo>
                    <a:cubicBezTo>
                      <a:pt x="239606" y="436706"/>
                      <a:pt x="253021" y="416582"/>
                      <a:pt x="266952" y="396459"/>
                    </a:cubicBezTo>
                    <a:cubicBezTo>
                      <a:pt x="271596" y="389752"/>
                      <a:pt x="271596" y="385108"/>
                      <a:pt x="264373" y="380980"/>
                    </a:cubicBezTo>
                    <a:cubicBezTo>
                      <a:pt x="225158" y="357761"/>
                      <a:pt x="200391" y="320611"/>
                      <a:pt x="175108" y="284492"/>
                    </a:cubicBezTo>
                    <a:cubicBezTo>
                      <a:pt x="170465" y="277785"/>
                      <a:pt x="170981" y="273657"/>
                      <a:pt x="176140" y="267981"/>
                    </a:cubicBezTo>
                    <a:cubicBezTo>
                      <a:pt x="219998" y="216383"/>
                      <a:pt x="270048" y="171493"/>
                      <a:pt x="325258" y="132279"/>
                    </a:cubicBezTo>
                    <a:cubicBezTo>
                      <a:pt x="331966" y="127635"/>
                      <a:pt x="336609" y="126603"/>
                      <a:pt x="343317" y="132795"/>
                    </a:cubicBezTo>
                    <a:cubicBezTo>
                      <a:pt x="360344" y="148274"/>
                      <a:pt x="378404" y="162722"/>
                      <a:pt x="395431" y="178717"/>
                    </a:cubicBezTo>
                    <a:cubicBezTo>
                      <a:pt x="409362" y="191616"/>
                      <a:pt x="416070" y="209160"/>
                      <a:pt x="426389" y="224639"/>
                    </a:cubicBezTo>
                    <a:cubicBezTo>
                      <a:pt x="437741" y="241666"/>
                      <a:pt x="435161" y="240634"/>
                      <a:pt x="451156" y="231347"/>
                    </a:cubicBezTo>
                    <a:cubicBezTo>
                      <a:pt x="470763" y="219995"/>
                      <a:pt x="491403" y="209676"/>
                      <a:pt x="512042" y="200388"/>
                    </a:cubicBezTo>
                    <a:cubicBezTo>
                      <a:pt x="521329" y="196260"/>
                      <a:pt x="522361" y="192132"/>
                      <a:pt x="518233" y="183877"/>
                    </a:cubicBezTo>
                    <a:cubicBezTo>
                      <a:pt x="499142" y="148274"/>
                      <a:pt x="492434" y="109576"/>
                      <a:pt x="491403" y="69846"/>
                    </a:cubicBezTo>
                    <a:cubicBezTo>
                      <a:pt x="491403" y="66234"/>
                      <a:pt x="490371" y="62106"/>
                      <a:pt x="489855" y="58494"/>
                    </a:cubicBezTo>
                    <a:cubicBezTo>
                      <a:pt x="488307" y="50239"/>
                      <a:pt x="491403" y="46111"/>
                      <a:pt x="499658" y="43015"/>
                    </a:cubicBezTo>
                    <a:cubicBezTo>
                      <a:pt x="563123" y="20312"/>
                      <a:pt x="628653" y="6380"/>
                      <a:pt x="695730" y="189"/>
                    </a:cubicBezTo>
                    <a:cubicBezTo>
                      <a:pt x="706049" y="-843"/>
                      <a:pt x="710693" y="2253"/>
                      <a:pt x="713273" y="12056"/>
                    </a:cubicBezTo>
                    <a:cubicBezTo>
                      <a:pt x="715337" y="19796"/>
                      <a:pt x="717917" y="27536"/>
                      <a:pt x="721012" y="35275"/>
                    </a:cubicBezTo>
                    <a:cubicBezTo>
                      <a:pt x="734428" y="67266"/>
                      <a:pt x="741136" y="99772"/>
                      <a:pt x="738556" y="134343"/>
                    </a:cubicBezTo>
                    <a:cubicBezTo>
                      <a:pt x="737524" y="145694"/>
                      <a:pt x="742168" y="148790"/>
                      <a:pt x="753519" y="148790"/>
                    </a:cubicBezTo>
                    <a:cubicBezTo>
                      <a:pt x="775706" y="148274"/>
                      <a:pt x="797893" y="149822"/>
                      <a:pt x="820596" y="151886"/>
                    </a:cubicBezTo>
                    <a:cubicBezTo>
                      <a:pt x="831948" y="152918"/>
                      <a:pt x="838655" y="152402"/>
                      <a:pt x="838655" y="138471"/>
                    </a:cubicBezTo>
                    <a:cubicBezTo>
                      <a:pt x="838655" y="94097"/>
                      <a:pt x="859810" y="55914"/>
                      <a:pt x="877354" y="16700"/>
                    </a:cubicBezTo>
                    <a:cubicBezTo>
                      <a:pt x="880449" y="9476"/>
                      <a:pt x="885093" y="7928"/>
                      <a:pt x="892317" y="9476"/>
                    </a:cubicBezTo>
                    <a:cubicBezTo>
                      <a:pt x="958878" y="21860"/>
                      <a:pt x="1022859" y="42499"/>
                      <a:pt x="1084777" y="70878"/>
                    </a:cubicBezTo>
                    <a:cubicBezTo>
                      <a:pt x="1092000" y="74489"/>
                      <a:pt x="1095096" y="78617"/>
                      <a:pt x="1093032" y="86873"/>
                    </a:cubicBezTo>
                    <a:cubicBezTo>
                      <a:pt x="1088388" y="108544"/>
                      <a:pt x="1084261" y="130731"/>
                      <a:pt x="1079617" y="152402"/>
                    </a:cubicBezTo>
                    <a:cubicBezTo>
                      <a:pt x="1075489" y="172525"/>
                      <a:pt x="1062590" y="189036"/>
                      <a:pt x="1053302" y="206580"/>
                    </a:cubicBezTo>
                    <a:cubicBezTo>
                      <a:pt x="1047626" y="217415"/>
                      <a:pt x="1048658" y="222575"/>
                      <a:pt x="1060010" y="228251"/>
                    </a:cubicBezTo>
                    <a:cubicBezTo>
                      <a:pt x="1080133" y="239602"/>
                      <a:pt x="1099740" y="252502"/>
                      <a:pt x="1118315" y="265917"/>
                    </a:cubicBezTo>
                    <a:cubicBezTo>
                      <a:pt x="1126571" y="272109"/>
                      <a:pt x="1131214" y="271593"/>
                      <a:pt x="1136374" y="262821"/>
                    </a:cubicBezTo>
                    <a:cubicBezTo>
                      <a:pt x="1159077" y="223607"/>
                      <a:pt x="1196744" y="199872"/>
                      <a:pt x="1232346" y="174589"/>
                    </a:cubicBezTo>
                    <a:cubicBezTo>
                      <a:pt x="1238538" y="170461"/>
                      <a:pt x="1242666" y="170977"/>
                      <a:pt x="1247825" y="175621"/>
                    </a:cubicBezTo>
                    <a:cubicBezTo>
                      <a:pt x="1299939" y="219995"/>
                      <a:pt x="1345345" y="270045"/>
                      <a:pt x="1384559" y="325770"/>
                    </a:cubicBezTo>
                    <a:cubicBezTo>
                      <a:pt x="1389203" y="331962"/>
                      <a:pt x="1389719" y="336606"/>
                      <a:pt x="1384043" y="342798"/>
                    </a:cubicBezTo>
                    <a:cubicBezTo>
                      <a:pt x="1368048" y="360857"/>
                      <a:pt x="1352569" y="379432"/>
                      <a:pt x="1336057" y="396975"/>
                    </a:cubicBezTo>
                    <a:cubicBezTo>
                      <a:pt x="1323674" y="409875"/>
                      <a:pt x="1306131" y="417098"/>
                      <a:pt x="1291167" y="426902"/>
                    </a:cubicBezTo>
                    <a:cubicBezTo>
                      <a:pt x="1276720" y="436706"/>
                      <a:pt x="1276720" y="436190"/>
                      <a:pt x="1284976" y="451153"/>
                    </a:cubicBezTo>
                    <a:cubicBezTo>
                      <a:pt x="1295811" y="471792"/>
                      <a:pt x="1306647" y="492431"/>
                      <a:pt x="1316450" y="513070"/>
                    </a:cubicBezTo>
                    <a:cubicBezTo>
                      <a:pt x="1320062" y="520294"/>
                      <a:pt x="1323158" y="523390"/>
                      <a:pt x="1330898" y="519262"/>
                    </a:cubicBezTo>
                    <a:cubicBezTo>
                      <a:pt x="1367532" y="500171"/>
                      <a:pt x="1406746" y="492431"/>
                      <a:pt x="1447509" y="491399"/>
                    </a:cubicBezTo>
                    <a:cubicBezTo>
                      <a:pt x="1451120" y="491399"/>
                      <a:pt x="1455248" y="490367"/>
                      <a:pt x="1458860" y="489851"/>
                    </a:cubicBezTo>
                    <a:cubicBezTo>
                      <a:pt x="1466600" y="488819"/>
                      <a:pt x="1470728" y="491399"/>
                      <a:pt x="1473307" y="499139"/>
                    </a:cubicBezTo>
                    <a:cubicBezTo>
                      <a:pt x="1493431" y="556412"/>
                      <a:pt x="1508394" y="615234"/>
                      <a:pt x="1513554" y="675603"/>
                    </a:cubicBezTo>
                    <a:cubicBezTo>
                      <a:pt x="1513554" y="676635"/>
                      <a:pt x="1513554" y="678183"/>
                      <a:pt x="1514070" y="679215"/>
                    </a:cubicBezTo>
                    <a:cubicBezTo>
                      <a:pt x="1518713" y="714301"/>
                      <a:pt x="1519745" y="706046"/>
                      <a:pt x="1490335" y="717397"/>
                    </a:cubicBezTo>
                    <a:cubicBezTo>
                      <a:pt x="1454732" y="730813"/>
                      <a:pt x="1418614" y="741648"/>
                      <a:pt x="1379916" y="738036"/>
                    </a:cubicBezTo>
                    <a:cubicBezTo>
                      <a:pt x="1371144" y="737004"/>
                      <a:pt x="1368048" y="740616"/>
                      <a:pt x="1367532" y="749904"/>
                    </a:cubicBezTo>
                    <a:cubicBezTo>
                      <a:pt x="1367016" y="774155"/>
                      <a:pt x="1365984" y="797890"/>
                      <a:pt x="1363920" y="822141"/>
                    </a:cubicBezTo>
                    <a:cubicBezTo>
                      <a:pt x="1363404" y="831944"/>
                      <a:pt x="1363920" y="838136"/>
                      <a:pt x="1375788" y="838136"/>
                    </a:cubicBezTo>
                    <a:cubicBezTo>
                      <a:pt x="1420678" y="838136"/>
                      <a:pt x="1459376" y="858775"/>
                      <a:pt x="1498590" y="876834"/>
                    </a:cubicBezTo>
                    <a:cubicBezTo>
                      <a:pt x="1505298" y="879930"/>
                      <a:pt x="1507878" y="883542"/>
                      <a:pt x="1506330" y="891798"/>
                    </a:cubicBezTo>
                    <a:cubicBezTo>
                      <a:pt x="1493947" y="958875"/>
                      <a:pt x="1472791" y="1023372"/>
                      <a:pt x="1444413" y="1085289"/>
                    </a:cubicBezTo>
                    <a:cubicBezTo>
                      <a:pt x="1441317" y="1092513"/>
                      <a:pt x="1437189" y="1094577"/>
                      <a:pt x="1429449" y="1093029"/>
                    </a:cubicBezTo>
                    <a:cubicBezTo>
                      <a:pt x="1386623" y="1085289"/>
                      <a:pt x="1343797" y="1078581"/>
                      <a:pt x="1306647" y="1052783"/>
                    </a:cubicBezTo>
                    <a:cubicBezTo>
                      <a:pt x="1297875" y="1046591"/>
                      <a:pt x="1293231" y="1048655"/>
                      <a:pt x="1287556" y="1057942"/>
                    </a:cubicBezTo>
                    <a:cubicBezTo>
                      <a:pt x="1275688" y="1078581"/>
                      <a:pt x="1262273" y="1098705"/>
                      <a:pt x="1248857" y="1118828"/>
                    </a:cubicBezTo>
                    <a:cubicBezTo>
                      <a:pt x="1244214" y="1125535"/>
                      <a:pt x="1242150" y="1130179"/>
                      <a:pt x="1250405" y="1135339"/>
                    </a:cubicBezTo>
                    <a:cubicBezTo>
                      <a:pt x="1289620" y="1158558"/>
                      <a:pt x="1313871" y="1194676"/>
                      <a:pt x="1339153" y="1230795"/>
                    </a:cubicBezTo>
                    <a:cubicBezTo>
                      <a:pt x="1344313" y="1238018"/>
                      <a:pt x="1343797" y="1242662"/>
                      <a:pt x="1337605" y="1249370"/>
                    </a:cubicBezTo>
                    <a:cubicBezTo>
                      <a:pt x="1293747" y="1300968"/>
                      <a:pt x="1244214" y="1345342"/>
                      <a:pt x="1189004" y="1384040"/>
                    </a:cubicBezTo>
                    <a:cubicBezTo>
                      <a:pt x="1182296" y="1388684"/>
                      <a:pt x="1177652" y="1389716"/>
                      <a:pt x="1170945" y="1383524"/>
                    </a:cubicBezTo>
                    <a:cubicBezTo>
                      <a:pt x="1153918" y="1368045"/>
                      <a:pt x="1135858" y="1353597"/>
                      <a:pt x="1118831" y="1337602"/>
                    </a:cubicBezTo>
                    <a:cubicBezTo>
                      <a:pt x="1104384" y="1324187"/>
                      <a:pt x="1096644" y="1306128"/>
                      <a:pt x="1086840" y="1289616"/>
                    </a:cubicBezTo>
                    <a:cubicBezTo>
                      <a:pt x="1080133" y="1278265"/>
                      <a:pt x="1074973" y="1277749"/>
                      <a:pt x="1064137" y="1284456"/>
                    </a:cubicBezTo>
                    <a:cubicBezTo>
                      <a:pt x="1044530" y="1296324"/>
                      <a:pt x="1023375" y="1306643"/>
                      <a:pt x="1002220" y="1316447"/>
                    </a:cubicBezTo>
                    <a:cubicBezTo>
                      <a:pt x="993449" y="1320575"/>
                      <a:pt x="991385" y="1324703"/>
                      <a:pt x="996028" y="1332958"/>
                    </a:cubicBezTo>
                    <a:cubicBezTo>
                      <a:pt x="1015120" y="1368561"/>
                      <a:pt x="1021827" y="1407259"/>
                      <a:pt x="1022859" y="1446989"/>
                    </a:cubicBezTo>
                    <a:cubicBezTo>
                      <a:pt x="1022859" y="1451117"/>
                      <a:pt x="1023891" y="1455245"/>
                      <a:pt x="1024407" y="1459889"/>
                    </a:cubicBezTo>
                    <a:cubicBezTo>
                      <a:pt x="1025439" y="1466596"/>
                      <a:pt x="1022859" y="1470724"/>
                      <a:pt x="1015636" y="1473304"/>
                    </a:cubicBezTo>
                    <a:cubicBezTo>
                      <a:pt x="970745" y="1493943"/>
                      <a:pt x="870646" y="1516130"/>
                      <a:pt x="817500" y="1518710"/>
                    </a:cubicBezTo>
                    <a:close/>
                    <a:moveTo>
                      <a:pt x="758163" y="1148238"/>
                    </a:moveTo>
                    <a:cubicBezTo>
                      <a:pt x="974357" y="1144627"/>
                      <a:pt x="1145146" y="976418"/>
                      <a:pt x="1145146" y="758675"/>
                    </a:cubicBezTo>
                    <a:cubicBezTo>
                      <a:pt x="1145146" y="542481"/>
                      <a:pt x="974357" y="371176"/>
                      <a:pt x="757131" y="371176"/>
                    </a:cubicBezTo>
                    <a:cubicBezTo>
                      <a:pt x="539904" y="371176"/>
                      <a:pt x="368600" y="542481"/>
                      <a:pt x="368600" y="759707"/>
                    </a:cubicBezTo>
                    <a:cubicBezTo>
                      <a:pt x="369116" y="977966"/>
                      <a:pt x="541452" y="1145659"/>
                      <a:pt x="758163" y="1148238"/>
                    </a:cubicBezTo>
                    <a:close/>
                  </a:path>
                </a:pathLst>
              </a:custGeom>
              <a:solidFill>
                <a:schemeClr val="dk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64" name="Google Shape;164;p41"/>
              <p:cNvGrpSpPr/>
              <p:nvPr/>
            </p:nvGrpSpPr>
            <p:grpSpPr>
              <a:xfrm>
                <a:off x="3563163" y="3556278"/>
                <a:ext cx="1218879" cy="1218879"/>
                <a:chOff x="3264582" y="1870309"/>
                <a:chExt cx="1774962" cy="1774962"/>
              </a:xfrm>
            </p:grpSpPr>
            <p:sp>
              <p:nvSpPr>
                <p:cNvPr id="165" name="Google Shape;165;p41"/>
                <p:cNvSpPr/>
                <p:nvPr/>
              </p:nvSpPr>
              <p:spPr>
                <a:xfrm>
                  <a:off x="3264582" y="1870309"/>
                  <a:ext cx="1774962" cy="177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4962" h="1774962" extrusionOk="0">
                      <a:moveTo>
                        <a:pt x="894776" y="1775736"/>
                      </a:moveTo>
                      <a:cubicBezTo>
                        <a:pt x="880845" y="1775736"/>
                        <a:pt x="866397" y="1775736"/>
                        <a:pt x="852466" y="1775736"/>
                      </a:cubicBezTo>
                      <a:cubicBezTo>
                        <a:pt x="844726" y="1775736"/>
                        <a:pt x="840599" y="1772640"/>
                        <a:pt x="839567" y="1764901"/>
                      </a:cubicBezTo>
                      <a:cubicBezTo>
                        <a:pt x="833375" y="1731878"/>
                        <a:pt x="826151" y="1699371"/>
                        <a:pt x="819960" y="1666349"/>
                      </a:cubicBezTo>
                      <a:cubicBezTo>
                        <a:pt x="817896" y="1656545"/>
                        <a:pt x="820992" y="1646742"/>
                        <a:pt x="822024" y="1636938"/>
                      </a:cubicBezTo>
                      <a:cubicBezTo>
                        <a:pt x="823056" y="1628682"/>
                        <a:pt x="820992" y="1624555"/>
                        <a:pt x="811704" y="1623523"/>
                      </a:cubicBezTo>
                      <a:cubicBezTo>
                        <a:pt x="772490" y="1619395"/>
                        <a:pt x="733275" y="1612171"/>
                        <a:pt x="695093" y="1601852"/>
                      </a:cubicBezTo>
                      <a:cubicBezTo>
                        <a:pt x="686837" y="1599788"/>
                        <a:pt x="682194" y="1602368"/>
                        <a:pt x="680130" y="1610623"/>
                      </a:cubicBezTo>
                      <a:cubicBezTo>
                        <a:pt x="669294" y="1655513"/>
                        <a:pt x="636788" y="1688020"/>
                        <a:pt x="615116" y="1727234"/>
                      </a:cubicBezTo>
                      <a:cubicBezTo>
                        <a:pt x="612537" y="1731878"/>
                        <a:pt x="608409" y="1731878"/>
                        <a:pt x="603765" y="1730330"/>
                      </a:cubicBezTo>
                      <a:cubicBezTo>
                        <a:pt x="572807" y="1720011"/>
                        <a:pt x="542364" y="1707627"/>
                        <a:pt x="512953" y="1694212"/>
                      </a:cubicBezTo>
                      <a:cubicBezTo>
                        <a:pt x="506761" y="1691632"/>
                        <a:pt x="506245" y="1686988"/>
                        <a:pt x="507277" y="1681828"/>
                      </a:cubicBezTo>
                      <a:cubicBezTo>
                        <a:pt x="513985" y="1648806"/>
                        <a:pt x="519661" y="1615783"/>
                        <a:pt x="527400" y="1583277"/>
                      </a:cubicBezTo>
                      <a:cubicBezTo>
                        <a:pt x="529980" y="1572441"/>
                        <a:pt x="536172" y="1562637"/>
                        <a:pt x="541848" y="1552834"/>
                      </a:cubicBezTo>
                      <a:cubicBezTo>
                        <a:pt x="545460" y="1546642"/>
                        <a:pt x="544428" y="1543030"/>
                        <a:pt x="537720" y="1539418"/>
                      </a:cubicBezTo>
                      <a:cubicBezTo>
                        <a:pt x="501601" y="1520327"/>
                        <a:pt x="467547" y="1497624"/>
                        <a:pt x="435041" y="1472857"/>
                      </a:cubicBezTo>
                      <a:cubicBezTo>
                        <a:pt x="429365" y="1468214"/>
                        <a:pt x="425237" y="1468214"/>
                        <a:pt x="420593" y="1474921"/>
                      </a:cubicBezTo>
                      <a:cubicBezTo>
                        <a:pt x="393762" y="1512588"/>
                        <a:pt x="350936" y="1531163"/>
                        <a:pt x="315334" y="1559026"/>
                      </a:cubicBezTo>
                      <a:cubicBezTo>
                        <a:pt x="310690" y="1562637"/>
                        <a:pt x="307078" y="1561090"/>
                        <a:pt x="302950" y="1557478"/>
                      </a:cubicBezTo>
                      <a:cubicBezTo>
                        <a:pt x="278699" y="1536323"/>
                        <a:pt x="255996" y="1513104"/>
                        <a:pt x="233809" y="1490401"/>
                      </a:cubicBezTo>
                      <a:cubicBezTo>
                        <a:pt x="229682" y="1485757"/>
                        <a:pt x="229165" y="1482145"/>
                        <a:pt x="232777" y="1476985"/>
                      </a:cubicBezTo>
                      <a:cubicBezTo>
                        <a:pt x="251352" y="1449122"/>
                        <a:pt x="269928" y="1421260"/>
                        <a:pt x="289019" y="1393397"/>
                      </a:cubicBezTo>
                      <a:cubicBezTo>
                        <a:pt x="295210" y="1384625"/>
                        <a:pt x="304498" y="1378949"/>
                        <a:pt x="312754" y="1371726"/>
                      </a:cubicBezTo>
                      <a:cubicBezTo>
                        <a:pt x="318946" y="1366566"/>
                        <a:pt x="319978" y="1361922"/>
                        <a:pt x="314818" y="1355731"/>
                      </a:cubicBezTo>
                      <a:cubicBezTo>
                        <a:pt x="289535" y="1324256"/>
                        <a:pt x="266316" y="1291233"/>
                        <a:pt x="246193" y="1255631"/>
                      </a:cubicBezTo>
                      <a:cubicBezTo>
                        <a:pt x="241549" y="1247375"/>
                        <a:pt x="236905" y="1248923"/>
                        <a:pt x="230713" y="1253051"/>
                      </a:cubicBezTo>
                      <a:cubicBezTo>
                        <a:pt x="191499" y="1277302"/>
                        <a:pt x="145577" y="1277818"/>
                        <a:pt x="102751" y="1289685"/>
                      </a:cubicBezTo>
                      <a:cubicBezTo>
                        <a:pt x="97075" y="1291233"/>
                        <a:pt x="93979" y="1288137"/>
                        <a:pt x="91916" y="1282978"/>
                      </a:cubicBezTo>
                      <a:cubicBezTo>
                        <a:pt x="77984" y="1254083"/>
                        <a:pt x="65085" y="1224156"/>
                        <a:pt x="53733" y="1194230"/>
                      </a:cubicBezTo>
                      <a:cubicBezTo>
                        <a:pt x="51669" y="1188038"/>
                        <a:pt x="53217" y="1184426"/>
                        <a:pt x="58377" y="1181330"/>
                      </a:cubicBezTo>
                      <a:cubicBezTo>
                        <a:pt x="86240" y="1162755"/>
                        <a:pt x="113587" y="1143664"/>
                        <a:pt x="142481" y="1125605"/>
                      </a:cubicBezTo>
                      <a:cubicBezTo>
                        <a:pt x="151769" y="1119929"/>
                        <a:pt x="163120" y="1117349"/>
                        <a:pt x="173956" y="1114253"/>
                      </a:cubicBezTo>
                      <a:cubicBezTo>
                        <a:pt x="180664" y="1112189"/>
                        <a:pt x="182727" y="1109093"/>
                        <a:pt x="180664" y="1101870"/>
                      </a:cubicBezTo>
                      <a:cubicBezTo>
                        <a:pt x="168796" y="1062139"/>
                        <a:pt x="160541" y="1021893"/>
                        <a:pt x="154865" y="981131"/>
                      </a:cubicBezTo>
                      <a:cubicBezTo>
                        <a:pt x="153833" y="974423"/>
                        <a:pt x="150737" y="972359"/>
                        <a:pt x="144029" y="973391"/>
                      </a:cubicBezTo>
                      <a:cubicBezTo>
                        <a:pt x="98107" y="981131"/>
                        <a:pt x="54765" y="963588"/>
                        <a:pt x="10391" y="958428"/>
                      </a:cubicBezTo>
                      <a:cubicBezTo>
                        <a:pt x="4715" y="957912"/>
                        <a:pt x="2652" y="954300"/>
                        <a:pt x="2135" y="948624"/>
                      </a:cubicBezTo>
                      <a:cubicBezTo>
                        <a:pt x="-960" y="916118"/>
                        <a:pt x="72" y="883611"/>
                        <a:pt x="588" y="850589"/>
                      </a:cubicBezTo>
                      <a:cubicBezTo>
                        <a:pt x="588" y="844397"/>
                        <a:pt x="4715" y="841817"/>
                        <a:pt x="10391" y="840785"/>
                      </a:cubicBezTo>
                      <a:cubicBezTo>
                        <a:pt x="43930" y="834077"/>
                        <a:pt x="76952" y="827370"/>
                        <a:pt x="110491" y="820662"/>
                      </a:cubicBezTo>
                      <a:cubicBezTo>
                        <a:pt x="120294" y="818598"/>
                        <a:pt x="130098" y="821694"/>
                        <a:pt x="139901" y="822726"/>
                      </a:cubicBezTo>
                      <a:cubicBezTo>
                        <a:pt x="148157" y="823758"/>
                        <a:pt x="152285" y="820662"/>
                        <a:pt x="153317" y="811890"/>
                      </a:cubicBezTo>
                      <a:cubicBezTo>
                        <a:pt x="157445" y="773192"/>
                        <a:pt x="164668" y="734494"/>
                        <a:pt x="174472" y="696827"/>
                      </a:cubicBezTo>
                      <a:cubicBezTo>
                        <a:pt x="177052" y="687024"/>
                        <a:pt x="173440" y="682380"/>
                        <a:pt x="164152" y="680316"/>
                      </a:cubicBezTo>
                      <a:cubicBezTo>
                        <a:pt x="120294" y="668965"/>
                        <a:pt x="87272" y="636974"/>
                        <a:pt x="49090" y="615819"/>
                      </a:cubicBezTo>
                      <a:cubicBezTo>
                        <a:pt x="44961" y="613755"/>
                        <a:pt x="44961" y="610143"/>
                        <a:pt x="45993" y="606015"/>
                      </a:cubicBezTo>
                      <a:cubicBezTo>
                        <a:pt x="56313" y="574541"/>
                        <a:pt x="69212" y="544098"/>
                        <a:pt x="82628" y="513655"/>
                      </a:cubicBezTo>
                      <a:cubicBezTo>
                        <a:pt x="85208" y="507980"/>
                        <a:pt x="89336" y="506948"/>
                        <a:pt x="93979" y="508496"/>
                      </a:cubicBezTo>
                      <a:cubicBezTo>
                        <a:pt x="137322" y="519847"/>
                        <a:pt x="183760" y="518815"/>
                        <a:pt x="224006" y="543066"/>
                      </a:cubicBezTo>
                      <a:cubicBezTo>
                        <a:pt x="230713" y="547194"/>
                        <a:pt x="233809" y="544614"/>
                        <a:pt x="236905" y="538938"/>
                      </a:cubicBezTo>
                      <a:cubicBezTo>
                        <a:pt x="255996" y="503336"/>
                        <a:pt x="278183" y="469281"/>
                        <a:pt x="302434" y="437291"/>
                      </a:cubicBezTo>
                      <a:cubicBezTo>
                        <a:pt x="305530" y="433163"/>
                        <a:pt x="310690" y="428519"/>
                        <a:pt x="302950" y="423359"/>
                      </a:cubicBezTo>
                      <a:cubicBezTo>
                        <a:pt x="273540" y="404268"/>
                        <a:pt x="258576" y="373826"/>
                        <a:pt x="238453" y="346995"/>
                      </a:cubicBezTo>
                      <a:cubicBezTo>
                        <a:pt x="234841" y="342351"/>
                        <a:pt x="232262" y="337707"/>
                        <a:pt x="228650" y="333063"/>
                      </a:cubicBezTo>
                      <a:cubicBezTo>
                        <a:pt x="212654" y="310360"/>
                        <a:pt x="212138" y="309844"/>
                        <a:pt x="230713" y="290237"/>
                      </a:cubicBezTo>
                      <a:cubicBezTo>
                        <a:pt x="248257" y="271662"/>
                        <a:pt x="266316" y="254119"/>
                        <a:pt x="283859" y="236060"/>
                      </a:cubicBezTo>
                      <a:cubicBezTo>
                        <a:pt x="289535" y="230384"/>
                        <a:pt x="294179" y="229868"/>
                        <a:pt x="300370" y="234512"/>
                      </a:cubicBezTo>
                      <a:cubicBezTo>
                        <a:pt x="327201" y="252571"/>
                        <a:pt x="354032" y="270114"/>
                        <a:pt x="380863" y="288173"/>
                      </a:cubicBezTo>
                      <a:cubicBezTo>
                        <a:pt x="390150" y="294365"/>
                        <a:pt x="396342" y="303137"/>
                        <a:pt x="403050" y="311392"/>
                      </a:cubicBezTo>
                      <a:cubicBezTo>
                        <a:pt x="408726" y="319132"/>
                        <a:pt x="413885" y="320680"/>
                        <a:pt x="422141" y="313972"/>
                      </a:cubicBezTo>
                      <a:cubicBezTo>
                        <a:pt x="452584" y="288689"/>
                        <a:pt x="485606" y="266502"/>
                        <a:pt x="519661" y="246895"/>
                      </a:cubicBezTo>
                      <a:cubicBezTo>
                        <a:pt x="524820" y="243799"/>
                        <a:pt x="529464" y="240703"/>
                        <a:pt x="524820" y="233996"/>
                      </a:cubicBezTo>
                      <a:cubicBezTo>
                        <a:pt x="502633" y="202005"/>
                        <a:pt x="501086" y="163823"/>
                        <a:pt x="492314" y="127704"/>
                      </a:cubicBezTo>
                      <a:cubicBezTo>
                        <a:pt x="484574" y="96230"/>
                        <a:pt x="485606" y="96746"/>
                        <a:pt x="514501" y="82298"/>
                      </a:cubicBezTo>
                      <a:cubicBezTo>
                        <a:pt x="535140" y="71979"/>
                        <a:pt x="557327" y="64239"/>
                        <a:pt x="578482" y="55468"/>
                      </a:cubicBezTo>
                      <a:cubicBezTo>
                        <a:pt x="586222" y="52372"/>
                        <a:pt x="590866" y="52888"/>
                        <a:pt x="595509" y="60111"/>
                      </a:cubicBezTo>
                      <a:cubicBezTo>
                        <a:pt x="613053" y="86942"/>
                        <a:pt x="630596" y="113257"/>
                        <a:pt x="648655" y="139572"/>
                      </a:cubicBezTo>
                      <a:cubicBezTo>
                        <a:pt x="655363" y="149375"/>
                        <a:pt x="657427" y="160727"/>
                        <a:pt x="661039" y="172078"/>
                      </a:cubicBezTo>
                      <a:cubicBezTo>
                        <a:pt x="663618" y="180334"/>
                        <a:pt x="667230" y="182914"/>
                        <a:pt x="675486" y="180334"/>
                      </a:cubicBezTo>
                      <a:cubicBezTo>
                        <a:pt x="713668" y="168983"/>
                        <a:pt x="752882" y="160727"/>
                        <a:pt x="792613" y="155567"/>
                      </a:cubicBezTo>
                      <a:cubicBezTo>
                        <a:pt x="800352" y="154535"/>
                        <a:pt x="802932" y="151439"/>
                        <a:pt x="801900" y="143700"/>
                      </a:cubicBezTo>
                      <a:cubicBezTo>
                        <a:pt x="795193" y="98294"/>
                        <a:pt x="811704" y="55468"/>
                        <a:pt x="816864" y="11094"/>
                      </a:cubicBezTo>
                      <a:cubicBezTo>
                        <a:pt x="817380" y="5934"/>
                        <a:pt x="820476" y="2838"/>
                        <a:pt x="826151" y="2322"/>
                      </a:cubicBezTo>
                      <a:cubicBezTo>
                        <a:pt x="859174" y="-1290"/>
                        <a:pt x="892196" y="258"/>
                        <a:pt x="925219" y="774"/>
                      </a:cubicBezTo>
                      <a:cubicBezTo>
                        <a:pt x="930895" y="774"/>
                        <a:pt x="933475" y="4902"/>
                        <a:pt x="934507" y="10062"/>
                      </a:cubicBezTo>
                      <a:cubicBezTo>
                        <a:pt x="941214" y="43600"/>
                        <a:pt x="948438" y="77139"/>
                        <a:pt x="954114" y="111193"/>
                      </a:cubicBezTo>
                      <a:cubicBezTo>
                        <a:pt x="955662" y="120481"/>
                        <a:pt x="953082" y="130800"/>
                        <a:pt x="952050" y="140604"/>
                      </a:cubicBezTo>
                      <a:cubicBezTo>
                        <a:pt x="951018" y="148343"/>
                        <a:pt x="954114" y="151955"/>
                        <a:pt x="962369" y="152987"/>
                      </a:cubicBezTo>
                      <a:cubicBezTo>
                        <a:pt x="1001584" y="157115"/>
                        <a:pt x="1040798" y="164339"/>
                        <a:pt x="1078980" y="174658"/>
                      </a:cubicBezTo>
                      <a:cubicBezTo>
                        <a:pt x="1085172" y="176206"/>
                        <a:pt x="1091364" y="176722"/>
                        <a:pt x="1093428" y="168467"/>
                      </a:cubicBezTo>
                      <a:cubicBezTo>
                        <a:pt x="1101683" y="130284"/>
                        <a:pt x="1127482" y="101390"/>
                        <a:pt x="1147089" y="69399"/>
                      </a:cubicBezTo>
                      <a:cubicBezTo>
                        <a:pt x="1162569" y="43084"/>
                        <a:pt x="1163601" y="43600"/>
                        <a:pt x="1192495" y="54436"/>
                      </a:cubicBezTo>
                      <a:cubicBezTo>
                        <a:pt x="1214682" y="62691"/>
                        <a:pt x="1236353" y="71979"/>
                        <a:pt x="1258024" y="81266"/>
                      </a:cubicBezTo>
                      <a:cubicBezTo>
                        <a:pt x="1265764" y="84362"/>
                        <a:pt x="1268860" y="88490"/>
                        <a:pt x="1267312" y="96746"/>
                      </a:cubicBezTo>
                      <a:cubicBezTo>
                        <a:pt x="1260604" y="128736"/>
                        <a:pt x="1254928" y="160727"/>
                        <a:pt x="1247705" y="192718"/>
                      </a:cubicBezTo>
                      <a:cubicBezTo>
                        <a:pt x="1245125" y="203553"/>
                        <a:pt x="1238417" y="213873"/>
                        <a:pt x="1233258" y="224192"/>
                      </a:cubicBezTo>
                      <a:cubicBezTo>
                        <a:pt x="1229646" y="230384"/>
                        <a:pt x="1230678" y="233996"/>
                        <a:pt x="1237385" y="237608"/>
                      </a:cubicBezTo>
                      <a:cubicBezTo>
                        <a:pt x="1273504" y="256699"/>
                        <a:pt x="1307558" y="279402"/>
                        <a:pt x="1340065" y="304169"/>
                      </a:cubicBezTo>
                      <a:cubicBezTo>
                        <a:pt x="1345741" y="308812"/>
                        <a:pt x="1349868" y="309328"/>
                        <a:pt x="1354512" y="302621"/>
                      </a:cubicBezTo>
                      <a:cubicBezTo>
                        <a:pt x="1381343" y="264954"/>
                        <a:pt x="1424169" y="246379"/>
                        <a:pt x="1459771" y="218516"/>
                      </a:cubicBezTo>
                      <a:cubicBezTo>
                        <a:pt x="1464415" y="214905"/>
                        <a:pt x="1468027" y="216452"/>
                        <a:pt x="1472155" y="220064"/>
                      </a:cubicBezTo>
                      <a:cubicBezTo>
                        <a:pt x="1496406" y="241219"/>
                        <a:pt x="1519109" y="264438"/>
                        <a:pt x="1541296" y="287657"/>
                      </a:cubicBezTo>
                      <a:cubicBezTo>
                        <a:pt x="1545424" y="292301"/>
                        <a:pt x="1545940" y="296429"/>
                        <a:pt x="1542328" y="301073"/>
                      </a:cubicBezTo>
                      <a:cubicBezTo>
                        <a:pt x="1523237" y="329452"/>
                        <a:pt x="1505177" y="357830"/>
                        <a:pt x="1485570" y="385693"/>
                      </a:cubicBezTo>
                      <a:cubicBezTo>
                        <a:pt x="1479895" y="393949"/>
                        <a:pt x="1470607" y="400140"/>
                        <a:pt x="1462868" y="406332"/>
                      </a:cubicBezTo>
                      <a:cubicBezTo>
                        <a:pt x="1456676" y="411492"/>
                        <a:pt x="1455644" y="416136"/>
                        <a:pt x="1460803" y="422327"/>
                      </a:cubicBezTo>
                      <a:cubicBezTo>
                        <a:pt x="1486086" y="453802"/>
                        <a:pt x="1509305" y="487341"/>
                        <a:pt x="1529428" y="522427"/>
                      </a:cubicBezTo>
                      <a:cubicBezTo>
                        <a:pt x="1534072" y="530167"/>
                        <a:pt x="1538716" y="529135"/>
                        <a:pt x="1544908" y="525007"/>
                      </a:cubicBezTo>
                      <a:cubicBezTo>
                        <a:pt x="1584122" y="500756"/>
                        <a:pt x="1630044" y="500240"/>
                        <a:pt x="1672870" y="488373"/>
                      </a:cubicBezTo>
                      <a:cubicBezTo>
                        <a:pt x="1678546" y="486825"/>
                        <a:pt x="1681642" y="489921"/>
                        <a:pt x="1683706" y="495080"/>
                      </a:cubicBezTo>
                      <a:cubicBezTo>
                        <a:pt x="1697637" y="523975"/>
                        <a:pt x="1710537" y="553902"/>
                        <a:pt x="1721888" y="583828"/>
                      </a:cubicBezTo>
                      <a:cubicBezTo>
                        <a:pt x="1723952" y="590020"/>
                        <a:pt x="1722404" y="593632"/>
                        <a:pt x="1717244" y="596728"/>
                      </a:cubicBezTo>
                      <a:cubicBezTo>
                        <a:pt x="1689381" y="615303"/>
                        <a:pt x="1662035" y="634394"/>
                        <a:pt x="1633140" y="652453"/>
                      </a:cubicBezTo>
                      <a:cubicBezTo>
                        <a:pt x="1623852" y="658129"/>
                        <a:pt x="1612501" y="660709"/>
                        <a:pt x="1601665" y="663805"/>
                      </a:cubicBezTo>
                      <a:cubicBezTo>
                        <a:pt x="1594958" y="665869"/>
                        <a:pt x="1592894" y="668965"/>
                        <a:pt x="1594958" y="676188"/>
                      </a:cubicBezTo>
                      <a:cubicBezTo>
                        <a:pt x="1606309" y="715403"/>
                        <a:pt x="1615081" y="755133"/>
                        <a:pt x="1620241" y="795895"/>
                      </a:cubicBezTo>
                      <a:cubicBezTo>
                        <a:pt x="1621272" y="803119"/>
                        <a:pt x="1624368" y="805699"/>
                        <a:pt x="1631076" y="804667"/>
                      </a:cubicBezTo>
                      <a:cubicBezTo>
                        <a:pt x="1676482" y="797959"/>
                        <a:pt x="1719308" y="814470"/>
                        <a:pt x="1763682" y="819630"/>
                      </a:cubicBezTo>
                      <a:cubicBezTo>
                        <a:pt x="1769874" y="820146"/>
                        <a:pt x="1772454" y="823758"/>
                        <a:pt x="1773486" y="829950"/>
                      </a:cubicBezTo>
                      <a:cubicBezTo>
                        <a:pt x="1776582" y="862456"/>
                        <a:pt x="1775034" y="895479"/>
                        <a:pt x="1775034" y="927985"/>
                      </a:cubicBezTo>
                      <a:cubicBezTo>
                        <a:pt x="1775034" y="933661"/>
                        <a:pt x="1771422" y="936241"/>
                        <a:pt x="1766262" y="937273"/>
                      </a:cubicBezTo>
                      <a:cubicBezTo>
                        <a:pt x="1732207" y="943981"/>
                        <a:pt x="1698153" y="951204"/>
                        <a:pt x="1663583" y="957396"/>
                      </a:cubicBezTo>
                      <a:cubicBezTo>
                        <a:pt x="1654811" y="958944"/>
                        <a:pt x="1645523" y="956364"/>
                        <a:pt x="1636752" y="955332"/>
                      </a:cubicBezTo>
                      <a:cubicBezTo>
                        <a:pt x="1627980" y="954300"/>
                        <a:pt x="1623336" y="956364"/>
                        <a:pt x="1622304" y="966684"/>
                      </a:cubicBezTo>
                      <a:cubicBezTo>
                        <a:pt x="1618177" y="1005382"/>
                        <a:pt x="1610953" y="1044080"/>
                        <a:pt x="1601149" y="1081746"/>
                      </a:cubicBezTo>
                      <a:cubicBezTo>
                        <a:pt x="1598569" y="1091034"/>
                        <a:pt x="1601665" y="1095678"/>
                        <a:pt x="1610437" y="1097742"/>
                      </a:cubicBezTo>
                      <a:cubicBezTo>
                        <a:pt x="1654811" y="1108577"/>
                        <a:pt x="1687318" y="1140568"/>
                        <a:pt x="1726016" y="1161723"/>
                      </a:cubicBezTo>
                      <a:cubicBezTo>
                        <a:pt x="1731176" y="1164819"/>
                        <a:pt x="1731176" y="1168947"/>
                        <a:pt x="1729112" y="1174107"/>
                      </a:cubicBezTo>
                      <a:cubicBezTo>
                        <a:pt x="1718792" y="1204549"/>
                        <a:pt x="1706409" y="1234476"/>
                        <a:pt x="1693509" y="1263887"/>
                      </a:cubicBezTo>
                      <a:cubicBezTo>
                        <a:pt x="1690929" y="1269562"/>
                        <a:pt x="1687318" y="1271626"/>
                        <a:pt x="1681126" y="1270078"/>
                      </a:cubicBezTo>
                      <a:cubicBezTo>
                        <a:pt x="1648103" y="1263371"/>
                        <a:pt x="1614565" y="1257179"/>
                        <a:pt x="1581542" y="1249955"/>
                      </a:cubicBezTo>
                      <a:cubicBezTo>
                        <a:pt x="1571223" y="1247375"/>
                        <a:pt x="1561935" y="1241184"/>
                        <a:pt x="1552647" y="1236024"/>
                      </a:cubicBezTo>
                      <a:cubicBezTo>
                        <a:pt x="1545940" y="1232412"/>
                        <a:pt x="1542328" y="1232928"/>
                        <a:pt x="1538200" y="1240152"/>
                      </a:cubicBezTo>
                      <a:cubicBezTo>
                        <a:pt x="1519109" y="1275238"/>
                        <a:pt x="1497954" y="1309293"/>
                        <a:pt x="1473187" y="1340767"/>
                      </a:cubicBezTo>
                      <a:cubicBezTo>
                        <a:pt x="1467511" y="1347991"/>
                        <a:pt x="1466479" y="1352635"/>
                        <a:pt x="1475251" y="1358310"/>
                      </a:cubicBezTo>
                      <a:cubicBezTo>
                        <a:pt x="1502598" y="1375854"/>
                        <a:pt x="1516013" y="1405264"/>
                        <a:pt x="1535104" y="1430031"/>
                      </a:cubicBezTo>
                      <a:cubicBezTo>
                        <a:pt x="1538716" y="1434675"/>
                        <a:pt x="1541812" y="1439835"/>
                        <a:pt x="1545424" y="1444995"/>
                      </a:cubicBezTo>
                      <a:cubicBezTo>
                        <a:pt x="1566063" y="1474921"/>
                        <a:pt x="1565031" y="1464602"/>
                        <a:pt x="1542844" y="1489885"/>
                      </a:cubicBezTo>
                      <a:cubicBezTo>
                        <a:pt x="1526849" y="1508460"/>
                        <a:pt x="1508273" y="1524971"/>
                        <a:pt x="1491246" y="1542514"/>
                      </a:cubicBezTo>
                      <a:cubicBezTo>
                        <a:pt x="1485054" y="1549222"/>
                        <a:pt x="1479895" y="1549222"/>
                        <a:pt x="1472155" y="1544062"/>
                      </a:cubicBezTo>
                      <a:cubicBezTo>
                        <a:pt x="1446356" y="1526519"/>
                        <a:pt x="1420041" y="1508976"/>
                        <a:pt x="1393726" y="1491948"/>
                      </a:cubicBezTo>
                      <a:cubicBezTo>
                        <a:pt x="1383923" y="1485241"/>
                        <a:pt x="1377215" y="1475437"/>
                        <a:pt x="1369992" y="1466666"/>
                      </a:cubicBezTo>
                      <a:cubicBezTo>
                        <a:pt x="1364316" y="1459958"/>
                        <a:pt x="1359672" y="1458926"/>
                        <a:pt x="1352964" y="1464602"/>
                      </a:cubicBezTo>
                      <a:cubicBezTo>
                        <a:pt x="1322005" y="1489885"/>
                        <a:pt x="1288983" y="1512588"/>
                        <a:pt x="1254413" y="1532711"/>
                      </a:cubicBezTo>
                      <a:cubicBezTo>
                        <a:pt x="1249769" y="1535291"/>
                        <a:pt x="1244609" y="1537871"/>
                        <a:pt x="1248737" y="1544578"/>
                      </a:cubicBezTo>
                      <a:cubicBezTo>
                        <a:pt x="1272472" y="1580181"/>
                        <a:pt x="1274020" y="1622491"/>
                        <a:pt x="1284339" y="1662221"/>
                      </a:cubicBezTo>
                      <a:cubicBezTo>
                        <a:pt x="1290531" y="1685440"/>
                        <a:pt x="1292079" y="1682344"/>
                        <a:pt x="1268860" y="1693180"/>
                      </a:cubicBezTo>
                      <a:cubicBezTo>
                        <a:pt x="1244609" y="1704531"/>
                        <a:pt x="1219842" y="1714335"/>
                        <a:pt x="1195591" y="1724654"/>
                      </a:cubicBezTo>
                      <a:cubicBezTo>
                        <a:pt x="1187851" y="1727750"/>
                        <a:pt x="1183208" y="1726718"/>
                        <a:pt x="1178564" y="1719495"/>
                      </a:cubicBezTo>
                      <a:cubicBezTo>
                        <a:pt x="1161021" y="1692664"/>
                        <a:pt x="1142962" y="1666865"/>
                        <a:pt x="1125418" y="1640034"/>
                      </a:cubicBezTo>
                      <a:cubicBezTo>
                        <a:pt x="1118711" y="1629715"/>
                        <a:pt x="1116131" y="1617847"/>
                        <a:pt x="1113035" y="1606496"/>
                      </a:cubicBezTo>
                      <a:cubicBezTo>
                        <a:pt x="1110971" y="1599272"/>
                        <a:pt x="1107359" y="1597208"/>
                        <a:pt x="1099619" y="1599272"/>
                      </a:cubicBezTo>
                      <a:cubicBezTo>
                        <a:pt x="1060405" y="1611139"/>
                        <a:pt x="1020675" y="1619395"/>
                        <a:pt x="979913" y="1624555"/>
                      </a:cubicBezTo>
                      <a:cubicBezTo>
                        <a:pt x="973205" y="1625587"/>
                        <a:pt x="971141" y="1628682"/>
                        <a:pt x="972173" y="1634874"/>
                      </a:cubicBezTo>
                      <a:cubicBezTo>
                        <a:pt x="979397" y="1680280"/>
                        <a:pt x="962885" y="1723106"/>
                        <a:pt x="957726" y="1767481"/>
                      </a:cubicBezTo>
                      <a:cubicBezTo>
                        <a:pt x="956694" y="1775220"/>
                        <a:pt x="952566" y="1777800"/>
                        <a:pt x="945858" y="1777800"/>
                      </a:cubicBezTo>
                      <a:cubicBezTo>
                        <a:pt x="929347" y="1778316"/>
                        <a:pt x="912320" y="1779348"/>
                        <a:pt x="895808" y="1779864"/>
                      </a:cubicBezTo>
                      <a:cubicBezTo>
                        <a:pt x="894776" y="1776252"/>
                        <a:pt x="894776" y="1776252"/>
                        <a:pt x="894776" y="1775736"/>
                      </a:cubicBezTo>
                      <a:close/>
                      <a:moveTo>
                        <a:pt x="890648" y="1454798"/>
                      </a:moveTo>
                      <a:cubicBezTo>
                        <a:pt x="1199203" y="1449638"/>
                        <a:pt x="1454096" y="1207645"/>
                        <a:pt x="1452548" y="884127"/>
                      </a:cubicBezTo>
                      <a:cubicBezTo>
                        <a:pt x="1451516" y="575057"/>
                        <a:pt x="1205395" y="320164"/>
                        <a:pt x="881361" y="322228"/>
                      </a:cubicBezTo>
                      <a:cubicBezTo>
                        <a:pt x="571775" y="324292"/>
                        <a:pt x="318429" y="570929"/>
                        <a:pt x="320494" y="893415"/>
                      </a:cubicBezTo>
                      <a:cubicBezTo>
                        <a:pt x="323073" y="1202485"/>
                        <a:pt x="569195" y="1452218"/>
                        <a:pt x="890648" y="1454798"/>
                      </a:cubicBezTo>
                      <a:close/>
                    </a:path>
                  </a:pathLst>
                </a:custGeom>
                <a:solidFill>
                  <a:schemeClr val="dk1">
                    <a:alpha val="4705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" name="Google Shape;166;p41"/>
                <p:cNvSpPr/>
                <p:nvPr/>
              </p:nvSpPr>
              <p:spPr>
                <a:xfrm>
                  <a:off x="3733675" y="2339591"/>
                  <a:ext cx="835883" cy="835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883" h="835883" extrusionOk="0">
                      <a:moveTo>
                        <a:pt x="836916" y="418458"/>
                      </a:moveTo>
                      <a:cubicBezTo>
                        <a:pt x="833821" y="651679"/>
                        <a:pt x="651165" y="836915"/>
                        <a:pt x="418459" y="836399"/>
                      </a:cubicBezTo>
                      <a:cubicBezTo>
                        <a:pt x="182657" y="836399"/>
                        <a:pt x="-515" y="649615"/>
                        <a:pt x="1" y="417426"/>
                      </a:cubicBezTo>
                      <a:cubicBezTo>
                        <a:pt x="517" y="181624"/>
                        <a:pt x="187301" y="0"/>
                        <a:pt x="418975" y="0"/>
                      </a:cubicBezTo>
                      <a:cubicBezTo>
                        <a:pt x="651680" y="516"/>
                        <a:pt x="833821" y="186268"/>
                        <a:pt x="836916" y="418458"/>
                      </a:cubicBezTo>
                      <a:close/>
                    </a:path>
                  </a:pathLst>
                </a:custGeom>
                <a:solidFill>
                  <a:schemeClr val="dk1">
                    <a:alpha val="4705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67" name="Google Shape;167;p41"/>
            <p:cNvSpPr/>
            <p:nvPr/>
          </p:nvSpPr>
          <p:spPr>
            <a:xfrm>
              <a:off x="5436819" y="3673417"/>
              <a:ext cx="936646" cy="931442"/>
            </a:xfrm>
            <a:custGeom>
              <a:avLst/>
              <a:gdLst/>
              <a:ahLst/>
              <a:cxnLst/>
              <a:rect l="l" t="t" r="r" b="b"/>
              <a:pathLst>
                <a:path w="1857518" h="1847198" extrusionOk="0">
                  <a:moveTo>
                    <a:pt x="959201" y="1852264"/>
                  </a:moveTo>
                  <a:cubicBezTo>
                    <a:pt x="943206" y="1852264"/>
                    <a:pt x="927211" y="1852264"/>
                    <a:pt x="910700" y="1852264"/>
                  </a:cubicBezTo>
                  <a:cubicBezTo>
                    <a:pt x="900380" y="1848652"/>
                    <a:pt x="894704" y="1840913"/>
                    <a:pt x="891608" y="1830593"/>
                  </a:cubicBezTo>
                  <a:cubicBezTo>
                    <a:pt x="874065" y="1776931"/>
                    <a:pt x="856006" y="1723270"/>
                    <a:pt x="838463" y="1669608"/>
                  </a:cubicBezTo>
                  <a:cubicBezTo>
                    <a:pt x="834335" y="1657224"/>
                    <a:pt x="826080" y="1649485"/>
                    <a:pt x="813180" y="1646905"/>
                  </a:cubicBezTo>
                  <a:cubicBezTo>
                    <a:pt x="785833" y="1640713"/>
                    <a:pt x="757970" y="1635037"/>
                    <a:pt x="730624" y="1628330"/>
                  </a:cubicBezTo>
                  <a:cubicBezTo>
                    <a:pt x="716176" y="1624718"/>
                    <a:pt x="704309" y="1628330"/>
                    <a:pt x="693990" y="1639165"/>
                  </a:cubicBezTo>
                  <a:cubicBezTo>
                    <a:pt x="654259" y="1680443"/>
                    <a:pt x="613497" y="1720690"/>
                    <a:pt x="573251" y="1761452"/>
                  </a:cubicBezTo>
                  <a:cubicBezTo>
                    <a:pt x="563963" y="1770739"/>
                    <a:pt x="553127" y="1772804"/>
                    <a:pt x="542292" y="1766612"/>
                  </a:cubicBezTo>
                  <a:cubicBezTo>
                    <a:pt x="498950" y="1742361"/>
                    <a:pt x="456123" y="1718110"/>
                    <a:pt x="412782" y="1693859"/>
                  </a:cubicBezTo>
                  <a:cubicBezTo>
                    <a:pt x="397818" y="1685603"/>
                    <a:pt x="394206" y="1676832"/>
                    <a:pt x="398334" y="1660836"/>
                  </a:cubicBezTo>
                  <a:cubicBezTo>
                    <a:pt x="412265" y="1605111"/>
                    <a:pt x="426713" y="1549901"/>
                    <a:pt x="440644" y="1494176"/>
                  </a:cubicBezTo>
                  <a:cubicBezTo>
                    <a:pt x="443741" y="1482308"/>
                    <a:pt x="441676" y="1471473"/>
                    <a:pt x="432904" y="1462185"/>
                  </a:cubicBezTo>
                  <a:cubicBezTo>
                    <a:pt x="412265" y="1440514"/>
                    <a:pt x="391110" y="1418843"/>
                    <a:pt x="370471" y="1397172"/>
                  </a:cubicBezTo>
                  <a:cubicBezTo>
                    <a:pt x="362216" y="1388400"/>
                    <a:pt x="351896" y="1385820"/>
                    <a:pt x="340545" y="1388400"/>
                  </a:cubicBezTo>
                  <a:cubicBezTo>
                    <a:pt x="330226" y="1390464"/>
                    <a:pt x="320422" y="1393044"/>
                    <a:pt x="310618" y="1395108"/>
                  </a:cubicBezTo>
                  <a:cubicBezTo>
                    <a:pt x="263664" y="1405428"/>
                    <a:pt x="217226" y="1416263"/>
                    <a:pt x="170273" y="1426583"/>
                  </a:cubicBezTo>
                  <a:cubicBezTo>
                    <a:pt x="157373" y="1429679"/>
                    <a:pt x="147054" y="1425035"/>
                    <a:pt x="141377" y="1413683"/>
                  </a:cubicBezTo>
                  <a:cubicBezTo>
                    <a:pt x="117642" y="1368277"/>
                    <a:pt x="94423" y="1322355"/>
                    <a:pt x="70689" y="1276949"/>
                  </a:cubicBezTo>
                  <a:cubicBezTo>
                    <a:pt x="65529" y="1266630"/>
                    <a:pt x="67593" y="1255278"/>
                    <a:pt x="75848" y="1247539"/>
                  </a:cubicBezTo>
                  <a:cubicBezTo>
                    <a:pt x="119191" y="1207292"/>
                    <a:pt x="163049" y="1166530"/>
                    <a:pt x="206391" y="1126284"/>
                  </a:cubicBezTo>
                  <a:cubicBezTo>
                    <a:pt x="215162" y="1118544"/>
                    <a:pt x="218258" y="1108225"/>
                    <a:pt x="216710" y="1096873"/>
                  </a:cubicBezTo>
                  <a:cubicBezTo>
                    <a:pt x="211551" y="1069010"/>
                    <a:pt x="206391" y="1040631"/>
                    <a:pt x="201231" y="1012769"/>
                  </a:cubicBezTo>
                  <a:cubicBezTo>
                    <a:pt x="199167" y="1000901"/>
                    <a:pt x="192459" y="993162"/>
                    <a:pt x="181108" y="989034"/>
                  </a:cubicBezTo>
                  <a:cubicBezTo>
                    <a:pt x="142925" y="975103"/>
                    <a:pt x="104743" y="961171"/>
                    <a:pt x="67077" y="947240"/>
                  </a:cubicBezTo>
                  <a:cubicBezTo>
                    <a:pt x="44890" y="938984"/>
                    <a:pt x="22187" y="931760"/>
                    <a:pt x="0" y="921957"/>
                  </a:cubicBezTo>
                  <a:cubicBezTo>
                    <a:pt x="0" y="912153"/>
                    <a:pt x="0" y="902866"/>
                    <a:pt x="0" y="893062"/>
                  </a:cubicBezTo>
                  <a:cubicBezTo>
                    <a:pt x="1548" y="876035"/>
                    <a:pt x="3096" y="859524"/>
                    <a:pt x="4643" y="842496"/>
                  </a:cubicBezTo>
                  <a:cubicBezTo>
                    <a:pt x="7740" y="809474"/>
                    <a:pt x="12383" y="776451"/>
                    <a:pt x="17543" y="743945"/>
                  </a:cubicBezTo>
                  <a:cubicBezTo>
                    <a:pt x="19091" y="733109"/>
                    <a:pt x="26831" y="725369"/>
                    <a:pt x="38182" y="723305"/>
                  </a:cubicBezTo>
                  <a:cubicBezTo>
                    <a:pt x="97003" y="712470"/>
                    <a:pt x="155309" y="702150"/>
                    <a:pt x="214131" y="691315"/>
                  </a:cubicBezTo>
                  <a:cubicBezTo>
                    <a:pt x="226514" y="689251"/>
                    <a:pt x="234770" y="682543"/>
                    <a:pt x="239929" y="671192"/>
                  </a:cubicBezTo>
                  <a:cubicBezTo>
                    <a:pt x="248701" y="649521"/>
                    <a:pt x="257989" y="627850"/>
                    <a:pt x="266760" y="606695"/>
                  </a:cubicBezTo>
                  <a:cubicBezTo>
                    <a:pt x="272436" y="593279"/>
                    <a:pt x="270888" y="581928"/>
                    <a:pt x="262116" y="570060"/>
                  </a:cubicBezTo>
                  <a:cubicBezTo>
                    <a:pt x="227546" y="525170"/>
                    <a:pt x="193492" y="479764"/>
                    <a:pt x="159437" y="434874"/>
                  </a:cubicBezTo>
                  <a:cubicBezTo>
                    <a:pt x="150665" y="423007"/>
                    <a:pt x="150665" y="412687"/>
                    <a:pt x="159953" y="401336"/>
                  </a:cubicBezTo>
                  <a:cubicBezTo>
                    <a:pt x="192975" y="360058"/>
                    <a:pt x="225998" y="319295"/>
                    <a:pt x="259536" y="278017"/>
                  </a:cubicBezTo>
                  <a:cubicBezTo>
                    <a:pt x="270372" y="265118"/>
                    <a:pt x="279144" y="262538"/>
                    <a:pt x="294623" y="268729"/>
                  </a:cubicBezTo>
                  <a:cubicBezTo>
                    <a:pt x="348801" y="291433"/>
                    <a:pt x="402978" y="313620"/>
                    <a:pt x="457672" y="336322"/>
                  </a:cubicBezTo>
                  <a:cubicBezTo>
                    <a:pt x="468507" y="340966"/>
                    <a:pt x="479342" y="340450"/>
                    <a:pt x="489146" y="333743"/>
                  </a:cubicBezTo>
                  <a:cubicBezTo>
                    <a:pt x="506690" y="321875"/>
                    <a:pt x="523717" y="310008"/>
                    <a:pt x="540744" y="298140"/>
                  </a:cubicBezTo>
                  <a:cubicBezTo>
                    <a:pt x="548999" y="292464"/>
                    <a:pt x="553127" y="284209"/>
                    <a:pt x="553127" y="273889"/>
                  </a:cubicBezTo>
                  <a:cubicBezTo>
                    <a:pt x="553127" y="267697"/>
                    <a:pt x="552612" y="261506"/>
                    <a:pt x="552096" y="255830"/>
                  </a:cubicBezTo>
                  <a:cubicBezTo>
                    <a:pt x="550032" y="228999"/>
                    <a:pt x="547968" y="202684"/>
                    <a:pt x="545904" y="175854"/>
                  </a:cubicBezTo>
                  <a:cubicBezTo>
                    <a:pt x="543840" y="149023"/>
                    <a:pt x="541776" y="122708"/>
                    <a:pt x="539712" y="95877"/>
                  </a:cubicBezTo>
                  <a:cubicBezTo>
                    <a:pt x="538680" y="83493"/>
                    <a:pt x="544872" y="73690"/>
                    <a:pt x="556739" y="69562"/>
                  </a:cubicBezTo>
                  <a:cubicBezTo>
                    <a:pt x="609885" y="51503"/>
                    <a:pt x="663031" y="33444"/>
                    <a:pt x="716176" y="15901"/>
                  </a:cubicBezTo>
                  <a:cubicBezTo>
                    <a:pt x="719788" y="14869"/>
                    <a:pt x="722884" y="14353"/>
                    <a:pt x="726496" y="14353"/>
                  </a:cubicBezTo>
                  <a:cubicBezTo>
                    <a:pt x="736299" y="14869"/>
                    <a:pt x="742491" y="21060"/>
                    <a:pt x="748167" y="28800"/>
                  </a:cubicBezTo>
                  <a:cubicBezTo>
                    <a:pt x="781189" y="76786"/>
                    <a:pt x="814728" y="124772"/>
                    <a:pt x="847750" y="172758"/>
                  </a:cubicBezTo>
                  <a:cubicBezTo>
                    <a:pt x="855490" y="183593"/>
                    <a:pt x="865810" y="188753"/>
                    <a:pt x="878709" y="187721"/>
                  </a:cubicBezTo>
                  <a:cubicBezTo>
                    <a:pt x="896252" y="186173"/>
                    <a:pt x="914312" y="185657"/>
                    <a:pt x="931855" y="185657"/>
                  </a:cubicBezTo>
                  <a:cubicBezTo>
                    <a:pt x="939079" y="185657"/>
                    <a:pt x="944239" y="183077"/>
                    <a:pt x="948366" y="177401"/>
                  </a:cubicBezTo>
                  <a:cubicBezTo>
                    <a:pt x="950430" y="174822"/>
                    <a:pt x="952494" y="171726"/>
                    <a:pt x="954042" y="169146"/>
                  </a:cubicBezTo>
                  <a:cubicBezTo>
                    <a:pt x="962814" y="153150"/>
                    <a:pt x="971069" y="137155"/>
                    <a:pt x="979840" y="121676"/>
                  </a:cubicBezTo>
                  <a:cubicBezTo>
                    <a:pt x="998932" y="85558"/>
                    <a:pt x="1018539" y="49955"/>
                    <a:pt x="1037630" y="13837"/>
                  </a:cubicBezTo>
                  <a:cubicBezTo>
                    <a:pt x="1043822" y="2485"/>
                    <a:pt x="1053626" y="-2159"/>
                    <a:pt x="1066525" y="937"/>
                  </a:cubicBezTo>
                  <a:cubicBezTo>
                    <a:pt x="1122251" y="14353"/>
                    <a:pt x="1177976" y="27252"/>
                    <a:pt x="1233702" y="40667"/>
                  </a:cubicBezTo>
                  <a:cubicBezTo>
                    <a:pt x="1245569" y="43763"/>
                    <a:pt x="1252793" y="52535"/>
                    <a:pt x="1253309" y="64918"/>
                  </a:cubicBezTo>
                  <a:cubicBezTo>
                    <a:pt x="1253825" y="71626"/>
                    <a:pt x="1253825" y="78334"/>
                    <a:pt x="1254341" y="85042"/>
                  </a:cubicBezTo>
                  <a:cubicBezTo>
                    <a:pt x="1255888" y="126836"/>
                    <a:pt x="1256921" y="168630"/>
                    <a:pt x="1258468" y="209908"/>
                  </a:cubicBezTo>
                  <a:cubicBezTo>
                    <a:pt x="1258985" y="221260"/>
                    <a:pt x="1259501" y="233127"/>
                    <a:pt x="1260016" y="244478"/>
                  </a:cubicBezTo>
                  <a:cubicBezTo>
                    <a:pt x="1260532" y="255830"/>
                    <a:pt x="1266208" y="264602"/>
                    <a:pt x="1276012" y="270277"/>
                  </a:cubicBezTo>
                  <a:cubicBezTo>
                    <a:pt x="1288395" y="277501"/>
                    <a:pt x="1301295" y="284209"/>
                    <a:pt x="1313678" y="291948"/>
                  </a:cubicBezTo>
                  <a:cubicBezTo>
                    <a:pt x="1326062" y="299172"/>
                    <a:pt x="1337413" y="298656"/>
                    <a:pt x="1349797" y="291948"/>
                  </a:cubicBezTo>
                  <a:cubicBezTo>
                    <a:pt x="1400879" y="263570"/>
                    <a:pt x="1451444" y="235191"/>
                    <a:pt x="1502526" y="206812"/>
                  </a:cubicBezTo>
                  <a:cubicBezTo>
                    <a:pt x="1514394" y="200105"/>
                    <a:pt x="1525745" y="202168"/>
                    <a:pt x="1535033" y="211456"/>
                  </a:cubicBezTo>
                  <a:cubicBezTo>
                    <a:pt x="1574763" y="251702"/>
                    <a:pt x="1613977" y="292464"/>
                    <a:pt x="1653707" y="332711"/>
                  </a:cubicBezTo>
                  <a:cubicBezTo>
                    <a:pt x="1664027" y="343546"/>
                    <a:pt x="1665575" y="353350"/>
                    <a:pt x="1657835" y="366249"/>
                  </a:cubicBezTo>
                  <a:cubicBezTo>
                    <a:pt x="1628424" y="416299"/>
                    <a:pt x="1598497" y="465833"/>
                    <a:pt x="1569087" y="515883"/>
                  </a:cubicBezTo>
                  <a:cubicBezTo>
                    <a:pt x="1562379" y="527234"/>
                    <a:pt x="1561863" y="539102"/>
                    <a:pt x="1568571" y="550453"/>
                  </a:cubicBezTo>
                  <a:cubicBezTo>
                    <a:pt x="1576311" y="564384"/>
                    <a:pt x="1583534" y="578316"/>
                    <a:pt x="1591274" y="592247"/>
                  </a:cubicBezTo>
                  <a:cubicBezTo>
                    <a:pt x="1596950" y="602567"/>
                    <a:pt x="1605721" y="608243"/>
                    <a:pt x="1617589" y="608759"/>
                  </a:cubicBezTo>
                  <a:cubicBezTo>
                    <a:pt x="1637196" y="610307"/>
                    <a:pt x="1657319" y="611339"/>
                    <a:pt x="1676926" y="612886"/>
                  </a:cubicBezTo>
                  <a:cubicBezTo>
                    <a:pt x="1717172" y="615466"/>
                    <a:pt x="1757419" y="618046"/>
                    <a:pt x="1797665" y="620626"/>
                  </a:cubicBezTo>
                  <a:cubicBezTo>
                    <a:pt x="1809016" y="621142"/>
                    <a:pt x="1818304" y="628882"/>
                    <a:pt x="1820884" y="640233"/>
                  </a:cubicBezTo>
                  <a:cubicBezTo>
                    <a:pt x="1833267" y="695959"/>
                    <a:pt x="1845135" y="752200"/>
                    <a:pt x="1857518" y="808442"/>
                  </a:cubicBezTo>
                  <a:cubicBezTo>
                    <a:pt x="1859066" y="816181"/>
                    <a:pt x="1857002" y="822889"/>
                    <a:pt x="1851842" y="829081"/>
                  </a:cubicBezTo>
                  <a:cubicBezTo>
                    <a:pt x="1849262" y="832177"/>
                    <a:pt x="1845135" y="834241"/>
                    <a:pt x="1841523" y="836305"/>
                  </a:cubicBezTo>
                  <a:cubicBezTo>
                    <a:pt x="1789925" y="862103"/>
                    <a:pt x="1738327" y="887902"/>
                    <a:pt x="1686214" y="913701"/>
                  </a:cubicBezTo>
                  <a:cubicBezTo>
                    <a:pt x="1675378" y="919377"/>
                    <a:pt x="1669187" y="927633"/>
                    <a:pt x="1668670" y="940016"/>
                  </a:cubicBezTo>
                  <a:cubicBezTo>
                    <a:pt x="1667639" y="959623"/>
                    <a:pt x="1666090" y="978714"/>
                    <a:pt x="1665059" y="998322"/>
                  </a:cubicBezTo>
                  <a:cubicBezTo>
                    <a:pt x="1664543" y="1009673"/>
                    <a:pt x="1668670" y="1019477"/>
                    <a:pt x="1678474" y="1026184"/>
                  </a:cubicBezTo>
                  <a:cubicBezTo>
                    <a:pt x="1726460" y="1061271"/>
                    <a:pt x="1773930" y="1096873"/>
                    <a:pt x="1821916" y="1131960"/>
                  </a:cubicBezTo>
                  <a:cubicBezTo>
                    <a:pt x="1833267" y="1140215"/>
                    <a:pt x="1836879" y="1150535"/>
                    <a:pt x="1831720" y="1163950"/>
                  </a:cubicBezTo>
                  <a:cubicBezTo>
                    <a:pt x="1822948" y="1188201"/>
                    <a:pt x="1814176" y="1212452"/>
                    <a:pt x="1805404" y="1236703"/>
                  </a:cubicBezTo>
                  <a:cubicBezTo>
                    <a:pt x="1795601" y="1263534"/>
                    <a:pt x="1785798" y="1290881"/>
                    <a:pt x="1775478" y="1317711"/>
                  </a:cubicBezTo>
                  <a:cubicBezTo>
                    <a:pt x="1771350" y="1329063"/>
                    <a:pt x="1761546" y="1335255"/>
                    <a:pt x="1750195" y="1334223"/>
                  </a:cubicBezTo>
                  <a:cubicBezTo>
                    <a:pt x="1728524" y="1332159"/>
                    <a:pt x="1707369" y="1329579"/>
                    <a:pt x="1685698" y="1327515"/>
                  </a:cubicBezTo>
                  <a:cubicBezTo>
                    <a:pt x="1648548" y="1323387"/>
                    <a:pt x="1611397" y="1319259"/>
                    <a:pt x="1574247" y="1315648"/>
                  </a:cubicBezTo>
                  <a:cubicBezTo>
                    <a:pt x="1562379" y="1314616"/>
                    <a:pt x="1553092" y="1318743"/>
                    <a:pt x="1545868" y="1328547"/>
                  </a:cubicBezTo>
                  <a:cubicBezTo>
                    <a:pt x="1532453" y="1346606"/>
                    <a:pt x="1519553" y="1365181"/>
                    <a:pt x="1505622" y="1383241"/>
                  </a:cubicBezTo>
                  <a:cubicBezTo>
                    <a:pt x="1497366" y="1394076"/>
                    <a:pt x="1496334" y="1405428"/>
                    <a:pt x="1500978" y="1417811"/>
                  </a:cubicBezTo>
                  <a:cubicBezTo>
                    <a:pt x="1521617" y="1472505"/>
                    <a:pt x="1542772" y="1527198"/>
                    <a:pt x="1563411" y="1581892"/>
                  </a:cubicBezTo>
                  <a:cubicBezTo>
                    <a:pt x="1569087" y="1596339"/>
                    <a:pt x="1565991" y="1606143"/>
                    <a:pt x="1554124" y="1615430"/>
                  </a:cubicBezTo>
                  <a:cubicBezTo>
                    <a:pt x="1512845" y="1646389"/>
                    <a:pt x="1472083" y="1677864"/>
                    <a:pt x="1430805" y="1708822"/>
                  </a:cubicBezTo>
                  <a:cubicBezTo>
                    <a:pt x="1418938" y="1717594"/>
                    <a:pt x="1408618" y="1717594"/>
                    <a:pt x="1397266" y="1708306"/>
                  </a:cubicBezTo>
                  <a:cubicBezTo>
                    <a:pt x="1352892" y="1672704"/>
                    <a:pt x="1308003" y="1636585"/>
                    <a:pt x="1263628" y="1600467"/>
                  </a:cubicBezTo>
                  <a:cubicBezTo>
                    <a:pt x="1253825" y="1592727"/>
                    <a:pt x="1243505" y="1590147"/>
                    <a:pt x="1232154" y="1594275"/>
                  </a:cubicBezTo>
                  <a:cubicBezTo>
                    <a:pt x="1205839" y="1604079"/>
                    <a:pt x="1179524" y="1613883"/>
                    <a:pt x="1153725" y="1624202"/>
                  </a:cubicBezTo>
                  <a:cubicBezTo>
                    <a:pt x="1143406" y="1628330"/>
                    <a:pt x="1137214" y="1636070"/>
                    <a:pt x="1134634" y="1646905"/>
                  </a:cubicBezTo>
                  <a:cubicBezTo>
                    <a:pt x="1131022" y="1663932"/>
                    <a:pt x="1127411" y="1681475"/>
                    <a:pt x="1123798" y="1698503"/>
                  </a:cubicBezTo>
                  <a:cubicBezTo>
                    <a:pt x="1115027" y="1739781"/>
                    <a:pt x="1106771" y="1780543"/>
                    <a:pt x="1097999" y="1821821"/>
                  </a:cubicBezTo>
                  <a:cubicBezTo>
                    <a:pt x="1095420" y="1833689"/>
                    <a:pt x="1088196" y="1840913"/>
                    <a:pt x="1076329" y="1842460"/>
                  </a:cubicBezTo>
                  <a:cubicBezTo>
                    <a:pt x="1048982" y="1846072"/>
                    <a:pt x="1021635" y="1848652"/>
                    <a:pt x="994288" y="1851232"/>
                  </a:cubicBezTo>
                  <a:cubicBezTo>
                    <a:pt x="980873" y="1850200"/>
                    <a:pt x="970037" y="1851232"/>
                    <a:pt x="959201" y="1852264"/>
                  </a:cubicBezTo>
                  <a:close/>
                  <a:moveTo>
                    <a:pt x="928759" y="382245"/>
                  </a:moveTo>
                  <a:cubicBezTo>
                    <a:pt x="633620" y="381729"/>
                    <a:pt x="388015" y="619594"/>
                    <a:pt x="386983" y="921957"/>
                  </a:cubicBezTo>
                  <a:cubicBezTo>
                    <a:pt x="385951" y="1222772"/>
                    <a:pt x="627428" y="1464765"/>
                    <a:pt x="926695" y="1465797"/>
                  </a:cubicBezTo>
                  <a:cubicBezTo>
                    <a:pt x="1229058" y="1466829"/>
                    <a:pt x="1470019" y="1222772"/>
                    <a:pt x="1470535" y="924537"/>
                  </a:cubicBezTo>
                  <a:cubicBezTo>
                    <a:pt x="1470535" y="625270"/>
                    <a:pt x="1228026" y="381729"/>
                    <a:pt x="928759" y="382245"/>
                  </a:cubicBezTo>
                  <a:close/>
                </a:path>
              </a:pathLst>
            </a:custGeom>
            <a:solidFill>
              <a:schemeClr val="dk1">
                <a:alpha val="470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41"/>
            <p:cNvSpPr/>
            <p:nvPr/>
          </p:nvSpPr>
          <p:spPr>
            <a:xfrm>
              <a:off x="4032637" y="2622975"/>
              <a:ext cx="1051669" cy="1070562"/>
            </a:xfrm>
            <a:custGeom>
              <a:avLst/>
              <a:gdLst/>
              <a:ahLst/>
              <a:cxnLst/>
              <a:rect l="l" t="t" r="r" b="b"/>
              <a:pathLst>
                <a:path w="1723364" h="1754322" extrusionOk="0">
                  <a:moveTo>
                    <a:pt x="879664" y="267"/>
                  </a:moveTo>
                  <a:cubicBezTo>
                    <a:pt x="907527" y="2332"/>
                    <a:pt x="935906" y="4395"/>
                    <a:pt x="964801" y="5943"/>
                  </a:cubicBezTo>
                  <a:cubicBezTo>
                    <a:pt x="974088" y="6459"/>
                    <a:pt x="976668" y="11103"/>
                    <a:pt x="979248" y="18843"/>
                  </a:cubicBezTo>
                  <a:cubicBezTo>
                    <a:pt x="994727" y="65797"/>
                    <a:pt x="985956" y="112235"/>
                    <a:pt x="977700" y="158673"/>
                  </a:cubicBezTo>
                  <a:cubicBezTo>
                    <a:pt x="974604" y="176732"/>
                    <a:pt x="972024" y="195307"/>
                    <a:pt x="968928" y="213366"/>
                  </a:cubicBezTo>
                  <a:cubicBezTo>
                    <a:pt x="967380" y="222654"/>
                    <a:pt x="969960" y="227813"/>
                    <a:pt x="979764" y="229877"/>
                  </a:cubicBezTo>
                  <a:cubicBezTo>
                    <a:pt x="1038585" y="240713"/>
                    <a:pt x="1095343" y="259804"/>
                    <a:pt x="1149520" y="285087"/>
                  </a:cubicBezTo>
                  <a:cubicBezTo>
                    <a:pt x="1158808" y="289215"/>
                    <a:pt x="1162420" y="286119"/>
                    <a:pt x="1166548" y="278379"/>
                  </a:cubicBezTo>
                  <a:cubicBezTo>
                    <a:pt x="1180995" y="248969"/>
                    <a:pt x="1197506" y="220590"/>
                    <a:pt x="1210406" y="190663"/>
                  </a:cubicBezTo>
                  <a:cubicBezTo>
                    <a:pt x="1222273" y="163316"/>
                    <a:pt x="1240848" y="142161"/>
                    <a:pt x="1263035" y="123070"/>
                  </a:cubicBezTo>
                  <a:cubicBezTo>
                    <a:pt x="1282643" y="106043"/>
                    <a:pt x="1282127" y="106559"/>
                    <a:pt x="1304314" y="119458"/>
                  </a:cubicBezTo>
                  <a:cubicBezTo>
                    <a:pt x="1359523" y="151449"/>
                    <a:pt x="1409573" y="190663"/>
                    <a:pt x="1458075" y="231941"/>
                  </a:cubicBezTo>
                  <a:cubicBezTo>
                    <a:pt x="1465299" y="238133"/>
                    <a:pt x="1467362" y="243809"/>
                    <a:pt x="1462203" y="251549"/>
                  </a:cubicBezTo>
                  <a:cubicBezTo>
                    <a:pt x="1461687" y="252064"/>
                    <a:pt x="1461171" y="253096"/>
                    <a:pt x="1461171" y="254128"/>
                  </a:cubicBezTo>
                  <a:cubicBezTo>
                    <a:pt x="1448271" y="291279"/>
                    <a:pt x="1425052" y="320689"/>
                    <a:pt x="1396158" y="347004"/>
                  </a:cubicBezTo>
                  <a:cubicBezTo>
                    <a:pt x="1375518" y="365064"/>
                    <a:pt x="1356943" y="385703"/>
                    <a:pt x="1337336" y="404794"/>
                  </a:cubicBezTo>
                  <a:cubicBezTo>
                    <a:pt x="1332177" y="409954"/>
                    <a:pt x="1330628" y="413565"/>
                    <a:pt x="1336304" y="419757"/>
                  </a:cubicBezTo>
                  <a:cubicBezTo>
                    <a:pt x="1347656" y="432141"/>
                    <a:pt x="1357459" y="445556"/>
                    <a:pt x="1369327" y="457939"/>
                  </a:cubicBezTo>
                  <a:cubicBezTo>
                    <a:pt x="1399769" y="489930"/>
                    <a:pt x="1419893" y="528628"/>
                    <a:pt x="1442596" y="565263"/>
                  </a:cubicBezTo>
                  <a:cubicBezTo>
                    <a:pt x="1448271" y="574550"/>
                    <a:pt x="1452915" y="576098"/>
                    <a:pt x="1462719" y="570938"/>
                  </a:cubicBezTo>
                  <a:cubicBezTo>
                    <a:pt x="1499353" y="551847"/>
                    <a:pt x="1535988" y="533272"/>
                    <a:pt x="1573138" y="514697"/>
                  </a:cubicBezTo>
                  <a:cubicBezTo>
                    <a:pt x="1597389" y="502830"/>
                    <a:pt x="1624220" y="504893"/>
                    <a:pt x="1650018" y="501281"/>
                  </a:cubicBezTo>
                  <a:cubicBezTo>
                    <a:pt x="1655694" y="500250"/>
                    <a:pt x="1658274" y="505409"/>
                    <a:pt x="1659822" y="509537"/>
                  </a:cubicBezTo>
                  <a:cubicBezTo>
                    <a:pt x="1687685" y="574034"/>
                    <a:pt x="1709872" y="640595"/>
                    <a:pt x="1724835" y="709220"/>
                  </a:cubicBezTo>
                  <a:cubicBezTo>
                    <a:pt x="1726383" y="716444"/>
                    <a:pt x="1723803" y="720572"/>
                    <a:pt x="1717611" y="723668"/>
                  </a:cubicBezTo>
                  <a:cubicBezTo>
                    <a:pt x="1702132" y="731923"/>
                    <a:pt x="1686653" y="740695"/>
                    <a:pt x="1671173" y="748950"/>
                  </a:cubicBezTo>
                  <a:cubicBezTo>
                    <a:pt x="1654662" y="757722"/>
                    <a:pt x="1636087" y="757206"/>
                    <a:pt x="1618544" y="760302"/>
                  </a:cubicBezTo>
                  <a:cubicBezTo>
                    <a:pt x="1589133" y="765462"/>
                    <a:pt x="1559207" y="770106"/>
                    <a:pt x="1529280" y="774234"/>
                  </a:cubicBezTo>
                  <a:cubicBezTo>
                    <a:pt x="1517412" y="775781"/>
                    <a:pt x="1514316" y="780941"/>
                    <a:pt x="1515349" y="791777"/>
                  </a:cubicBezTo>
                  <a:cubicBezTo>
                    <a:pt x="1517412" y="813448"/>
                    <a:pt x="1518444" y="835635"/>
                    <a:pt x="1521024" y="857306"/>
                  </a:cubicBezTo>
                  <a:cubicBezTo>
                    <a:pt x="1524636" y="889813"/>
                    <a:pt x="1518960" y="921803"/>
                    <a:pt x="1516380" y="953794"/>
                  </a:cubicBezTo>
                  <a:cubicBezTo>
                    <a:pt x="1514316" y="980109"/>
                    <a:pt x="1513284" y="980109"/>
                    <a:pt x="1538567" y="983720"/>
                  </a:cubicBezTo>
                  <a:cubicBezTo>
                    <a:pt x="1576750" y="989912"/>
                    <a:pt x="1614932" y="995588"/>
                    <a:pt x="1653114" y="1001779"/>
                  </a:cubicBezTo>
                  <a:cubicBezTo>
                    <a:pt x="1671173" y="1004875"/>
                    <a:pt x="1685105" y="1016227"/>
                    <a:pt x="1700584" y="1024483"/>
                  </a:cubicBezTo>
                  <a:cubicBezTo>
                    <a:pt x="1726899" y="1038414"/>
                    <a:pt x="1725867" y="1038930"/>
                    <a:pt x="1719675" y="1067825"/>
                  </a:cubicBezTo>
                  <a:cubicBezTo>
                    <a:pt x="1706260" y="1128710"/>
                    <a:pt x="1685105" y="1186500"/>
                    <a:pt x="1661370" y="1243773"/>
                  </a:cubicBezTo>
                  <a:cubicBezTo>
                    <a:pt x="1657242" y="1253577"/>
                    <a:pt x="1651566" y="1256157"/>
                    <a:pt x="1641763" y="1255124"/>
                  </a:cubicBezTo>
                  <a:cubicBezTo>
                    <a:pt x="1606160" y="1252028"/>
                    <a:pt x="1572622" y="1244805"/>
                    <a:pt x="1541663" y="1226230"/>
                  </a:cubicBezTo>
                  <a:cubicBezTo>
                    <a:pt x="1515864" y="1210750"/>
                    <a:pt x="1488001" y="1198883"/>
                    <a:pt x="1461687" y="1184436"/>
                  </a:cubicBezTo>
                  <a:cubicBezTo>
                    <a:pt x="1453947" y="1180308"/>
                    <a:pt x="1448787" y="1180308"/>
                    <a:pt x="1444143" y="1189079"/>
                  </a:cubicBezTo>
                  <a:cubicBezTo>
                    <a:pt x="1415249" y="1241709"/>
                    <a:pt x="1380162" y="1290211"/>
                    <a:pt x="1339400" y="1333553"/>
                  </a:cubicBezTo>
                  <a:cubicBezTo>
                    <a:pt x="1332177" y="1341293"/>
                    <a:pt x="1332177" y="1345936"/>
                    <a:pt x="1339916" y="1353160"/>
                  </a:cubicBezTo>
                  <a:cubicBezTo>
                    <a:pt x="1370359" y="1382571"/>
                    <a:pt x="1400801" y="1412498"/>
                    <a:pt x="1430212" y="1443456"/>
                  </a:cubicBezTo>
                  <a:cubicBezTo>
                    <a:pt x="1448271" y="1462547"/>
                    <a:pt x="1453947" y="1488862"/>
                    <a:pt x="1465814" y="1511565"/>
                  </a:cubicBezTo>
                  <a:cubicBezTo>
                    <a:pt x="1467879" y="1515693"/>
                    <a:pt x="1464267" y="1518789"/>
                    <a:pt x="1461171" y="1521369"/>
                  </a:cubicBezTo>
                  <a:cubicBezTo>
                    <a:pt x="1408025" y="1568323"/>
                    <a:pt x="1351784" y="1610117"/>
                    <a:pt x="1290382" y="1645203"/>
                  </a:cubicBezTo>
                  <a:cubicBezTo>
                    <a:pt x="1284707" y="1648815"/>
                    <a:pt x="1280579" y="1648299"/>
                    <a:pt x="1275419" y="1643655"/>
                  </a:cubicBezTo>
                  <a:cubicBezTo>
                    <a:pt x="1247040" y="1619404"/>
                    <a:pt x="1221757" y="1593606"/>
                    <a:pt x="1207310" y="1558003"/>
                  </a:cubicBezTo>
                  <a:cubicBezTo>
                    <a:pt x="1195958" y="1530140"/>
                    <a:pt x="1179963" y="1504341"/>
                    <a:pt x="1167064" y="1477511"/>
                  </a:cubicBezTo>
                  <a:cubicBezTo>
                    <a:pt x="1162936" y="1469255"/>
                    <a:pt x="1158808" y="1467191"/>
                    <a:pt x="1150036" y="1470803"/>
                  </a:cubicBezTo>
                  <a:cubicBezTo>
                    <a:pt x="1096375" y="1496086"/>
                    <a:pt x="1040133" y="1514661"/>
                    <a:pt x="981312" y="1526013"/>
                  </a:cubicBezTo>
                  <a:cubicBezTo>
                    <a:pt x="969960" y="1528076"/>
                    <a:pt x="967896" y="1534268"/>
                    <a:pt x="969960" y="1544072"/>
                  </a:cubicBezTo>
                  <a:cubicBezTo>
                    <a:pt x="976668" y="1583802"/>
                    <a:pt x="982860" y="1623532"/>
                    <a:pt x="989052" y="1663779"/>
                  </a:cubicBezTo>
                  <a:cubicBezTo>
                    <a:pt x="993179" y="1691641"/>
                    <a:pt x="982344" y="1716924"/>
                    <a:pt x="978216" y="1743755"/>
                  </a:cubicBezTo>
                  <a:cubicBezTo>
                    <a:pt x="977184" y="1749431"/>
                    <a:pt x="971508" y="1749431"/>
                    <a:pt x="966864" y="1749947"/>
                  </a:cubicBezTo>
                  <a:cubicBezTo>
                    <a:pt x="897207" y="1757170"/>
                    <a:pt x="828067" y="1756655"/>
                    <a:pt x="758410" y="1749947"/>
                  </a:cubicBezTo>
                  <a:cubicBezTo>
                    <a:pt x="749638" y="1748915"/>
                    <a:pt x="748090" y="1744271"/>
                    <a:pt x="745510" y="1737047"/>
                  </a:cubicBezTo>
                  <a:cubicBezTo>
                    <a:pt x="730031" y="1690609"/>
                    <a:pt x="738286" y="1644687"/>
                    <a:pt x="747058" y="1598249"/>
                  </a:cubicBezTo>
                  <a:cubicBezTo>
                    <a:pt x="750154" y="1580190"/>
                    <a:pt x="752734" y="1561615"/>
                    <a:pt x="756346" y="1543556"/>
                  </a:cubicBezTo>
                  <a:cubicBezTo>
                    <a:pt x="758410" y="1533236"/>
                    <a:pt x="755314" y="1527560"/>
                    <a:pt x="744478" y="1525496"/>
                  </a:cubicBezTo>
                  <a:cubicBezTo>
                    <a:pt x="685657" y="1514661"/>
                    <a:pt x="629931" y="1496086"/>
                    <a:pt x="575754" y="1470287"/>
                  </a:cubicBezTo>
                  <a:cubicBezTo>
                    <a:pt x="568014" y="1466675"/>
                    <a:pt x="563886" y="1467707"/>
                    <a:pt x="559758" y="1475963"/>
                  </a:cubicBezTo>
                  <a:cubicBezTo>
                    <a:pt x="541699" y="1512597"/>
                    <a:pt x="522608" y="1548715"/>
                    <a:pt x="504549" y="1585350"/>
                  </a:cubicBezTo>
                  <a:cubicBezTo>
                    <a:pt x="491649" y="1611149"/>
                    <a:pt x="466882" y="1626112"/>
                    <a:pt x="447275" y="1645719"/>
                  </a:cubicBezTo>
                  <a:cubicBezTo>
                    <a:pt x="442631" y="1650363"/>
                    <a:pt x="438504" y="1646235"/>
                    <a:pt x="434376" y="1643655"/>
                  </a:cubicBezTo>
                  <a:cubicBezTo>
                    <a:pt x="384326" y="1612697"/>
                    <a:pt x="334276" y="1581738"/>
                    <a:pt x="290418" y="1542008"/>
                  </a:cubicBezTo>
                  <a:cubicBezTo>
                    <a:pt x="282678" y="1534784"/>
                    <a:pt x="273907" y="1528076"/>
                    <a:pt x="265651" y="1521369"/>
                  </a:cubicBezTo>
                  <a:cubicBezTo>
                    <a:pt x="259975" y="1516725"/>
                    <a:pt x="259459" y="1512597"/>
                    <a:pt x="262039" y="1505889"/>
                  </a:cubicBezTo>
                  <a:cubicBezTo>
                    <a:pt x="276487" y="1472351"/>
                    <a:pt x="292998" y="1440360"/>
                    <a:pt x="321893" y="1415593"/>
                  </a:cubicBezTo>
                  <a:cubicBezTo>
                    <a:pt x="345112" y="1395986"/>
                    <a:pt x="365235" y="1372767"/>
                    <a:pt x="386906" y="1351096"/>
                  </a:cubicBezTo>
                  <a:cubicBezTo>
                    <a:pt x="393098" y="1345421"/>
                    <a:pt x="394129" y="1341293"/>
                    <a:pt x="387938" y="1334069"/>
                  </a:cubicBezTo>
                  <a:cubicBezTo>
                    <a:pt x="376586" y="1321685"/>
                    <a:pt x="366783" y="1308270"/>
                    <a:pt x="354915" y="1295887"/>
                  </a:cubicBezTo>
                  <a:cubicBezTo>
                    <a:pt x="324989" y="1264412"/>
                    <a:pt x="305382" y="1225714"/>
                    <a:pt x="282678" y="1189595"/>
                  </a:cubicBezTo>
                  <a:cubicBezTo>
                    <a:pt x="277003" y="1180308"/>
                    <a:pt x="272359" y="1178760"/>
                    <a:pt x="262555" y="1183920"/>
                  </a:cubicBezTo>
                  <a:cubicBezTo>
                    <a:pt x="225921" y="1203011"/>
                    <a:pt x="189287" y="1221586"/>
                    <a:pt x="152136" y="1240161"/>
                  </a:cubicBezTo>
                  <a:cubicBezTo>
                    <a:pt x="127885" y="1252545"/>
                    <a:pt x="101054" y="1249965"/>
                    <a:pt x="75256" y="1253577"/>
                  </a:cubicBezTo>
                  <a:cubicBezTo>
                    <a:pt x="69580" y="1254608"/>
                    <a:pt x="67000" y="1249965"/>
                    <a:pt x="65452" y="1245321"/>
                  </a:cubicBezTo>
                  <a:cubicBezTo>
                    <a:pt x="37589" y="1180824"/>
                    <a:pt x="15402" y="1114263"/>
                    <a:pt x="439" y="1045637"/>
                  </a:cubicBezTo>
                  <a:cubicBezTo>
                    <a:pt x="-1109" y="1038414"/>
                    <a:pt x="1471" y="1034286"/>
                    <a:pt x="7663" y="1031190"/>
                  </a:cubicBezTo>
                  <a:cubicBezTo>
                    <a:pt x="23142" y="1022935"/>
                    <a:pt x="38621" y="1014163"/>
                    <a:pt x="54101" y="1005907"/>
                  </a:cubicBezTo>
                  <a:cubicBezTo>
                    <a:pt x="70612" y="997136"/>
                    <a:pt x="89187" y="997652"/>
                    <a:pt x="106730" y="994556"/>
                  </a:cubicBezTo>
                  <a:cubicBezTo>
                    <a:pt x="136657" y="989396"/>
                    <a:pt x="167099" y="984236"/>
                    <a:pt x="197026" y="980109"/>
                  </a:cubicBezTo>
                  <a:cubicBezTo>
                    <a:pt x="207346" y="978560"/>
                    <a:pt x="210442" y="973917"/>
                    <a:pt x="209410" y="964113"/>
                  </a:cubicBezTo>
                  <a:cubicBezTo>
                    <a:pt x="207346" y="941926"/>
                    <a:pt x="206314" y="919739"/>
                    <a:pt x="203734" y="897552"/>
                  </a:cubicBezTo>
                  <a:cubicBezTo>
                    <a:pt x="200122" y="865045"/>
                    <a:pt x="205798" y="833055"/>
                    <a:pt x="208378" y="801064"/>
                  </a:cubicBezTo>
                  <a:cubicBezTo>
                    <a:pt x="210442" y="774749"/>
                    <a:pt x="211474" y="774749"/>
                    <a:pt x="185159" y="770622"/>
                  </a:cubicBezTo>
                  <a:cubicBezTo>
                    <a:pt x="148009" y="764430"/>
                    <a:pt x="110342" y="758754"/>
                    <a:pt x="73192" y="753079"/>
                  </a:cubicBezTo>
                  <a:cubicBezTo>
                    <a:pt x="54616" y="750499"/>
                    <a:pt x="40169" y="738631"/>
                    <a:pt x="24690" y="730375"/>
                  </a:cubicBezTo>
                  <a:cubicBezTo>
                    <a:pt x="-1625" y="715928"/>
                    <a:pt x="-593" y="715928"/>
                    <a:pt x="5599" y="687033"/>
                  </a:cubicBezTo>
                  <a:cubicBezTo>
                    <a:pt x="19014" y="626148"/>
                    <a:pt x="40169" y="568358"/>
                    <a:pt x="63904" y="511085"/>
                  </a:cubicBezTo>
                  <a:cubicBezTo>
                    <a:pt x="68032" y="501281"/>
                    <a:pt x="73192" y="498701"/>
                    <a:pt x="83511" y="499733"/>
                  </a:cubicBezTo>
                  <a:cubicBezTo>
                    <a:pt x="119114" y="502830"/>
                    <a:pt x="152652" y="510053"/>
                    <a:pt x="183611" y="528628"/>
                  </a:cubicBezTo>
                  <a:cubicBezTo>
                    <a:pt x="208894" y="543592"/>
                    <a:pt x="236241" y="555459"/>
                    <a:pt x="262555" y="569390"/>
                  </a:cubicBezTo>
                  <a:cubicBezTo>
                    <a:pt x="271327" y="574034"/>
                    <a:pt x="277003" y="574034"/>
                    <a:pt x="282163" y="564231"/>
                  </a:cubicBezTo>
                  <a:cubicBezTo>
                    <a:pt x="311057" y="511601"/>
                    <a:pt x="346144" y="463615"/>
                    <a:pt x="386906" y="419757"/>
                  </a:cubicBezTo>
                  <a:cubicBezTo>
                    <a:pt x="393614" y="412534"/>
                    <a:pt x="393098" y="408922"/>
                    <a:pt x="386390" y="402214"/>
                  </a:cubicBezTo>
                  <a:cubicBezTo>
                    <a:pt x="355947" y="372287"/>
                    <a:pt x="325505" y="342360"/>
                    <a:pt x="296094" y="311918"/>
                  </a:cubicBezTo>
                  <a:cubicBezTo>
                    <a:pt x="277519" y="292827"/>
                    <a:pt x="271843" y="265996"/>
                    <a:pt x="259975" y="242777"/>
                  </a:cubicBezTo>
                  <a:cubicBezTo>
                    <a:pt x="257912" y="238649"/>
                    <a:pt x="261524" y="235553"/>
                    <a:pt x="264619" y="232973"/>
                  </a:cubicBezTo>
                  <a:cubicBezTo>
                    <a:pt x="317765" y="186019"/>
                    <a:pt x="374007" y="144225"/>
                    <a:pt x="435408" y="109139"/>
                  </a:cubicBezTo>
                  <a:cubicBezTo>
                    <a:pt x="441084" y="105527"/>
                    <a:pt x="445211" y="106043"/>
                    <a:pt x="450371" y="110687"/>
                  </a:cubicBezTo>
                  <a:cubicBezTo>
                    <a:pt x="478750" y="134937"/>
                    <a:pt x="504033" y="160736"/>
                    <a:pt x="518480" y="196339"/>
                  </a:cubicBezTo>
                  <a:cubicBezTo>
                    <a:pt x="530348" y="224202"/>
                    <a:pt x="545827" y="250516"/>
                    <a:pt x="559758" y="277863"/>
                  </a:cubicBezTo>
                  <a:cubicBezTo>
                    <a:pt x="563370" y="285087"/>
                    <a:pt x="566982" y="287151"/>
                    <a:pt x="574722" y="283539"/>
                  </a:cubicBezTo>
                  <a:cubicBezTo>
                    <a:pt x="629415" y="257740"/>
                    <a:pt x="686173" y="238649"/>
                    <a:pt x="746026" y="227813"/>
                  </a:cubicBezTo>
                  <a:cubicBezTo>
                    <a:pt x="756346" y="225750"/>
                    <a:pt x="757893" y="220074"/>
                    <a:pt x="756346" y="211302"/>
                  </a:cubicBezTo>
                  <a:cubicBezTo>
                    <a:pt x="749638" y="171572"/>
                    <a:pt x="743446" y="131326"/>
                    <a:pt x="737254" y="91596"/>
                  </a:cubicBezTo>
                  <a:cubicBezTo>
                    <a:pt x="732611" y="63217"/>
                    <a:pt x="743446" y="37418"/>
                    <a:pt x="748090" y="10587"/>
                  </a:cubicBezTo>
                  <a:cubicBezTo>
                    <a:pt x="749122" y="5427"/>
                    <a:pt x="753766" y="4395"/>
                    <a:pt x="758410" y="4395"/>
                  </a:cubicBezTo>
                  <a:cubicBezTo>
                    <a:pt x="797624" y="4395"/>
                    <a:pt x="837870" y="-1280"/>
                    <a:pt x="879664" y="267"/>
                  </a:cubicBezTo>
                  <a:close/>
                  <a:moveTo>
                    <a:pt x="861605" y="1409918"/>
                  </a:moveTo>
                  <a:cubicBezTo>
                    <a:pt x="1155712" y="1407338"/>
                    <a:pt x="1392030" y="1176180"/>
                    <a:pt x="1392546" y="879493"/>
                  </a:cubicBezTo>
                  <a:cubicBezTo>
                    <a:pt x="1393062" y="585902"/>
                    <a:pt x="1160356" y="349068"/>
                    <a:pt x="862637" y="348552"/>
                  </a:cubicBezTo>
                  <a:cubicBezTo>
                    <a:pt x="568014" y="348036"/>
                    <a:pt x="331180" y="581774"/>
                    <a:pt x="331180" y="879493"/>
                  </a:cubicBezTo>
                  <a:cubicBezTo>
                    <a:pt x="331180" y="1173600"/>
                    <a:pt x="565950" y="1406822"/>
                    <a:pt x="861605" y="1409918"/>
                  </a:cubicBezTo>
                  <a:close/>
                </a:path>
              </a:pathLst>
            </a:custGeom>
            <a:solidFill>
              <a:schemeClr val="dk1">
                <a:alpha val="470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41"/>
            <p:cNvSpPr/>
            <p:nvPr/>
          </p:nvSpPr>
          <p:spPr>
            <a:xfrm>
              <a:off x="4673077" y="4204265"/>
              <a:ext cx="853923" cy="853924"/>
            </a:xfrm>
            <a:custGeom>
              <a:avLst/>
              <a:gdLst/>
              <a:ahLst/>
              <a:cxnLst/>
              <a:rect l="l" t="t" r="r" b="b"/>
              <a:pathLst>
                <a:path w="1243505" h="1243505" extrusionOk="0">
                  <a:moveTo>
                    <a:pt x="686157" y="1016068"/>
                  </a:moveTo>
                  <a:cubicBezTo>
                    <a:pt x="644363" y="1024840"/>
                    <a:pt x="602053" y="1021743"/>
                    <a:pt x="560258" y="1016068"/>
                  </a:cubicBezTo>
                  <a:cubicBezTo>
                    <a:pt x="550455" y="1015036"/>
                    <a:pt x="547359" y="1018132"/>
                    <a:pt x="545811" y="1026903"/>
                  </a:cubicBezTo>
                  <a:cubicBezTo>
                    <a:pt x="542199" y="1047542"/>
                    <a:pt x="537039" y="1068181"/>
                    <a:pt x="533944" y="1088821"/>
                  </a:cubicBezTo>
                  <a:cubicBezTo>
                    <a:pt x="529816" y="1117715"/>
                    <a:pt x="519496" y="1144030"/>
                    <a:pt x="505565" y="1169829"/>
                  </a:cubicBezTo>
                  <a:cubicBezTo>
                    <a:pt x="492666" y="1192532"/>
                    <a:pt x="481314" y="1216267"/>
                    <a:pt x="469447" y="1240002"/>
                  </a:cubicBezTo>
                  <a:cubicBezTo>
                    <a:pt x="465835" y="1247741"/>
                    <a:pt x="461191" y="1249290"/>
                    <a:pt x="452935" y="1246710"/>
                  </a:cubicBezTo>
                  <a:cubicBezTo>
                    <a:pt x="401853" y="1231230"/>
                    <a:pt x="352836" y="1211107"/>
                    <a:pt x="305366" y="1185824"/>
                  </a:cubicBezTo>
                  <a:cubicBezTo>
                    <a:pt x="297110" y="1181696"/>
                    <a:pt x="295562" y="1177053"/>
                    <a:pt x="298142" y="1168281"/>
                  </a:cubicBezTo>
                  <a:cubicBezTo>
                    <a:pt x="310525" y="1132163"/>
                    <a:pt x="321877" y="1095528"/>
                    <a:pt x="333744" y="1059410"/>
                  </a:cubicBezTo>
                  <a:cubicBezTo>
                    <a:pt x="335808" y="1053734"/>
                    <a:pt x="338904" y="1048574"/>
                    <a:pt x="342000" y="1043415"/>
                  </a:cubicBezTo>
                  <a:cubicBezTo>
                    <a:pt x="360059" y="1016584"/>
                    <a:pt x="377602" y="989753"/>
                    <a:pt x="395662" y="962922"/>
                  </a:cubicBezTo>
                  <a:cubicBezTo>
                    <a:pt x="399790" y="956730"/>
                    <a:pt x="399790" y="952603"/>
                    <a:pt x="393598" y="947959"/>
                  </a:cubicBezTo>
                  <a:cubicBezTo>
                    <a:pt x="356963" y="921644"/>
                    <a:pt x="326005" y="889653"/>
                    <a:pt x="299174" y="853535"/>
                  </a:cubicBezTo>
                  <a:cubicBezTo>
                    <a:pt x="295046" y="847859"/>
                    <a:pt x="290918" y="847859"/>
                    <a:pt x="285243" y="851471"/>
                  </a:cubicBezTo>
                  <a:cubicBezTo>
                    <a:pt x="267183" y="863855"/>
                    <a:pt x="248092" y="875206"/>
                    <a:pt x="230549" y="888106"/>
                  </a:cubicBezTo>
                  <a:cubicBezTo>
                    <a:pt x="205782" y="906681"/>
                    <a:pt x="178435" y="918548"/>
                    <a:pt x="148509" y="926804"/>
                  </a:cubicBezTo>
                  <a:cubicBezTo>
                    <a:pt x="124774" y="933511"/>
                    <a:pt x="101555" y="941767"/>
                    <a:pt x="78852" y="949507"/>
                  </a:cubicBezTo>
                  <a:cubicBezTo>
                    <a:pt x="71112" y="952087"/>
                    <a:pt x="66468" y="950539"/>
                    <a:pt x="62340" y="942799"/>
                  </a:cubicBezTo>
                  <a:cubicBezTo>
                    <a:pt x="36541" y="895329"/>
                    <a:pt x="15902" y="845795"/>
                    <a:pt x="939" y="794198"/>
                  </a:cubicBezTo>
                  <a:cubicBezTo>
                    <a:pt x="-1125" y="786458"/>
                    <a:pt x="-93" y="782330"/>
                    <a:pt x="7131" y="778718"/>
                  </a:cubicBezTo>
                  <a:cubicBezTo>
                    <a:pt x="42733" y="760659"/>
                    <a:pt x="77820" y="741052"/>
                    <a:pt x="114454" y="725056"/>
                  </a:cubicBezTo>
                  <a:cubicBezTo>
                    <a:pt x="137673" y="714737"/>
                    <a:pt x="164504" y="714221"/>
                    <a:pt x="189787" y="708545"/>
                  </a:cubicBezTo>
                  <a:cubicBezTo>
                    <a:pt x="200106" y="705965"/>
                    <a:pt x="210942" y="704417"/>
                    <a:pt x="221261" y="702354"/>
                  </a:cubicBezTo>
                  <a:cubicBezTo>
                    <a:pt x="229001" y="700806"/>
                    <a:pt x="233129" y="698226"/>
                    <a:pt x="231581" y="688938"/>
                  </a:cubicBezTo>
                  <a:cubicBezTo>
                    <a:pt x="229001" y="669847"/>
                    <a:pt x="226937" y="650756"/>
                    <a:pt x="225905" y="631149"/>
                  </a:cubicBezTo>
                  <a:cubicBezTo>
                    <a:pt x="224873" y="606898"/>
                    <a:pt x="229517" y="583163"/>
                    <a:pt x="231581" y="559428"/>
                  </a:cubicBezTo>
                  <a:cubicBezTo>
                    <a:pt x="232613" y="549624"/>
                    <a:pt x="229001" y="546528"/>
                    <a:pt x="220745" y="544980"/>
                  </a:cubicBezTo>
                  <a:cubicBezTo>
                    <a:pt x="204750" y="542401"/>
                    <a:pt x="188755" y="537757"/>
                    <a:pt x="172760" y="535693"/>
                  </a:cubicBezTo>
                  <a:cubicBezTo>
                    <a:pt x="118582" y="530533"/>
                    <a:pt x="74208" y="502154"/>
                    <a:pt x="27770" y="478419"/>
                  </a:cubicBezTo>
                  <a:cubicBezTo>
                    <a:pt x="-2157" y="463456"/>
                    <a:pt x="-1125" y="463456"/>
                    <a:pt x="8163" y="431465"/>
                  </a:cubicBezTo>
                  <a:cubicBezTo>
                    <a:pt x="21062" y="387091"/>
                    <a:pt x="41701" y="345813"/>
                    <a:pt x="62340" y="305051"/>
                  </a:cubicBezTo>
                  <a:cubicBezTo>
                    <a:pt x="66468" y="296795"/>
                    <a:pt x="71112" y="295247"/>
                    <a:pt x="79884" y="297827"/>
                  </a:cubicBezTo>
                  <a:cubicBezTo>
                    <a:pt x="116002" y="310211"/>
                    <a:pt x="152636" y="321562"/>
                    <a:pt x="188755" y="333430"/>
                  </a:cubicBezTo>
                  <a:cubicBezTo>
                    <a:pt x="194430" y="335494"/>
                    <a:pt x="199590" y="338589"/>
                    <a:pt x="204750" y="341685"/>
                  </a:cubicBezTo>
                  <a:cubicBezTo>
                    <a:pt x="231581" y="359745"/>
                    <a:pt x="258412" y="377288"/>
                    <a:pt x="285243" y="395347"/>
                  </a:cubicBezTo>
                  <a:cubicBezTo>
                    <a:pt x="291434" y="399475"/>
                    <a:pt x="295562" y="399475"/>
                    <a:pt x="300206" y="393283"/>
                  </a:cubicBezTo>
                  <a:cubicBezTo>
                    <a:pt x="326521" y="357165"/>
                    <a:pt x="357479" y="326206"/>
                    <a:pt x="393598" y="299891"/>
                  </a:cubicBezTo>
                  <a:cubicBezTo>
                    <a:pt x="400305" y="294731"/>
                    <a:pt x="399790" y="290604"/>
                    <a:pt x="395662" y="283896"/>
                  </a:cubicBezTo>
                  <a:cubicBezTo>
                    <a:pt x="381214" y="263257"/>
                    <a:pt x="367799" y="241586"/>
                    <a:pt x="353352" y="220947"/>
                  </a:cubicBezTo>
                  <a:cubicBezTo>
                    <a:pt x="340452" y="202887"/>
                    <a:pt x="331681" y="183280"/>
                    <a:pt x="325489" y="162125"/>
                  </a:cubicBezTo>
                  <a:cubicBezTo>
                    <a:pt x="317749" y="135294"/>
                    <a:pt x="308978" y="108980"/>
                    <a:pt x="299690" y="82665"/>
                  </a:cubicBezTo>
                  <a:cubicBezTo>
                    <a:pt x="296078" y="72345"/>
                    <a:pt x="297626" y="66669"/>
                    <a:pt x="307946" y="61510"/>
                  </a:cubicBezTo>
                  <a:cubicBezTo>
                    <a:pt x="353867" y="37259"/>
                    <a:pt x="401853" y="17136"/>
                    <a:pt x="451903" y="2172"/>
                  </a:cubicBezTo>
                  <a:cubicBezTo>
                    <a:pt x="461191" y="-408"/>
                    <a:pt x="465835" y="624"/>
                    <a:pt x="470478" y="9396"/>
                  </a:cubicBezTo>
                  <a:cubicBezTo>
                    <a:pt x="487506" y="43451"/>
                    <a:pt x="505565" y="77505"/>
                    <a:pt x="522076" y="111559"/>
                  </a:cubicBezTo>
                  <a:cubicBezTo>
                    <a:pt x="531880" y="132199"/>
                    <a:pt x="532396" y="155934"/>
                    <a:pt x="537555" y="177605"/>
                  </a:cubicBezTo>
                  <a:cubicBezTo>
                    <a:pt x="541167" y="192568"/>
                    <a:pt x="543747" y="208047"/>
                    <a:pt x="546843" y="223011"/>
                  </a:cubicBezTo>
                  <a:cubicBezTo>
                    <a:pt x="548391" y="230234"/>
                    <a:pt x="550971" y="232814"/>
                    <a:pt x="559227" y="231782"/>
                  </a:cubicBezTo>
                  <a:cubicBezTo>
                    <a:pt x="602569" y="225590"/>
                    <a:pt x="645395" y="225074"/>
                    <a:pt x="688737" y="231782"/>
                  </a:cubicBezTo>
                  <a:cubicBezTo>
                    <a:pt x="699056" y="233330"/>
                    <a:pt x="702152" y="229718"/>
                    <a:pt x="704216" y="220431"/>
                  </a:cubicBezTo>
                  <a:cubicBezTo>
                    <a:pt x="707828" y="199276"/>
                    <a:pt x="713504" y="178636"/>
                    <a:pt x="716600" y="156966"/>
                  </a:cubicBezTo>
                  <a:cubicBezTo>
                    <a:pt x="720727" y="129103"/>
                    <a:pt x="730531" y="103820"/>
                    <a:pt x="743430" y="79569"/>
                  </a:cubicBezTo>
                  <a:cubicBezTo>
                    <a:pt x="756330" y="56350"/>
                    <a:pt x="768197" y="32099"/>
                    <a:pt x="780065" y="8364"/>
                  </a:cubicBezTo>
                  <a:cubicBezTo>
                    <a:pt x="784193" y="108"/>
                    <a:pt x="788320" y="-1440"/>
                    <a:pt x="797092" y="1140"/>
                  </a:cubicBezTo>
                  <a:cubicBezTo>
                    <a:pt x="848174" y="16620"/>
                    <a:pt x="897192" y="36743"/>
                    <a:pt x="944146" y="62542"/>
                  </a:cubicBezTo>
                  <a:cubicBezTo>
                    <a:pt x="951885" y="66669"/>
                    <a:pt x="953949" y="70797"/>
                    <a:pt x="950853" y="79053"/>
                  </a:cubicBezTo>
                  <a:cubicBezTo>
                    <a:pt x="938470" y="115687"/>
                    <a:pt x="927118" y="152838"/>
                    <a:pt x="914735" y="189472"/>
                  </a:cubicBezTo>
                  <a:cubicBezTo>
                    <a:pt x="912671" y="195148"/>
                    <a:pt x="909575" y="200308"/>
                    <a:pt x="906479" y="205467"/>
                  </a:cubicBezTo>
                  <a:cubicBezTo>
                    <a:pt x="888936" y="231782"/>
                    <a:pt x="871393" y="258613"/>
                    <a:pt x="853334" y="284928"/>
                  </a:cubicBezTo>
                  <a:cubicBezTo>
                    <a:pt x="848690" y="291635"/>
                    <a:pt x="849206" y="296279"/>
                    <a:pt x="855398" y="300923"/>
                  </a:cubicBezTo>
                  <a:cubicBezTo>
                    <a:pt x="891516" y="327238"/>
                    <a:pt x="922475" y="358713"/>
                    <a:pt x="948789" y="394315"/>
                  </a:cubicBezTo>
                  <a:cubicBezTo>
                    <a:pt x="953433" y="401023"/>
                    <a:pt x="957561" y="400507"/>
                    <a:pt x="963753" y="396379"/>
                  </a:cubicBezTo>
                  <a:cubicBezTo>
                    <a:pt x="981296" y="384511"/>
                    <a:pt x="999355" y="373676"/>
                    <a:pt x="1015866" y="360777"/>
                  </a:cubicBezTo>
                  <a:cubicBezTo>
                    <a:pt x="1041149" y="341685"/>
                    <a:pt x="1069528" y="329302"/>
                    <a:pt x="1099971" y="320530"/>
                  </a:cubicBezTo>
                  <a:cubicBezTo>
                    <a:pt x="1123190" y="314339"/>
                    <a:pt x="1145893" y="306083"/>
                    <a:pt x="1168596" y="298343"/>
                  </a:cubicBezTo>
                  <a:cubicBezTo>
                    <a:pt x="1177368" y="295247"/>
                    <a:pt x="1181495" y="297311"/>
                    <a:pt x="1186139" y="305567"/>
                  </a:cubicBezTo>
                  <a:cubicBezTo>
                    <a:pt x="1211422" y="352521"/>
                    <a:pt x="1232061" y="401539"/>
                    <a:pt x="1247024" y="453136"/>
                  </a:cubicBezTo>
                  <a:cubicBezTo>
                    <a:pt x="1249604" y="461392"/>
                    <a:pt x="1247540" y="465520"/>
                    <a:pt x="1240317" y="469648"/>
                  </a:cubicBezTo>
                  <a:cubicBezTo>
                    <a:pt x="1205230" y="487191"/>
                    <a:pt x="1171176" y="506282"/>
                    <a:pt x="1135573" y="522277"/>
                  </a:cubicBezTo>
                  <a:cubicBezTo>
                    <a:pt x="1111838" y="533113"/>
                    <a:pt x="1084492" y="533629"/>
                    <a:pt x="1059209" y="539821"/>
                  </a:cubicBezTo>
                  <a:cubicBezTo>
                    <a:pt x="1053017" y="541369"/>
                    <a:pt x="1046309" y="542401"/>
                    <a:pt x="1040117" y="543433"/>
                  </a:cubicBezTo>
                  <a:cubicBezTo>
                    <a:pt x="1015866" y="548592"/>
                    <a:pt x="1014318" y="548592"/>
                    <a:pt x="1017930" y="572843"/>
                  </a:cubicBezTo>
                  <a:cubicBezTo>
                    <a:pt x="1024122" y="611541"/>
                    <a:pt x="1021542" y="649724"/>
                    <a:pt x="1016383" y="688422"/>
                  </a:cubicBezTo>
                  <a:cubicBezTo>
                    <a:pt x="1014835" y="699258"/>
                    <a:pt x="1019478" y="701837"/>
                    <a:pt x="1028250" y="703386"/>
                  </a:cubicBezTo>
                  <a:cubicBezTo>
                    <a:pt x="1058177" y="709061"/>
                    <a:pt x="1088103" y="715253"/>
                    <a:pt x="1118030" y="720929"/>
                  </a:cubicBezTo>
                  <a:cubicBezTo>
                    <a:pt x="1126802" y="722477"/>
                    <a:pt x="1134541" y="725572"/>
                    <a:pt x="1142281" y="729184"/>
                  </a:cubicBezTo>
                  <a:cubicBezTo>
                    <a:pt x="1173756" y="745696"/>
                    <a:pt x="1205746" y="762207"/>
                    <a:pt x="1237737" y="777686"/>
                  </a:cubicBezTo>
                  <a:cubicBezTo>
                    <a:pt x="1247024" y="782330"/>
                    <a:pt x="1249604" y="786974"/>
                    <a:pt x="1246508" y="797809"/>
                  </a:cubicBezTo>
                  <a:cubicBezTo>
                    <a:pt x="1231545" y="847859"/>
                    <a:pt x="1211422" y="895329"/>
                    <a:pt x="1186655" y="941767"/>
                  </a:cubicBezTo>
                  <a:cubicBezTo>
                    <a:pt x="1182011" y="950539"/>
                    <a:pt x="1177368" y="953634"/>
                    <a:pt x="1167564" y="950023"/>
                  </a:cubicBezTo>
                  <a:cubicBezTo>
                    <a:pt x="1132477" y="938155"/>
                    <a:pt x="1097391" y="926804"/>
                    <a:pt x="1062304" y="915452"/>
                  </a:cubicBezTo>
                  <a:cubicBezTo>
                    <a:pt x="1055081" y="913388"/>
                    <a:pt x="1048889" y="909776"/>
                    <a:pt x="1042697" y="905649"/>
                  </a:cubicBezTo>
                  <a:cubicBezTo>
                    <a:pt x="1016383" y="888106"/>
                    <a:pt x="989552" y="870562"/>
                    <a:pt x="963237" y="852503"/>
                  </a:cubicBezTo>
                  <a:cubicBezTo>
                    <a:pt x="956529" y="847859"/>
                    <a:pt x="952401" y="848375"/>
                    <a:pt x="947241" y="855083"/>
                  </a:cubicBezTo>
                  <a:cubicBezTo>
                    <a:pt x="921443" y="890169"/>
                    <a:pt x="891000" y="921128"/>
                    <a:pt x="855914" y="946927"/>
                  </a:cubicBezTo>
                  <a:cubicBezTo>
                    <a:pt x="847658" y="953119"/>
                    <a:pt x="848174" y="958278"/>
                    <a:pt x="853850" y="966018"/>
                  </a:cubicBezTo>
                  <a:cubicBezTo>
                    <a:pt x="866749" y="984077"/>
                    <a:pt x="877584" y="1002652"/>
                    <a:pt x="890484" y="1020711"/>
                  </a:cubicBezTo>
                  <a:cubicBezTo>
                    <a:pt x="906479" y="1042899"/>
                    <a:pt x="917831" y="1067149"/>
                    <a:pt x="925054" y="1093464"/>
                  </a:cubicBezTo>
                  <a:cubicBezTo>
                    <a:pt x="932278" y="1119263"/>
                    <a:pt x="941050" y="1144030"/>
                    <a:pt x="949821" y="1169313"/>
                  </a:cubicBezTo>
                  <a:cubicBezTo>
                    <a:pt x="952401" y="1177053"/>
                    <a:pt x="950853" y="1181696"/>
                    <a:pt x="943114" y="1185824"/>
                  </a:cubicBezTo>
                  <a:cubicBezTo>
                    <a:pt x="895644" y="1211623"/>
                    <a:pt x="846110" y="1232262"/>
                    <a:pt x="794512" y="1247226"/>
                  </a:cubicBezTo>
                  <a:cubicBezTo>
                    <a:pt x="786773" y="1249290"/>
                    <a:pt x="782645" y="1248258"/>
                    <a:pt x="779033" y="1241034"/>
                  </a:cubicBezTo>
                  <a:cubicBezTo>
                    <a:pt x="760974" y="1205432"/>
                    <a:pt x="742399" y="1169829"/>
                    <a:pt x="724855" y="1134226"/>
                  </a:cubicBezTo>
                  <a:cubicBezTo>
                    <a:pt x="720211" y="1125455"/>
                    <a:pt x="720211" y="1115136"/>
                    <a:pt x="718148" y="1105332"/>
                  </a:cubicBezTo>
                  <a:cubicBezTo>
                    <a:pt x="712988" y="1080565"/>
                    <a:pt x="708344" y="1055798"/>
                    <a:pt x="703184" y="1031031"/>
                  </a:cubicBezTo>
                  <a:cubicBezTo>
                    <a:pt x="700604" y="1015552"/>
                    <a:pt x="701120" y="1015552"/>
                    <a:pt x="686157" y="1016068"/>
                  </a:cubicBezTo>
                  <a:close/>
                  <a:moveTo>
                    <a:pt x="624240" y="791102"/>
                  </a:moveTo>
                  <a:cubicBezTo>
                    <a:pt x="720211" y="788522"/>
                    <a:pt x="791416" y="716801"/>
                    <a:pt x="790900" y="623925"/>
                  </a:cubicBezTo>
                  <a:cubicBezTo>
                    <a:pt x="790384" y="528985"/>
                    <a:pt x="717632" y="457780"/>
                    <a:pt x="624240" y="458296"/>
                  </a:cubicBezTo>
                  <a:cubicBezTo>
                    <a:pt x="530332" y="458296"/>
                    <a:pt x="458095" y="530533"/>
                    <a:pt x="458095" y="624441"/>
                  </a:cubicBezTo>
                  <a:cubicBezTo>
                    <a:pt x="458095" y="718349"/>
                    <a:pt x="530848" y="788522"/>
                    <a:pt x="624240" y="791102"/>
                  </a:cubicBezTo>
                  <a:close/>
                </a:path>
              </a:pathLst>
            </a:custGeom>
            <a:solidFill>
              <a:schemeClr val="dk1">
                <a:alpha val="470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0" name="Google Shape;170;p41"/>
            <p:cNvGrpSpPr/>
            <p:nvPr/>
          </p:nvGrpSpPr>
          <p:grpSpPr>
            <a:xfrm rot="2246763">
              <a:off x="932314" y="2900862"/>
              <a:ext cx="3054679" cy="1218879"/>
              <a:chOff x="1727363" y="3556278"/>
              <a:chExt cx="3054679" cy="1218879"/>
            </a:xfrm>
          </p:grpSpPr>
          <p:sp>
            <p:nvSpPr>
              <p:cNvPr id="171" name="Google Shape;171;p41"/>
              <p:cNvSpPr/>
              <p:nvPr/>
            </p:nvSpPr>
            <p:spPr>
              <a:xfrm>
                <a:off x="2753518" y="3683131"/>
                <a:ext cx="796648" cy="799367"/>
              </a:xfrm>
              <a:custGeom>
                <a:avLst/>
                <a:gdLst/>
                <a:ahLst/>
                <a:cxnLst/>
                <a:rect l="l" t="t" r="r" b="b"/>
                <a:pathLst>
                  <a:path w="1511813" h="1516973" extrusionOk="0">
                    <a:moveTo>
                      <a:pt x="817500" y="1518710"/>
                    </a:moveTo>
                    <a:cubicBezTo>
                      <a:pt x="809245" y="1520774"/>
                      <a:pt x="805633" y="1516130"/>
                      <a:pt x="802537" y="1507875"/>
                    </a:cubicBezTo>
                    <a:cubicBezTo>
                      <a:pt x="795829" y="1486204"/>
                      <a:pt x="788090" y="1464532"/>
                      <a:pt x="780866" y="1442862"/>
                    </a:cubicBezTo>
                    <a:cubicBezTo>
                      <a:pt x="774674" y="1424286"/>
                      <a:pt x="777770" y="1404679"/>
                      <a:pt x="776738" y="1385072"/>
                    </a:cubicBezTo>
                    <a:cubicBezTo>
                      <a:pt x="776222" y="1369593"/>
                      <a:pt x="775706" y="1370109"/>
                      <a:pt x="760227" y="1369593"/>
                    </a:cubicBezTo>
                    <a:cubicBezTo>
                      <a:pt x="738556" y="1369593"/>
                      <a:pt x="716369" y="1368045"/>
                      <a:pt x="694698" y="1366497"/>
                    </a:cubicBezTo>
                    <a:cubicBezTo>
                      <a:pt x="683346" y="1365465"/>
                      <a:pt x="676638" y="1365981"/>
                      <a:pt x="676638" y="1379912"/>
                    </a:cubicBezTo>
                    <a:cubicBezTo>
                      <a:pt x="676638" y="1424286"/>
                      <a:pt x="655483" y="1462469"/>
                      <a:pt x="637940" y="1501683"/>
                    </a:cubicBezTo>
                    <a:cubicBezTo>
                      <a:pt x="634844" y="1508907"/>
                      <a:pt x="630716" y="1510454"/>
                      <a:pt x="622977" y="1508907"/>
                    </a:cubicBezTo>
                    <a:cubicBezTo>
                      <a:pt x="556416" y="1496523"/>
                      <a:pt x="492434" y="1475368"/>
                      <a:pt x="430517" y="1447505"/>
                    </a:cubicBezTo>
                    <a:cubicBezTo>
                      <a:pt x="423294" y="1443893"/>
                      <a:pt x="420198" y="1440282"/>
                      <a:pt x="422262" y="1431510"/>
                    </a:cubicBezTo>
                    <a:cubicBezTo>
                      <a:pt x="427421" y="1409323"/>
                      <a:pt x="431033" y="1386620"/>
                      <a:pt x="435677" y="1364433"/>
                    </a:cubicBezTo>
                    <a:cubicBezTo>
                      <a:pt x="439805" y="1344310"/>
                      <a:pt x="452704" y="1327798"/>
                      <a:pt x="461992" y="1310255"/>
                    </a:cubicBezTo>
                    <a:cubicBezTo>
                      <a:pt x="467152" y="1300452"/>
                      <a:pt x="466120" y="1295808"/>
                      <a:pt x="456316" y="1290132"/>
                    </a:cubicBezTo>
                    <a:cubicBezTo>
                      <a:pt x="435677" y="1278265"/>
                      <a:pt x="415554" y="1264849"/>
                      <a:pt x="395431" y="1251434"/>
                    </a:cubicBezTo>
                    <a:cubicBezTo>
                      <a:pt x="388207" y="1246274"/>
                      <a:pt x="383563" y="1246274"/>
                      <a:pt x="378919" y="1254014"/>
                    </a:cubicBezTo>
                    <a:cubicBezTo>
                      <a:pt x="356216" y="1293228"/>
                      <a:pt x="319066" y="1317479"/>
                      <a:pt x="283464" y="1342246"/>
                    </a:cubicBezTo>
                    <a:cubicBezTo>
                      <a:pt x="276240" y="1346890"/>
                      <a:pt x="272112" y="1346374"/>
                      <a:pt x="265920" y="1341214"/>
                    </a:cubicBezTo>
                    <a:cubicBezTo>
                      <a:pt x="214323" y="1297356"/>
                      <a:pt x="169433" y="1246790"/>
                      <a:pt x="130218" y="1191580"/>
                    </a:cubicBezTo>
                    <a:cubicBezTo>
                      <a:pt x="125575" y="1185389"/>
                      <a:pt x="125059" y="1180745"/>
                      <a:pt x="130734" y="1174553"/>
                    </a:cubicBezTo>
                    <a:cubicBezTo>
                      <a:pt x="146730" y="1157010"/>
                      <a:pt x="161177" y="1138435"/>
                      <a:pt x="177688" y="1121408"/>
                    </a:cubicBezTo>
                    <a:cubicBezTo>
                      <a:pt x="191104" y="1107476"/>
                      <a:pt x="209163" y="1099221"/>
                      <a:pt x="225674" y="1089417"/>
                    </a:cubicBezTo>
                    <a:cubicBezTo>
                      <a:pt x="236510" y="1083225"/>
                      <a:pt x="237026" y="1078065"/>
                      <a:pt x="230834" y="1067230"/>
                    </a:cubicBezTo>
                    <a:cubicBezTo>
                      <a:pt x="218967" y="1047107"/>
                      <a:pt x="208647" y="1025436"/>
                      <a:pt x="198327" y="1004281"/>
                    </a:cubicBezTo>
                    <a:cubicBezTo>
                      <a:pt x="194716" y="997057"/>
                      <a:pt x="192136" y="993445"/>
                      <a:pt x="183880" y="998089"/>
                    </a:cubicBezTo>
                    <a:cubicBezTo>
                      <a:pt x="147246" y="1017180"/>
                      <a:pt x="108031" y="1024920"/>
                      <a:pt x="67269" y="1025952"/>
                    </a:cubicBezTo>
                    <a:cubicBezTo>
                      <a:pt x="63657" y="1025952"/>
                      <a:pt x="59529" y="1026984"/>
                      <a:pt x="55918" y="1027500"/>
                    </a:cubicBezTo>
                    <a:cubicBezTo>
                      <a:pt x="48694" y="1028532"/>
                      <a:pt x="44050" y="1025952"/>
                      <a:pt x="41470" y="1018212"/>
                    </a:cubicBezTo>
                    <a:cubicBezTo>
                      <a:pt x="21347" y="960939"/>
                      <a:pt x="6384" y="902117"/>
                      <a:pt x="1224" y="841748"/>
                    </a:cubicBezTo>
                    <a:cubicBezTo>
                      <a:pt x="-1872" y="808725"/>
                      <a:pt x="-1356" y="809241"/>
                      <a:pt x="30635" y="797374"/>
                    </a:cubicBezTo>
                    <a:cubicBezTo>
                      <a:pt x="64173" y="784474"/>
                      <a:pt x="98744" y="775703"/>
                      <a:pt x="134862" y="778799"/>
                    </a:cubicBezTo>
                    <a:cubicBezTo>
                      <a:pt x="144150" y="779315"/>
                      <a:pt x="147246" y="775187"/>
                      <a:pt x="147246" y="765899"/>
                    </a:cubicBezTo>
                    <a:cubicBezTo>
                      <a:pt x="147246" y="742680"/>
                      <a:pt x="148278" y="719461"/>
                      <a:pt x="150342" y="696242"/>
                    </a:cubicBezTo>
                    <a:cubicBezTo>
                      <a:pt x="151373" y="685923"/>
                      <a:pt x="150858" y="678699"/>
                      <a:pt x="137442" y="678699"/>
                    </a:cubicBezTo>
                    <a:cubicBezTo>
                      <a:pt x="92552" y="678699"/>
                      <a:pt x="53854" y="657544"/>
                      <a:pt x="14639" y="639485"/>
                    </a:cubicBezTo>
                    <a:cubicBezTo>
                      <a:pt x="7932" y="636389"/>
                      <a:pt x="6384" y="632261"/>
                      <a:pt x="7932" y="625037"/>
                    </a:cubicBezTo>
                    <a:cubicBezTo>
                      <a:pt x="20315" y="558476"/>
                      <a:pt x="40954" y="494495"/>
                      <a:pt x="69333" y="432578"/>
                    </a:cubicBezTo>
                    <a:cubicBezTo>
                      <a:pt x="72945" y="424838"/>
                      <a:pt x="77073" y="421742"/>
                      <a:pt x="86360" y="423806"/>
                    </a:cubicBezTo>
                    <a:cubicBezTo>
                      <a:pt x="107515" y="428450"/>
                      <a:pt x="129186" y="432578"/>
                      <a:pt x="150858" y="436706"/>
                    </a:cubicBezTo>
                    <a:cubicBezTo>
                      <a:pt x="171497" y="440833"/>
                      <a:pt x="188008" y="453733"/>
                      <a:pt x="206583" y="463536"/>
                    </a:cubicBezTo>
                    <a:cubicBezTo>
                      <a:pt x="216903" y="468696"/>
                      <a:pt x="221546" y="467664"/>
                      <a:pt x="227738" y="457345"/>
                    </a:cubicBezTo>
                    <a:cubicBezTo>
                      <a:pt x="239606" y="436706"/>
                      <a:pt x="253021" y="416582"/>
                      <a:pt x="266952" y="396459"/>
                    </a:cubicBezTo>
                    <a:cubicBezTo>
                      <a:pt x="271596" y="389752"/>
                      <a:pt x="271596" y="385108"/>
                      <a:pt x="264373" y="380980"/>
                    </a:cubicBezTo>
                    <a:cubicBezTo>
                      <a:pt x="225158" y="357761"/>
                      <a:pt x="200391" y="320611"/>
                      <a:pt x="175108" y="284492"/>
                    </a:cubicBezTo>
                    <a:cubicBezTo>
                      <a:pt x="170465" y="277785"/>
                      <a:pt x="170981" y="273657"/>
                      <a:pt x="176140" y="267981"/>
                    </a:cubicBezTo>
                    <a:cubicBezTo>
                      <a:pt x="219998" y="216383"/>
                      <a:pt x="270048" y="171493"/>
                      <a:pt x="325258" y="132279"/>
                    </a:cubicBezTo>
                    <a:cubicBezTo>
                      <a:pt x="331966" y="127635"/>
                      <a:pt x="336609" y="126603"/>
                      <a:pt x="343317" y="132795"/>
                    </a:cubicBezTo>
                    <a:cubicBezTo>
                      <a:pt x="360344" y="148274"/>
                      <a:pt x="378404" y="162722"/>
                      <a:pt x="395431" y="178717"/>
                    </a:cubicBezTo>
                    <a:cubicBezTo>
                      <a:pt x="409362" y="191616"/>
                      <a:pt x="416070" y="209160"/>
                      <a:pt x="426389" y="224639"/>
                    </a:cubicBezTo>
                    <a:cubicBezTo>
                      <a:pt x="437741" y="241666"/>
                      <a:pt x="435161" y="240634"/>
                      <a:pt x="451156" y="231347"/>
                    </a:cubicBezTo>
                    <a:cubicBezTo>
                      <a:pt x="470763" y="219995"/>
                      <a:pt x="491403" y="209676"/>
                      <a:pt x="512042" y="200388"/>
                    </a:cubicBezTo>
                    <a:cubicBezTo>
                      <a:pt x="521329" y="196260"/>
                      <a:pt x="522361" y="192132"/>
                      <a:pt x="518233" y="183877"/>
                    </a:cubicBezTo>
                    <a:cubicBezTo>
                      <a:pt x="499142" y="148274"/>
                      <a:pt x="492434" y="109576"/>
                      <a:pt x="491403" y="69846"/>
                    </a:cubicBezTo>
                    <a:cubicBezTo>
                      <a:pt x="491403" y="66234"/>
                      <a:pt x="490371" y="62106"/>
                      <a:pt x="489855" y="58494"/>
                    </a:cubicBezTo>
                    <a:cubicBezTo>
                      <a:pt x="488307" y="50239"/>
                      <a:pt x="491403" y="46111"/>
                      <a:pt x="499658" y="43015"/>
                    </a:cubicBezTo>
                    <a:cubicBezTo>
                      <a:pt x="563123" y="20312"/>
                      <a:pt x="628653" y="6380"/>
                      <a:pt x="695730" y="189"/>
                    </a:cubicBezTo>
                    <a:cubicBezTo>
                      <a:pt x="706049" y="-843"/>
                      <a:pt x="710693" y="2253"/>
                      <a:pt x="713273" y="12056"/>
                    </a:cubicBezTo>
                    <a:cubicBezTo>
                      <a:pt x="715337" y="19796"/>
                      <a:pt x="717917" y="27536"/>
                      <a:pt x="721012" y="35275"/>
                    </a:cubicBezTo>
                    <a:cubicBezTo>
                      <a:pt x="734428" y="67266"/>
                      <a:pt x="741136" y="99772"/>
                      <a:pt x="738556" y="134343"/>
                    </a:cubicBezTo>
                    <a:cubicBezTo>
                      <a:pt x="737524" y="145694"/>
                      <a:pt x="742168" y="148790"/>
                      <a:pt x="753519" y="148790"/>
                    </a:cubicBezTo>
                    <a:cubicBezTo>
                      <a:pt x="775706" y="148274"/>
                      <a:pt x="797893" y="149822"/>
                      <a:pt x="820596" y="151886"/>
                    </a:cubicBezTo>
                    <a:cubicBezTo>
                      <a:pt x="831948" y="152918"/>
                      <a:pt x="838655" y="152402"/>
                      <a:pt x="838655" y="138471"/>
                    </a:cubicBezTo>
                    <a:cubicBezTo>
                      <a:pt x="838655" y="94097"/>
                      <a:pt x="859810" y="55914"/>
                      <a:pt x="877354" y="16700"/>
                    </a:cubicBezTo>
                    <a:cubicBezTo>
                      <a:pt x="880449" y="9476"/>
                      <a:pt x="885093" y="7928"/>
                      <a:pt x="892317" y="9476"/>
                    </a:cubicBezTo>
                    <a:cubicBezTo>
                      <a:pt x="958878" y="21860"/>
                      <a:pt x="1022859" y="42499"/>
                      <a:pt x="1084777" y="70878"/>
                    </a:cubicBezTo>
                    <a:cubicBezTo>
                      <a:pt x="1092000" y="74489"/>
                      <a:pt x="1095096" y="78617"/>
                      <a:pt x="1093032" y="86873"/>
                    </a:cubicBezTo>
                    <a:cubicBezTo>
                      <a:pt x="1088388" y="108544"/>
                      <a:pt x="1084261" y="130731"/>
                      <a:pt x="1079617" y="152402"/>
                    </a:cubicBezTo>
                    <a:cubicBezTo>
                      <a:pt x="1075489" y="172525"/>
                      <a:pt x="1062590" y="189036"/>
                      <a:pt x="1053302" y="206580"/>
                    </a:cubicBezTo>
                    <a:cubicBezTo>
                      <a:pt x="1047626" y="217415"/>
                      <a:pt x="1048658" y="222575"/>
                      <a:pt x="1060010" y="228251"/>
                    </a:cubicBezTo>
                    <a:cubicBezTo>
                      <a:pt x="1080133" y="239602"/>
                      <a:pt x="1099740" y="252502"/>
                      <a:pt x="1118315" y="265917"/>
                    </a:cubicBezTo>
                    <a:cubicBezTo>
                      <a:pt x="1126571" y="272109"/>
                      <a:pt x="1131214" y="271593"/>
                      <a:pt x="1136374" y="262821"/>
                    </a:cubicBezTo>
                    <a:cubicBezTo>
                      <a:pt x="1159077" y="223607"/>
                      <a:pt x="1196744" y="199872"/>
                      <a:pt x="1232346" y="174589"/>
                    </a:cubicBezTo>
                    <a:cubicBezTo>
                      <a:pt x="1238538" y="170461"/>
                      <a:pt x="1242666" y="170977"/>
                      <a:pt x="1247825" y="175621"/>
                    </a:cubicBezTo>
                    <a:cubicBezTo>
                      <a:pt x="1299939" y="219995"/>
                      <a:pt x="1345345" y="270045"/>
                      <a:pt x="1384559" y="325770"/>
                    </a:cubicBezTo>
                    <a:cubicBezTo>
                      <a:pt x="1389203" y="331962"/>
                      <a:pt x="1389719" y="336606"/>
                      <a:pt x="1384043" y="342798"/>
                    </a:cubicBezTo>
                    <a:cubicBezTo>
                      <a:pt x="1368048" y="360857"/>
                      <a:pt x="1352569" y="379432"/>
                      <a:pt x="1336057" y="396975"/>
                    </a:cubicBezTo>
                    <a:cubicBezTo>
                      <a:pt x="1323674" y="409875"/>
                      <a:pt x="1306131" y="417098"/>
                      <a:pt x="1291167" y="426902"/>
                    </a:cubicBezTo>
                    <a:cubicBezTo>
                      <a:pt x="1276720" y="436706"/>
                      <a:pt x="1276720" y="436190"/>
                      <a:pt x="1284976" y="451153"/>
                    </a:cubicBezTo>
                    <a:cubicBezTo>
                      <a:pt x="1295811" y="471792"/>
                      <a:pt x="1306647" y="492431"/>
                      <a:pt x="1316450" y="513070"/>
                    </a:cubicBezTo>
                    <a:cubicBezTo>
                      <a:pt x="1320062" y="520294"/>
                      <a:pt x="1323158" y="523390"/>
                      <a:pt x="1330898" y="519262"/>
                    </a:cubicBezTo>
                    <a:cubicBezTo>
                      <a:pt x="1367532" y="500171"/>
                      <a:pt x="1406746" y="492431"/>
                      <a:pt x="1447509" y="491399"/>
                    </a:cubicBezTo>
                    <a:cubicBezTo>
                      <a:pt x="1451120" y="491399"/>
                      <a:pt x="1455248" y="490367"/>
                      <a:pt x="1458860" y="489851"/>
                    </a:cubicBezTo>
                    <a:cubicBezTo>
                      <a:pt x="1466600" y="488819"/>
                      <a:pt x="1470728" y="491399"/>
                      <a:pt x="1473307" y="499139"/>
                    </a:cubicBezTo>
                    <a:cubicBezTo>
                      <a:pt x="1493431" y="556412"/>
                      <a:pt x="1508394" y="615234"/>
                      <a:pt x="1513554" y="675603"/>
                    </a:cubicBezTo>
                    <a:cubicBezTo>
                      <a:pt x="1513554" y="676635"/>
                      <a:pt x="1513554" y="678183"/>
                      <a:pt x="1514070" y="679215"/>
                    </a:cubicBezTo>
                    <a:cubicBezTo>
                      <a:pt x="1518713" y="714301"/>
                      <a:pt x="1519745" y="706046"/>
                      <a:pt x="1490335" y="717397"/>
                    </a:cubicBezTo>
                    <a:cubicBezTo>
                      <a:pt x="1454732" y="730813"/>
                      <a:pt x="1418614" y="741648"/>
                      <a:pt x="1379916" y="738036"/>
                    </a:cubicBezTo>
                    <a:cubicBezTo>
                      <a:pt x="1371144" y="737004"/>
                      <a:pt x="1368048" y="740616"/>
                      <a:pt x="1367532" y="749904"/>
                    </a:cubicBezTo>
                    <a:cubicBezTo>
                      <a:pt x="1367016" y="774155"/>
                      <a:pt x="1365984" y="797890"/>
                      <a:pt x="1363920" y="822141"/>
                    </a:cubicBezTo>
                    <a:cubicBezTo>
                      <a:pt x="1363404" y="831944"/>
                      <a:pt x="1363920" y="838136"/>
                      <a:pt x="1375788" y="838136"/>
                    </a:cubicBezTo>
                    <a:cubicBezTo>
                      <a:pt x="1420678" y="838136"/>
                      <a:pt x="1459376" y="858775"/>
                      <a:pt x="1498590" y="876834"/>
                    </a:cubicBezTo>
                    <a:cubicBezTo>
                      <a:pt x="1505298" y="879930"/>
                      <a:pt x="1507878" y="883542"/>
                      <a:pt x="1506330" y="891798"/>
                    </a:cubicBezTo>
                    <a:cubicBezTo>
                      <a:pt x="1493947" y="958875"/>
                      <a:pt x="1472791" y="1023372"/>
                      <a:pt x="1444413" y="1085289"/>
                    </a:cubicBezTo>
                    <a:cubicBezTo>
                      <a:pt x="1441317" y="1092513"/>
                      <a:pt x="1437189" y="1094577"/>
                      <a:pt x="1429449" y="1093029"/>
                    </a:cubicBezTo>
                    <a:cubicBezTo>
                      <a:pt x="1386623" y="1085289"/>
                      <a:pt x="1343797" y="1078581"/>
                      <a:pt x="1306647" y="1052783"/>
                    </a:cubicBezTo>
                    <a:cubicBezTo>
                      <a:pt x="1297875" y="1046591"/>
                      <a:pt x="1293231" y="1048655"/>
                      <a:pt x="1287556" y="1057942"/>
                    </a:cubicBezTo>
                    <a:cubicBezTo>
                      <a:pt x="1275688" y="1078581"/>
                      <a:pt x="1262273" y="1098705"/>
                      <a:pt x="1248857" y="1118828"/>
                    </a:cubicBezTo>
                    <a:cubicBezTo>
                      <a:pt x="1244214" y="1125535"/>
                      <a:pt x="1242150" y="1130179"/>
                      <a:pt x="1250405" y="1135339"/>
                    </a:cubicBezTo>
                    <a:cubicBezTo>
                      <a:pt x="1289620" y="1158558"/>
                      <a:pt x="1313871" y="1194676"/>
                      <a:pt x="1339153" y="1230795"/>
                    </a:cubicBezTo>
                    <a:cubicBezTo>
                      <a:pt x="1344313" y="1238018"/>
                      <a:pt x="1343797" y="1242662"/>
                      <a:pt x="1337605" y="1249370"/>
                    </a:cubicBezTo>
                    <a:cubicBezTo>
                      <a:pt x="1293747" y="1300968"/>
                      <a:pt x="1244214" y="1345342"/>
                      <a:pt x="1189004" y="1384040"/>
                    </a:cubicBezTo>
                    <a:cubicBezTo>
                      <a:pt x="1182296" y="1388684"/>
                      <a:pt x="1177652" y="1389716"/>
                      <a:pt x="1170945" y="1383524"/>
                    </a:cubicBezTo>
                    <a:cubicBezTo>
                      <a:pt x="1153918" y="1368045"/>
                      <a:pt x="1135858" y="1353597"/>
                      <a:pt x="1118831" y="1337602"/>
                    </a:cubicBezTo>
                    <a:cubicBezTo>
                      <a:pt x="1104384" y="1324187"/>
                      <a:pt x="1096644" y="1306128"/>
                      <a:pt x="1086840" y="1289616"/>
                    </a:cubicBezTo>
                    <a:cubicBezTo>
                      <a:pt x="1080133" y="1278265"/>
                      <a:pt x="1074973" y="1277749"/>
                      <a:pt x="1064137" y="1284456"/>
                    </a:cubicBezTo>
                    <a:cubicBezTo>
                      <a:pt x="1044530" y="1296324"/>
                      <a:pt x="1023375" y="1306643"/>
                      <a:pt x="1002220" y="1316447"/>
                    </a:cubicBezTo>
                    <a:cubicBezTo>
                      <a:pt x="993449" y="1320575"/>
                      <a:pt x="991385" y="1324703"/>
                      <a:pt x="996028" y="1332958"/>
                    </a:cubicBezTo>
                    <a:cubicBezTo>
                      <a:pt x="1015120" y="1368561"/>
                      <a:pt x="1021827" y="1407259"/>
                      <a:pt x="1022859" y="1446989"/>
                    </a:cubicBezTo>
                    <a:cubicBezTo>
                      <a:pt x="1022859" y="1451117"/>
                      <a:pt x="1023891" y="1455245"/>
                      <a:pt x="1024407" y="1459889"/>
                    </a:cubicBezTo>
                    <a:cubicBezTo>
                      <a:pt x="1025439" y="1466596"/>
                      <a:pt x="1022859" y="1470724"/>
                      <a:pt x="1015636" y="1473304"/>
                    </a:cubicBezTo>
                    <a:cubicBezTo>
                      <a:pt x="970745" y="1493943"/>
                      <a:pt x="870646" y="1516130"/>
                      <a:pt x="817500" y="1518710"/>
                    </a:cubicBezTo>
                    <a:close/>
                    <a:moveTo>
                      <a:pt x="758163" y="1148238"/>
                    </a:moveTo>
                    <a:cubicBezTo>
                      <a:pt x="974357" y="1144627"/>
                      <a:pt x="1145146" y="976418"/>
                      <a:pt x="1145146" y="758675"/>
                    </a:cubicBezTo>
                    <a:cubicBezTo>
                      <a:pt x="1145146" y="542481"/>
                      <a:pt x="974357" y="371176"/>
                      <a:pt x="757131" y="371176"/>
                    </a:cubicBezTo>
                    <a:cubicBezTo>
                      <a:pt x="539904" y="371176"/>
                      <a:pt x="368600" y="542481"/>
                      <a:pt x="368600" y="759707"/>
                    </a:cubicBezTo>
                    <a:cubicBezTo>
                      <a:pt x="369116" y="977966"/>
                      <a:pt x="541452" y="1145659"/>
                      <a:pt x="758163" y="1148238"/>
                    </a:cubicBezTo>
                    <a:close/>
                  </a:path>
                </a:pathLst>
              </a:custGeom>
              <a:solidFill>
                <a:schemeClr val="dk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2" name="Google Shape;172;p41"/>
              <p:cNvGrpSpPr/>
              <p:nvPr/>
            </p:nvGrpSpPr>
            <p:grpSpPr>
              <a:xfrm>
                <a:off x="3563163" y="3556278"/>
                <a:ext cx="1218879" cy="1218879"/>
                <a:chOff x="3264582" y="1870309"/>
                <a:chExt cx="1774962" cy="1774962"/>
              </a:xfrm>
            </p:grpSpPr>
            <p:sp>
              <p:nvSpPr>
                <p:cNvPr id="173" name="Google Shape;173;p41"/>
                <p:cNvSpPr/>
                <p:nvPr/>
              </p:nvSpPr>
              <p:spPr>
                <a:xfrm>
                  <a:off x="3264582" y="1870309"/>
                  <a:ext cx="1774962" cy="177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4962" h="1774962" extrusionOk="0">
                      <a:moveTo>
                        <a:pt x="894776" y="1775736"/>
                      </a:moveTo>
                      <a:cubicBezTo>
                        <a:pt x="880845" y="1775736"/>
                        <a:pt x="866397" y="1775736"/>
                        <a:pt x="852466" y="1775736"/>
                      </a:cubicBezTo>
                      <a:cubicBezTo>
                        <a:pt x="844726" y="1775736"/>
                        <a:pt x="840599" y="1772640"/>
                        <a:pt x="839567" y="1764901"/>
                      </a:cubicBezTo>
                      <a:cubicBezTo>
                        <a:pt x="833375" y="1731878"/>
                        <a:pt x="826151" y="1699371"/>
                        <a:pt x="819960" y="1666349"/>
                      </a:cubicBezTo>
                      <a:cubicBezTo>
                        <a:pt x="817896" y="1656545"/>
                        <a:pt x="820992" y="1646742"/>
                        <a:pt x="822024" y="1636938"/>
                      </a:cubicBezTo>
                      <a:cubicBezTo>
                        <a:pt x="823056" y="1628682"/>
                        <a:pt x="820992" y="1624555"/>
                        <a:pt x="811704" y="1623523"/>
                      </a:cubicBezTo>
                      <a:cubicBezTo>
                        <a:pt x="772490" y="1619395"/>
                        <a:pt x="733275" y="1612171"/>
                        <a:pt x="695093" y="1601852"/>
                      </a:cubicBezTo>
                      <a:cubicBezTo>
                        <a:pt x="686837" y="1599788"/>
                        <a:pt x="682194" y="1602368"/>
                        <a:pt x="680130" y="1610623"/>
                      </a:cubicBezTo>
                      <a:cubicBezTo>
                        <a:pt x="669294" y="1655513"/>
                        <a:pt x="636788" y="1688020"/>
                        <a:pt x="615116" y="1727234"/>
                      </a:cubicBezTo>
                      <a:cubicBezTo>
                        <a:pt x="612537" y="1731878"/>
                        <a:pt x="608409" y="1731878"/>
                        <a:pt x="603765" y="1730330"/>
                      </a:cubicBezTo>
                      <a:cubicBezTo>
                        <a:pt x="572807" y="1720011"/>
                        <a:pt x="542364" y="1707627"/>
                        <a:pt x="512953" y="1694212"/>
                      </a:cubicBezTo>
                      <a:cubicBezTo>
                        <a:pt x="506761" y="1691632"/>
                        <a:pt x="506245" y="1686988"/>
                        <a:pt x="507277" y="1681828"/>
                      </a:cubicBezTo>
                      <a:cubicBezTo>
                        <a:pt x="513985" y="1648806"/>
                        <a:pt x="519661" y="1615783"/>
                        <a:pt x="527400" y="1583277"/>
                      </a:cubicBezTo>
                      <a:cubicBezTo>
                        <a:pt x="529980" y="1572441"/>
                        <a:pt x="536172" y="1562637"/>
                        <a:pt x="541848" y="1552834"/>
                      </a:cubicBezTo>
                      <a:cubicBezTo>
                        <a:pt x="545460" y="1546642"/>
                        <a:pt x="544428" y="1543030"/>
                        <a:pt x="537720" y="1539418"/>
                      </a:cubicBezTo>
                      <a:cubicBezTo>
                        <a:pt x="501601" y="1520327"/>
                        <a:pt x="467547" y="1497624"/>
                        <a:pt x="435041" y="1472857"/>
                      </a:cubicBezTo>
                      <a:cubicBezTo>
                        <a:pt x="429365" y="1468214"/>
                        <a:pt x="425237" y="1468214"/>
                        <a:pt x="420593" y="1474921"/>
                      </a:cubicBezTo>
                      <a:cubicBezTo>
                        <a:pt x="393762" y="1512588"/>
                        <a:pt x="350936" y="1531163"/>
                        <a:pt x="315334" y="1559026"/>
                      </a:cubicBezTo>
                      <a:cubicBezTo>
                        <a:pt x="310690" y="1562637"/>
                        <a:pt x="307078" y="1561090"/>
                        <a:pt x="302950" y="1557478"/>
                      </a:cubicBezTo>
                      <a:cubicBezTo>
                        <a:pt x="278699" y="1536323"/>
                        <a:pt x="255996" y="1513104"/>
                        <a:pt x="233809" y="1490401"/>
                      </a:cubicBezTo>
                      <a:cubicBezTo>
                        <a:pt x="229682" y="1485757"/>
                        <a:pt x="229165" y="1482145"/>
                        <a:pt x="232777" y="1476985"/>
                      </a:cubicBezTo>
                      <a:cubicBezTo>
                        <a:pt x="251352" y="1449122"/>
                        <a:pt x="269928" y="1421260"/>
                        <a:pt x="289019" y="1393397"/>
                      </a:cubicBezTo>
                      <a:cubicBezTo>
                        <a:pt x="295210" y="1384625"/>
                        <a:pt x="304498" y="1378949"/>
                        <a:pt x="312754" y="1371726"/>
                      </a:cubicBezTo>
                      <a:cubicBezTo>
                        <a:pt x="318946" y="1366566"/>
                        <a:pt x="319978" y="1361922"/>
                        <a:pt x="314818" y="1355731"/>
                      </a:cubicBezTo>
                      <a:cubicBezTo>
                        <a:pt x="289535" y="1324256"/>
                        <a:pt x="266316" y="1291233"/>
                        <a:pt x="246193" y="1255631"/>
                      </a:cubicBezTo>
                      <a:cubicBezTo>
                        <a:pt x="241549" y="1247375"/>
                        <a:pt x="236905" y="1248923"/>
                        <a:pt x="230713" y="1253051"/>
                      </a:cubicBezTo>
                      <a:cubicBezTo>
                        <a:pt x="191499" y="1277302"/>
                        <a:pt x="145577" y="1277818"/>
                        <a:pt x="102751" y="1289685"/>
                      </a:cubicBezTo>
                      <a:cubicBezTo>
                        <a:pt x="97075" y="1291233"/>
                        <a:pt x="93979" y="1288137"/>
                        <a:pt x="91916" y="1282978"/>
                      </a:cubicBezTo>
                      <a:cubicBezTo>
                        <a:pt x="77984" y="1254083"/>
                        <a:pt x="65085" y="1224156"/>
                        <a:pt x="53733" y="1194230"/>
                      </a:cubicBezTo>
                      <a:cubicBezTo>
                        <a:pt x="51669" y="1188038"/>
                        <a:pt x="53217" y="1184426"/>
                        <a:pt x="58377" y="1181330"/>
                      </a:cubicBezTo>
                      <a:cubicBezTo>
                        <a:pt x="86240" y="1162755"/>
                        <a:pt x="113587" y="1143664"/>
                        <a:pt x="142481" y="1125605"/>
                      </a:cubicBezTo>
                      <a:cubicBezTo>
                        <a:pt x="151769" y="1119929"/>
                        <a:pt x="163120" y="1117349"/>
                        <a:pt x="173956" y="1114253"/>
                      </a:cubicBezTo>
                      <a:cubicBezTo>
                        <a:pt x="180664" y="1112189"/>
                        <a:pt x="182727" y="1109093"/>
                        <a:pt x="180664" y="1101870"/>
                      </a:cubicBezTo>
                      <a:cubicBezTo>
                        <a:pt x="168796" y="1062139"/>
                        <a:pt x="160541" y="1021893"/>
                        <a:pt x="154865" y="981131"/>
                      </a:cubicBezTo>
                      <a:cubicBezTo>
                        <a:pt x="153833" y="974423"/>
                        <a:pt x="150737" y="972359"/>
                        <a:pt x="144029" y="973391"/>
                      </a:cubicBezTo>
                      <a:cubicBezTo>
                        <a:pt x="98107" y="981131"/>
                        <a:pt x="54765" y="963588"/>
                        <a:pt x="10391" y="958428"/>
                      </a:cubicBezTo>
                      <a:cubicBezTo>
                        <a:pt x="4715" y="957912"/>
                        <a:pt x="2652" y="954300"/>
                        <a:pt x="2135" y="948624"/>
                      </a:cubicBezTo>
                      <a:cubicBezTo>
                        <a:pt x="-960" y="916118"/>
                        <a:pt x="72" y="883611"/>
                        <a:pt x="588" y="850589"/>
                      </a:cubicBezTo>
                      <a:cubicBezTo>
                        <a:pt x="588" y="844397"/>
                        <a:pt x="4715" y="841817"/>
                        <a:pt x="10391" y="840785"/>
                      </a:cubicBezTo>
                      <a:cubicBezTo>
                        <a:pt x="43930" y="834077"/>
                        <a:pt x="76952" y="827370"/>
                        <a:pt x="110491" y="820662"/>
                      </a:cubicBezTo>
                      <a:cubicBezTo>
                        <a:pt x="120294" y="818598"/>
                        <a:pt x="130098" y="821694"/>
                        <a:pt x="139901" y="822726"/>
                      </a:cubicBezTo>
                      <a:cubicBezTo>
                        <a:pt x="148157" y="823758"/>
                        <a:pt x="152285" y="820662"/>
                        <a:pt x="153317" y="811890"/>
                      </a:cubicBezTo>
                      <a:cubicBezTo>
                        <a:pt x="157445" y="773192"/>
                        <a:pt x="164668" y="734494"/>
                        <a:pt x="174472" y="696827"/>
                      </a:cubicBezTo>
                      <a:cubicBezTo>
                        <a:pt x="177052" y="687024"/>
                        <a:pt x="173440" y="682380"/>
                        <a:pt x="164152" y="680316"/>
                      </a:cubicBezTo>
                      <a:cubicBezTo>
                        <a:pt x="120294" y="668965"/>
                        <a:pt x="87272" y="636974"/>
                        <a:pt x="49090" y="615819"/>
                      </a:cubicBezTo>
                      <a:cubicBezTo>
                        <a:pt x="44961" y="613755"/>
                        <a:pt x="44961" y="610143"/>
                        <a:pt x="45993" y="606015"/>
                      </a:cubicBezTo>
                      <a:cubicBezTo>
                        <a:pt x="56313" y="574541"/>
                        <a:pt x="69212" y="544098"/>
                        <a:pt x="82628" y="513655"/>
                      </a:cubicBezTo>
                      <a:cubicBezTo>
                        <a:pt x="85208" y="507980"/>
                        <a:pt x="89336" y="506948"/>
                        <a:pt x="93979" y="508496"/>
                      </a:cubicBezTo>
                      <a:cubicBezTo>
                        <a:pt x="137322" y="519847"/>
                        <a:pt x="183760" y="518815"/>
                        <a:pt x="224006" y="543066"/>
                      </a:cubicBezTo>
                      <a:cubicBezTo>
                        <a:pt x="230713" y="547194"/>
                        <a:pt x="233809" y="544614"/>
                        <a:pt x="236905" y="538938"/>
                      </a:cubicBezTo>
                      <a:cubicBezTo>
                        <a:pt x="255996" y="503336"/>
                        <a:pt x="278183" y="469281"/>
                        <a:pt x="302434" y="437291"/>
                      </a:cubicBezTo>
                      <a:cubicBezTo>
                        <a:pt x="305530" y="433163"/>
                        <a:pt x="310690" y="428519"/>
                        <a:pt x="302950" y="423359"/>
                      </a:cubicBezTo>
                      <a:cubicBezTo>
                        <a:pt x="273540" y="404268"/>
                        <a:pt x="258576" y="373826"/>
                        <a:pt x="238453" y="346995"/>
                      </a:cubicBezTo>
                      <a:cubicBezTo>
                        <a:pt x="234841" y="342351"/>
                        <a:pt x="232262" y="337707"/>
                        <a:pt x="228650" y="333063"/>
                      </a:cubicBezTo>
                      <a:cubicBezTo>
                        <a:pt x="212654" y="310360"/>
                        <a:pt x="212138" y="309844"/>
                        <a:pt x="230713" y="290237"/>
                      </a:cubicBezTo>
                      <a:cubicBezTo>
                        <a:pt x="248257" y="271662"/>
                        <a:pt x="266316" y="254119"/>
                        <a:pt x="283859" y="236060"/>
                      </a:cubicBezTo>
                      <a:cubicBezTo>
                        <a:pt x="289535" y="230384"/>
                        <a:pt x="294179" y="229868"/>
                        <a:pt x="300370" y="234512"/>
                      </a:cubicBezTo>
                      <a:cubicBezTo>
                        <a:pt x="327201" y="252571"/>
                        <a:pt x="354032" y="270114"/>
                        <a:pt x="380863" y="288173"/>
                      </a:cubicBezTo>
                      <a:cubicBezTo>
                        <a:pt x="390150" y="294365"/>
                        <a:pt x="396342" y="303137"/>
                        <a:pt x="403050" y="311392"/>
                      </a:cubicBezTo>
                      <a:cubicBezTo>
                        <a:pt x="408726" y="319132"/>
                        <a:pt x="413885" y="320680"/>
                        <a:pt x="422141" y="313972"/>
                      </a:cubicBezTo>
                      <a:cubicBezTo>
                        <a:pt x="452584" y="288689"/>
                        <a:pt x="485606" y="266502"/>
                        <a:pt x="519661" y="246895"/>
                      </a:cubicBezTo>
                      <a:cubicBezTo>
                        <a:pt x="524820" y="243799"/>
                        <a:pt x="529464" y="240703"/>
                        <a:pt x="524820" y="233996"/>
                      </a:cubicBezTo>
                      <a:cubicBezTo>
                        <a:pt x="502633" y="202005"/>
                        <a:pt x="501086" y="163823"/>
                        <a:pt x="492314" y="127704"/>
                      </a:cubicBezTo>
                      <a:cubicBezTo>
                        <a:pt x="484574" y="96230"/>
                        <a:pt x="485606" y="96746"/>
                        <a:pt x="514501" y="82298"/>
                      </a:cubicBezTo>
                      <a:cubicBezTo>
                        <a:pt x="535140" y="71979"/>
                        <a:pt x="557327" y="64239"/>
                        <a:pt x="578482" y="55468"/>
                      </a:cubicBezTo>
                      <a:cubicBezTo>
                        <a:pt x="586222" y="52372"/>
                        <a:pt x="590866" y="52888"/>
                        <a:pt x="595509" y="60111"/>
                      </a:cubicBezTo>
                      <a:cubicBezTo>
                        <a:pt x="613053" y="86942"/>
                        <a:pt x="630596" y="113257"/>
                        <a:pt x="648655" y="139572"/>
                      </a:cubicBezTo>
                      <a:cubicBezTo>
                        <a:pt x="655363" y="149375"/>
                        <a:pt x="657427" y="160727"/>
                        <a:pt x="661039" y="172078"/>
                      </a:cubicBezTo>
                      <a:cubicBezTo>
                        <a:pt x="663618" y="180334"/>
                        <a:pt x="667230" y="182914"/>
                        <a:pt x="675486" y="180334"/>
                      </a:cubicBezTo>
                      <a:cubicBezTo>
                        <a:pt x="713668" y="168983"/>
                        <a:pt x="752882" y="160727"/>
                        <a:pt x="792613" y="155567"/>
                      </a:cubicBezTo>
                      <a:cubicBezTo>
                        <a:pt x="800352" y="154535"/>
                        <a:pt x="802932" y="151439"/>
                        <a:pt x="801900" y="143700"/>
                      </a:cubicBezTo>
                      <a:cubicBezTo>
                        <a:pt x="795193" y="98294"/>
                        <a:pt x="811704" y="55468"/>
                        <a:pt x="816864" y="11094"/>
                      </a:cubicBezTo>
                      <a:cubicBezTo>
                        <a:pt x="817380" y="5934"/>
                        <a:pt x="820476" y="2838"/>
                        <a:pt x="826151" y="2322"/>
                      </a:cubicBezTo>
                      <a:cubicBezTo>
                        <a:pt x="859174" y="-1290"/>
                        <a:pt x="892196" y="258"/>
                        <a:pt x="925219" y="774"/>
                      </a:cubicBezTo>
                      <a:cubicBezTo>
                        <a:pt x="930895" y="774"/>
                        <a:pt x="933475" y="4902"/>
                        <a:pt x="934507" y="10062"/>
                      </a:cubicBezTo>
                      <a:cubicBezTo>
                        <a:pt x="941214" y="43600"/>
                        <a:pt x="948438" y="77139"/>
                        <a:pt x="954114" y="111193"/>
                      </a:cubicBezTo>
                      <a:cubicBezTo>
                        <a:pt x="955662" y="120481"/>
                        <a:pt x="953082" y="130800"/>
                        <a:pt x="952050" y="140604"/>
                      </a:cubicBezTo>
                      <a:cubicBezTo>
                        <a:pt x="951018" y="148343"/>
                        <a:pt x="954114" y="151955"/>
                        <a:pt x="962369" y="152987"/>
                      </a:cubicBezTo>
                      <a:cubicBezTo>
                        <a:pt x="1001584" y="157115"/>
                        <a:pt x="1040798" y="164339"/>
                        <a:pt x="1078980" y="174658"/>
                      </a:cubicBezTo>
                      <a:cubicBezTo>
                        <a:pt x="1085172" y="176206"/>
                        <a:pt x="1091364" y="176722"/>
                        <a:pt x="1093428" y="168467"/>
                      </a:cubicBezTo>
                      <a:cubicBezTo>
                        <a:pt x="1101683" y="130284"/>
                        <a:pt x="1127482" y="101390"/>
                        <a:pt x="1147089" y="69399"/>
                      </a:cubicBezTo>
                      <a:cubicBezTo>
                        <a:pt x="1162569" y="43084"/>
                        <a:pt x="1163601" y="43600"/>
                        <a:pt x="1192495" y="54436"/>
                      </a:cubicBezTo>
                      <a:cubicBezTo>
                        <a:pt x="1214682" y="62691"/>
                        <a:pt x="1236353" y="71979"/>
                        <a:pt x="1258024" y="81266"/>
                      </a:cubicBezTo>
                      <a:cubicBezTo>
                        <a:pt x="1265764" y="84362"/>
                        <a:pt x="1268860" y="88490"/>
                        <a:pt x="1267312" y="96746"/>
                      </a:cubicBezTo>
                      <a:cubicBezTo>
                        <a:pt x="1260604" y="128736"/>
                        <a:pt x="1254928" y="160727"/>
                        <a:pt x="1247705" y="192718"/>
                      </a:cubicBezTo>
                      <a:cubicBezTo>
                        <a:pt x="1245125" y="203553"/>
                        <a:pt x="1238417" y="213873"/>
                        <a:pt x="1233258" y="224192"/>
                      </a:cubicBezTo>
                      <a:cubicBezTo>
                        <a:pt x="1229646" y="230384"/>
                        <a:pt x="1230678" y="233996"/>
                        <a:pt x="1237385" y="237608"/>
                      </a:cubicBezTo>
                      <a:cubicBezTo>
                        <a:pt x="1273504" y="256699"/>
                        <a:pt x="1307558" y="279402"/>
                        <a:pt x="1340065" y="304169"/>
                      </a:cubicBezTo>
                      <a:cubicBezTo>
                        <a:pt x="1345741" y="308812"/>
                        <a:pt x="1349868" y="309328"/>
                        <a:pt x="1354512" y="302621"/>
                      </a:cubicBezTo>
                      <a:cubicBezTo>
                        <a:pt x="1381343" y="264954"/>
                        <a:pt x="1424169" y="246379"/>
                        <a:pt x="1459771" y="218516"/>
                      </a:cubicBezTo>
                      <a:cubicBezTo>
                        <a:pt x="1464415" y="214905"/>
                        <a:pt x="1468027" y="216452"/>
                        <a:pt x="1472155" y="220064"/>
                      </a:cubicBezTo>
                      <a:cubicBezTo>
                        <a:pt x="1496406" y="241219"/>
                        <a:pt x="1519109" y="264438"/>
                        <a:pt x="1541296" y="287657"/>
                      </a:cubicBezTo>
                      <a:cubicBezTo>
                        <a:pt x="1545424" y="292301"/>
                        <a:pt x="1545940" y="296429"/>
                        <a:pt x="1542328" y="301073"/>
                      </a:cubicBezTo>
                      <a:cubicBezTo>
                        <a:pt x="1523237" y="329452"/>
                        <a:pt x="1505177" y="357830"/>
                        <a:pt x="1485570" y="385693"/>
                      </a:cubicBezTo>
                      <a:cubicBezTo>
                        <a:pt x="1479895" y="393949"/>
                        <a:pt x="1470607" y="400140"/>
                        <a:pt x="1462868" y="406332"/>
                      </a:cubicBezTo>
                      <a:cubicBezTo>
                        <a:pt x="1456676" y="411492"/>
                        <a:pt x="1455644" y="416136"/>
                        <a:pt x="1460803" y="422327"/>
                      </a:cubicBezTo>
                      <a:cubicBezTo>
                        <a:pt x="1486086" y="453802"/>
                        <a:pt x="1509305" y="487341"/>
                        <a:pt x="1529428" y="522427"/>
                      </a:cubicBezTo>
                      <a:cubicBezTo>
                        <a:pt x="1534072" y="530167"/>
                        <a:pt x="1538716" y="529135"/>
                        <a:pt x="1544908" y="525007"/>
                      </a:cubicBezTo>
                      <a:cubicBezTo>
                        <a:pt x="1584122" y="500756"/>
                        <a:pt x="1630044" y="500240"/>
                        <a:pt x="1672870" y="488373"/>
                      </a:cubicBezTo>
                      <a:cubicBezTo>
                        <a:pt x="1678546" y="486825"/>
                        <a:pt x="1681642" y="489921"/>
                        <a:pt x="1683706" y="495080"/>
                      </a:cubicBezTo>
                      <a:cubicBezTo>
                        <a:pt x="1697637" y="523975"/>
                        <a:pt x="1710537" y="553902"/>
                        <a:pt x="1721888" y="583828"/>
                      </a:cubicBezTo>
                      <a:cubicBezTo>
                        <a:pt x="1723952" y="590020"/>
                        <a:pt x="1722404" y="593632"/>
                        <a:pt x="1717244" y="596728"/>
                      </a:cubicBezTo>
                      <a:cubicBezTo>
                        <a:pt x="1689381" y="615303"/>
                        <a:pt x="1662035" y="634394"/>
                        <a:pt x="1633140" y="652453"/>
                      </a:cubicBezTo>
                      <a:cubicBezTo>
                        <a:pt x="1623852" y="658129"/>
                        <a:pt x="1612501" y="660709"/>
                        <a:pt x="1601665" y="663805"/>
                      </a:cubicBezTo>
                      <a:cubicBezTo>
                        <a:pt x="1594958" y="665869"/>
                        <a:pt x="1592894" y="668965"/>
                        <a:pt x="1594958" y="676188"/>
                      </a:cubicBezTo>
                      <a:cubicBezTo>
                        <a:pt x="1606309" y="715403"/>
                        <a:pt x="1615081" y="755133"/>
                        <a:pt x="1620241" y="795895"/>
                      </a:cubicBezTo>
                      <a:cubicBezTo>
                        <a:pt x="1621272" y="803119"/>
                        <a:pt x="1624368" y="805699"/>
                        <a:pt x="1631076" y="804667"/>
                      </a:cubicBezTo>
                      <a:cubicBezTo>
                        <a:pt x="1676482" y="797959"/>
                        <a:pt x="1719308" y="814470"/>
                        <a:pt x="1763682" y="819630"/>
                      </a:cubicBezTo>
                      <a:cubicBezTo>
                        <a:pt x="1769874" y="820146"/>
                        <a:pt x="1772454" y="823758"/>
                        <a:pt x="1773486" y="829950"/>
                      </a:cubicBezTo>
                      <a:cubicBezTo>
                        <a:pt x="1776582" y="862456"/>
                        <a:pt x="1775034" y="895479"/>
                        <a:pt x="1775034" y="927985"/>
                      </a:cubicBezTo>
                      <a:cubicBezTo>
                        <a:pt x="1775034" y="933661"/>
                        <a:pt x="1771422" y="936241"/>
                        <a:pt x="1766262" y="937273"/>
                      </a:cubicBezTo>
                      <a:cubicBezTo>
                        <a:pt x="1732207" y="943981"/>
                        <a:pt x="1698153" y="951204"/>
                        <a:pt x="1663583" y="957396"/>
                      </a:cubicBezTo>
                      <a:cubicBezTo>
                        <a:pt x="1654811" y="958944"/>
                        <a:pt x="1645523" y="956364"/>
                        <a:pt x="1636752" y="955332"/>
                      </a:cubicBezTo>
                      <a:cubicBezTo>
                        <a:pt x="1627980" y="954300"/>
                        <a:pt x="1623336" y="956364"/>
                        <a:pt x="1622304" y="966684"/>
                      </a:cubicBezTo>
                      <a:cubicBezTo>
                        <a:pt x="1618177" y="1005382"/>
                        <a:pt x="1610953" y="1044080"/>
                        <a:pt x="1601149" y="1081746"/>
                      </a:cubicBezTo>
                      <a:cubicBezTo>
                        <a:pt x="1598569" y="1091034"/>
                        <a:pt x="1601665" y="1095678"/>
                        <a:pt x="1610437" y="1097742"/>
                      </a:cubicBezTo>
                      <a:cubicBezTo>
                        <a:pt x="1654811" y="1108577"/>
                        <a:pt x="1687318" y="1140568"/>
                        <a:pt x="1726016" y="1161723"/>
                      </a:cubicBezTo>
                      <a:cubicBezTo>
                        <a:pt x="1731176" y="1164819"/>
                        <a:pt x="1731176" y="1168947"/>
                        <a:pt x="1729112" y="1174107"/>
                      </a:cubicBezTo>
                      <a:cubicBezTo>
                        <a:pt x="1718792" y="1204549"/>
                        <a:pt x="1706409" y="1234476"/>
                        <a:pt x="1693509" y="1263887"/>
                      </a:cubicBezTo>
                      <a:cubicBezTo>
                        <a:pt x="1690929" y="1269562"/>
                        <a:pt x="1687318" y="1271626"/>
                        <a:pt x="1681126" y="1270078"/>
                      </a:cubicBezTo>
                      <a:cubicBezTo>
                        <a:pt x="1648103" y="1263371"/>
                        <a:pt x="1614565" y="1257179"/>
                        <a:pt x="1581542" y="1249955"/>
                      </a:cubicBezTo>
                      <a:cubicBezTo>
                        <a:pt x="1571223" y="1247375"/>
                        <a:pt x="1561935" y="1241184"/>
                        <a:pt x="1552647" y="1236024"/>
                      </a:cubicBezTo>
                      <a:cubicBezTo>
                        <a:pt x="1545940" y="1232412"/>
                        <a:pt x="1542328" y="1232928"/>
                        <a:pt x="1538200" y="1240152"/>
                      </a:cubicBezTo>
                      <a:cubicBezTo>
                        <a:pt x="1519109" y="1275238"/>
                        <a:pt x="1497954" y="1309293"/>
                        <a:pt x="1473187" y="1340767"/>
                      </a:cubicBezTo>
                      <a:cubicBezTo>
                        <a:pt x="1467511" y="1347991"/>
                        <a:pt x="1466479" y="1352635"/>
                        <a:pt x="1475251" y="1358310"/>
                      </a:cubicBezTo>
                      <a:cubicBezTo>
                        <a:pt x="1502598" y="1375854"/>
                        <a:pt x="1516013" y="1405264"/>
                        <a:pt x="1535104" y="1430031"/>
                      </a:cubicBezTo>
                      <a:cubicBezTo>
                        <a:pt x="1538716" y="1434675"/>
                        <a:pt x="1541812" y="1439835"/>
                        <a:pt x="1545424" y="1444995"/>
                      </a:cubicBezTo>
                      <a:cubicBezTo>
                        <a:pt x="1566063" y="1474921"/>
                        <a:pt x="1565031" y="1464602"/>
                        <a:pt x="1542844" y="1489885"/>
                      </a:cubicBezTo>
                      <a:cubicBezTo>
                        <a:pt x="1526849" y="1508460"/>
                        <a:pt x="1508273" y="1524971"/>
                        <a:pt x="1491246" y="1542514"/>
                      </a:cubicBezTo>
                      <a:cubicBezTo>
                        <a:pt x="1485054" y="1549222"/>
                        <a:pt x="1479895" y="1549222"/>
                        <a:pt x="1472155" y="1544062"/>
                      </a:cubicBezTo>
                      <a:cubicBezTo>
                        <a:pt x="1446356" y="1526519"/>
                        <a:pt x="1420041" y="1508976"/>
                        <a:pt x="1393726" y="1491948"/>
                      </a:cubicBezTo>
                      <a:cubicBezTo>
                        <a:pt x="1383923" y="1485241"/>
                        <a:pt x="1377215" y="1475437"/>
                        <a:pt x="1369992" y="1466666"/>
                      </a:cubicBezTo>
                      <a:cubicBezTo>
                        <a:pt x="1364316" y="1459958"/>
                        <a:pt x="1359672" y="1458926"/>
                        <a:pt x="1352964" y="1464602"/>
                      </a:cubicBezTo>
                      <a:cubicBezTo>
                        <a:pt x="1322005" y="1489885"/>
                        <a:pt x="1288983" y="1512588"/>
                        <a:pt x="1254413" y="1532711"/>
                      </a:cubicBezTo>
                      <a:cubicBezTo>
                        <a:pt x="1249769" y="1535291"/>
                        <a:pt x="1244609" y="1537871"/>
                        <a:pt x="1248737" y="1544578"/>
                      </a:cubicBezTo>
                      <a:cubicBezTo>
                        <a:pt x="1272472" y="1580181"/>
                        <a:pt x="1274020" y="1622491"/>
                        <a:pt x="1284339" y="1662221"/>
                      </a:cubicBezTo>
                      <a:cubicBezTo>
                        <a:pt x="1290531" y="1685440"/>
                        <a:pt x="1292079" y="1682344"/>
                        <a:pt x="1268860" y="1693180"/>
                      </a:cubicBezTo>
                      <a:cubicBezTo>
                        <a:pt x="1244609" y="1704531"/>
                        <a:pt x="1219842" y="1714335"/>
                        <a:pt x="1195591" y="1724654"/>
                      </a:cubicBezTo>
                      <a:cubicBezTo>
                        <a:pt x="1187851" y="1727750"/>
                        <a:pt x="1183208" y="1726718"/>
                        <a:pt x="1178564" y="1719495"/>
                      </a:cubicBezTo>
                      <a:cubicBezTo>
                        <a:pt x="1161021" y="1692664"/>
                        <a:pt x="1142962" y="1666865"/>
                        <a:pt x="1125418" y="1640034"/>
                      </a:cubicBezTo>
                      <a:cubicBezTo>
                        <a:pt x="1118711" y="1629715"/>
                        <a:pt x="1116131" y="1617847"/>
                        <a:pt x="1113035" y="1606496"/>
                      </a:cubicBezTo>
                      <a:cubicBezTo>
                        <a:pt x="1110971" y="1599272"/>
                        <a:pt x="1107359" y="1597208"/>
                        <a:pt x="1099619" y="1599272"/>
                      </a:cubicBezTo>
                      <a:cubicBezTo>
                        <a:pt x="1060405" y="1611139"/>
                        <a:pt x="1020675" y="1619395"/>
                        <a:pt x="979913" y="1624555"/>
                      </a:cubicBezTo>
                      <a:cubicBezTo>
                        <a:pt x="973205" y="1625587"/>
                        <a:pt x="971141" y="1628682"/>
                        <a:pt x="972173" y="1634874"/>
                      </a:cubicBezTo>
                      <a:cubicBezTo>
                        <a:pt x="979397" y="1680280"/>
                        <a:pt x="962885" y="1723106"/>
                        <a:pt x="957726" y="1767481"/>
                      </a:cubicBezTo>
                      <a:cubicBezTo>
                        <a:pt x="956694" y="1775220"/>
                        <a:pt x="952566" y="1777800"/>
                        <a:pt x="945858" y="1777800"/>
                      </a:cubicBezTo>
                      <a:cubicBezTo>
                        <a:pt x="929347" y="1778316"/>
                        <a:pt x="912320" y="1779348"/>
                        <a:pt x="895808" y="1779864"/>
                      </a:cubicBezTo>
                      <a:cubicBezTo>
                        <a:pt x="894776" y="1776252"/>
                        <a:pt x="894776" y="1776252"/>
                        <a:pt x="894776" y="1775736"/>
                      </a:cubicBezTo>
                      <a:close/>
                      <a:moveTo>
                        <a:pt x="890648" y="1454798"/>
                      </a:moveTo>
                      <a:cubicBezTo>
                        <a:pt x="1199203" y="1449638"/>
                        <a:pt x="1454096" y="1207645"/>
                        <a:pt x="1452548" y="884127"/>
                      </a:cubicBezTo>
                      <a:cubicBezTo>
                        <a:pt x="1451516" y="575057"/>
                        <a:pt x="1205395" y="320164"/>
                        <a:pt x="881361" y="322228"/>
                      </a:cubicBezTo>
                      <a:cubicBezTo>
                        <a:pt x="571775" y="324292"/>
                        <a:pt x="318429" y="570929"/>
                        <a:pt x="320494" y="893415"/>
                      </a:cubicBezTo>
                      <a:cubicBezTo>
                        <a:pt x="323073" y="1202485"/>
                        <a:pt x="569195" y="1452218"/>
                        <a:pt x="890648" y="1454798"/>
                      </a:cubicBezTo>
                      <a:close/>
                    </a:path>
                  </a:pathLst>
                </a:custGeom>
                <a:solidFill>
                  <a:schemeClr val="dk1">
                    <a:alpha val="4705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174;p41"/>
                <p:cNvSpPr/>
                <p:nvPr/>
              </p:nvSpPr>
              <p:spPr>
                <a:xfrm>
                  <a:off x="3733675" y="2339591"/>
                  <a:ext cx="835883" cy="835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883" h="835883" extrusionOk="0">
                      <a:moveTo>
                        <a:pt x="836916" y="418458"/>
                      </a:moveTo>
                      <a:cubicBezTo>
                        <a:pt x="833821" y="651679"/>
                        <a:pt x="651165" y="836915"/>
                        <a:pt x="418459" y="836399"/>
                      </a:cubicBezTo>
                      <a:cubicBezTo>
                        <a:pt x="182657" y="836399"/>
                        <a:pt x="-515" y="649615"/>
                        <a:pt x="1" y="417426"/>
                      </a:cubicBezTo>
                      <a:cubicBezTo>
                        <a:pt x="517" y="181624"/>
                        <a:pt x="187301" y="0"/>
                        <a:pt x="418975" y="0"/>
                      </a:cubicBezTo>
                      <a:cubicBezTo>
                        <a:pt x="651680" y="516"/>
                        <a:pt x="833821" y="186268"/>
                        <a:pt x="836916" y="418458"/>
                      </a:cubicBezTo>
                      <a:close/>
                    </a:path>
                  </a:pathLst>
                </a:custGeom>
                <a:solidFill>
                  <a:schemeClr val="dk1">
                    <a:alpha val="4705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75" name="Google Shape;175;p41"/>
              <p:cNvSpPr/>
              <p:nvPr/>
            </p:nvSpPr>
            <p:spPr>
              <a:xfrm>
                <a:off x="1727363" y="4086481"/>
                <a:ext cx="683882" cy="686216"/>
              </a:xfrm>
              <a:custGeom>
                <a:avLst/>
                <a:gdLst/>
                <a:ahLst/>
                <a:cxnLst/>
                <a:rect l="l" t="t" r="r" b="b"/>
                <a:pathLst>
                  <a:path w="1511813" h="1516973" extrusionOk="0">
                    <a:moveTo>
                      <a:pt x="817500" y="1518710"/>
                    </a:moveTo>
                    <a:cubicBezTo>
                      <a:pt x="809245" y="1520774"/>
                      <a:pt x="805633" y="1516130"/>
                      <a:pt x="802537" y="1507875"/>
                    </a:cubicBezTo>
                    <a:cubicBezTo>
                      <a:pt x="795829" y="1486204"/>
                      <a:pt x="788090" y="1464532"/>
                      <a:pt x="780866" y="1442862"/>
                    </a:cubicBezTo>
                    <a:cubicBezTo>
                      <a:pt x="774674" y="1424286"/>
                      <a:pt x="777770" y="1404679"/>
                      <a:pt x="776738" y="1385072"/>
                    </a:cubicBezTo>
                    <a:cubicBezTo>
                      <a:pt x="776222" y="1369593"/>
                      <a:pt x="775706" y="1370109"/>
                      <a:pt x="760227" y="1369593"/>
                    </a:cubicBezTo>
                    <a:cubicBezTo>
                      <a:pt x="738556" y="1369593"/>
                      <a:pt x="716369" y="1368045"/>
                      <a:pt x="694698" y="1366497"/>
                    </a:cubicBezTo>
                    <a:cubicBezTo>
                      <a:pt x="683346" y="1365465"/>
                      <a:pt x="676638" y="1365981"/>
                      <a:pt x="676638" y="1379912"/>
                    </a:cubicBezTo>
                    <a:cubicBezTo>
                      <a:pt x="676638" y="1424286"/>
                      <a:pt x="655483" y="1462469"/>
                      <a:pt x="637940" y="1501683"/>
                    </a:cubicBezTo>
                    <a:cubicBezTo>
                      <a:pt x="634844" y="1508907"/>
                      <a:pt x="630716" y="1510454"/>
                      <a:pt x="622977" y="1508907"/>
                    </a:cubicBezTo>
                    <a:cubicBezTo>
                      <a:pt x="556416" y="1496523"/>
                      <a:pt x="492434" y="1475368"/>
                      <a:pt x="430517" y="1447505"/>
                    </a:cubicBezTo>
                    <a:cubicBezTo>
                      <a:pt x="423294" y="1443893"/>
                      <a:pt x="420198" y="1440282"/>
                      <a:pt x="422262" y="1431510"/>
                    </a:cubicBezTo>
                    <a:cubicBezTo>
                      <a:pt x="427421" y="1409323"/>
                      <a:pt x="431033" y="1386620"/>
                      <a:pt x="435677" y="1364433"/>
                    </a:cubicBezTo>
                    <a:cubicBezTo>
                      <a:pt x="439805" y="1344310"/>
                      <a:pt x="452704" y="1327798"/>
                      <a:pt x="461992" y="1310255"/>
                    </a:cubicBezTo>
                    <a:cubicBezTo>
                      <a:pt x="467152" y="1300452"/>
                      <a:pt x="466120" y="1295808"/>
                      <a:pt x="456316" y="1290132"/>
                    </a:cubicBezTo>
                    <a:cubicBezTo>
                      <a:pt x="435677" y="1278265"/>
                      <a:pt x="415554" y="1264849"/>
                      <a:pt x="395431" y="1251434"/>
                    </a:cubicBezTo>
                    <a:cubicBezTo>
                      <a:pt x="388207" y="1246274"/>
                      <a:pt x="383563" y="1246274"/>
                      <a:pt x="378919" y="1254014"/>
                    </a:cubicBezTo>
                    <a:cubicBezTo>
                      <a:pt x="356216" y="1293228"/>
                      <a:pt x="319066" y="1317479"/>
                      <a:pt x="283464" y="1342246"/>
                    </a:cubicBezTo>
                    <a:cubicBezTo>
                      <a:pt x="276240" y="1346890"/>
                      <a:pt x="272112" y="1346374"/>
                      <a:pt x="265920" y="1341214"/>
                    </a:cubicBezTo>
                    <a:cubicBezTo>
                      <a:pt x="214323" y="1297356"/>
                      <a:pt x="169433" y="1246790"/>
                      <a:pt x="130218" y="1191580"/>
                    </a:cubicBezTo>
                    <a:cubicBezTo>
                      <a:pt x="125575" y="1185389"/>
                      <a:pt x="125059" y="1180745"/>
                      <a:pt x="130734" y="1174553"/>
                    </a:cubicBezTo>
                    <a:cubicBezTo>
                      <a:pt x="146730" y="1157010"/>
                      <a:pt x="161177" y="1138435"/>
                      <a:pt x="177688" y="1121408"/>
                    </a:cubicBezTo>
                    <a:cubicBezTo>
                      <a:pt x="191104" y="1107476"/>
                      <a:pt x="209163" y="1099221"/>
                      <a:pt x="225674" y="1089417"/>
                    </a:cubicBezTo>
                    <a:cubicBezTo>
                      <a:pt x="236510" y="1083225"/>
                      <a:pt x="237026" y="1078065"/>
                      <a:pt x="230834" y="1067230"/>
                    </a:cubicBezTo>
                    <a:cubicBezTo>
                      <a:pt x="218967" y="1047107"/>
                      <a:pt x="208647" y="1025436"/>
                      <a:pt x="198327" y="1004281"/>
                    </a:cubicBezTo>
                    <a:cubicBezTo>
                      <a:pt x="194716" y="997057"/>
                      <a:pt x="192136" y="993445"/>
                      <a:pt x="183880" y="998089"/>
                    </a:cubicBezTo>
                    <a:cubicBezTo>
                      <a:pt x="147246" y="1017180"/>
                      <a:pt x="108031" y="1024920"/>
                      <a:pt x="67269" y="1025952"/>
                    </a:cubicBezTo>
                    <a:cubicBezTo>
                      <a:pt x="63657" y="1025952"/>
                      <a:pt x="59529" y="1026984"/>
                      <a:pt x="55918" y="1027500"/>
                    </a:cubicBezTo>
                    <a:cubicBezTo>
                      <a:pt x="48694" y="1028532"/>
                      <a:pt x="44050" y="1025952"/>
                      <a:pt x="41470" y="1018212"/>
                    </a:cubicBezTo>
                    <a:cubicBezTo>
                      <a:pt x="21347" y="960939"/>
                      <a:pt x="6384" y="902117"/>
                      <a:pt x="1224" y="841748"/>
                    </a:cubicBezTo>
                    <a:cubicBezTo>
                      <a:pt x="-1872" y="808725"/>
                      <a:pt x="-1356" y="809241"/>
                      <a:pt x="30635" y="797374"/>
                    </a:cubicBezTo>
                    <a:cubicBezTo>
                      <a:pt x="64173" y="784474"/>
                      <a:pt x="98744" y="775703"/>
                      <a:pt x="134862" y="778799"/>
                    </a:cubicBezTo>
                    <a:cubicBezTo>
                      <a:pt x="144150" y="779315"/>
                      <a:pt x="147246" y="775187"/>
                      <a:pt x="147246" y="765899"/>
                    </a:cubicBezTo>
                    <a:cubicBezTo>
                      <a:pt x="147246" y="742680"/>
                      <a:pt x="148278" y="719461"/>
                      <a:pt x="150342" y="696242"/>
                    </a:cubicBezTo>
                    <a:cubicBezTo>
                      <a:pt x="151373" y="685923"/>
                      <a:pt x="150858" y="678699"/>
                      <a:pt x="137442" y="678699"/>
                    </a:cubicBezTo>
                    <a:cubicBezTo>
                      <a:pt x="92552" y="678699"/>
                      <a:pt x="53854" y="657544"/>
                      <a:pt x="14639" y="639485"/>
                    </a:cubicBezTo>
                    <a:cubicBezTo>
                      <a:pt x="7932" y="636389"/>
                      <a:pt x="6384" y="632261"/>
                      <a:pt x="7932" y="625037"/>
                    </a:cubicBezTo>
                    <a:cubicBezTo>
                      <a:pt x="20315" y="558476"/>
                      <a:pt x="40954" y="494495"/>
                      <a:pt x="69333" y="432578"/>
                    </a:cubicBezTo>
                    <a:cubicBezTo>
                      <a:pt x="72945" y="424838"/>
                      <a:pt x="77073" y="421742"/>
                      <a:pt x="86360" y="423806"/>
                    </a:cubicBezTo>
                    <a:cubicBezTo>
                      <a:pt x="107515" y="428450"/>
                      <a:pt x="129186" y="432578"/>
                      <a:pt x="150858" y="436706"/>
                    </a:cubicBezTo>
                    <a:cubicBezTo>
                      <a:pt x="171497" y="440833"/>
                      <a:pt x="188008" y="453733"/>
                      <a:pt x="206583" y="463536"/>
                    </a:cubicBezTo>
                    <a:cubicBezTo>
                      <a:pt x="216903" y="468696"/>
                      <a:pt x="221546" y="467664"/>
                      <a:pt x="227738" y="457345"/>
                    </a:cubicBezTo>
                    <a:cubicBezTo>
                      <a:pt x="239606" y="436706"/>
                      <a:pt x="253021" y="416582"/>
                      <a:pt x="266952" y="396459"/>
                    </a:cubicBezTo>
                    <a:cubicBezTo>
                      <a:pt x="271596" y="389752"/>
                      <a:pt x="271596" y="385108"/>
                      <a:pt x="264373" y="380980"/>
                    </a:cubicBezTo>
                    <a:cubicBezTo>
                      <a:pt x="225158" y="357761"/>
                      <a:pt x="200391" y="320611"/>
                      <a:pt x="175108" y="284492"/>
                    </a:cubicBezTo>
                    <a:cubicBezTo>
                      <a:pt x="170465" y="277785"/>
                      <a:pt x="170981" y="273657"/>
                      <a:pt x="176140" y="267981"/>
                    </a:cubicBezTo>
                    <a:cubicBezTo>
                      <a:pt x="219998" y="216383"/>
                      <a:pt x="270048" y="171493"/>
                      <a:pt x="325258" y="132279"/>
                    </a:cubicBezTo>
                    <a:cubicBezTo>
                      <a:pt x="331966" y="127635"/>
                      <a:pt x="336609" y="126603"/>
                      <a:pt x="343317" y="132795"/>
                    </a:cubicBezTo>
                    <a:cubicBezTo>
                      <a:pt x="360344" y="148274"/>
                      <a:pt x="378404" y="162722"/>
                      <a:pt x="395431" y="178717"/>
                    </a:cubicBezTo>
                    <a:cubicBezTo>
                      <a:pt x="409362" y="191616"/>
                      <a:pt x="416070" y="209160"/>
                      <a:pt x="426389" y="224639"/>
                    </a:cubicBezTo>
                    <a:cubicBezTo>
                      <a:pt x="437741" y="241666"/>
                      <a:pt x="435161" y="240634"/>
                      <a:pt x="451156" y="231347"/>
                    </a:cubicBezTo>
                    <a:cubicBezTo>
                      <a:pt x="470763" y="219995"/>
                      <a:pt x="491403" y="209676"/>
                      <a:pt x="512042" y="200388"/>
                    </a:cubicBezTo>
                    <a:cubicBezTo>
                      <a:pt x="521329" y="196260"/>
                      <a:pt x="522361" y="192132"/>
                      <a:pt x="518233" y="183877"/>
                    </a:cubicBezTo>
                    <a:cubicBezTo>
                      <a:pt x="499142" y="148274"/>
                      <a:pt x="492434" y="109576"/>
                      <a:pt x="491403" y="69846"/>
                    </a:cubicBezTo>
                    <a:cubicBezTo>
                      <a:pt x="491403" y="66234"/>
                      <a:pt x="490371" y="62106"/>
                      <a:pt x="489855" y="58494"/>
                    </a:cubicBezTo>
                    <a:cubicBezTo>
                      <a:pt x="488307" y="50239"/>
                      <a:pt x="491403" y="46111"/>
                      <a:pt x="499658" y="43015"/>
                    </a:cubicBezTo>
                    <a:cubicBezTo>
                      <a:pt x="563123" y="20312"/>
                      <a:pt x="628653" y="6380"/>
                      <a:pt x="695730" y="189"/>
                    </a:cubicBezTo>
                    <a:cubicBezTo>
                      <a:pt x="706049" y="-843"/>
                      <a:pt x="710693" y="2253"/>
                      <a:pt x="713273" y="12056"/>
                    </a:cubicBezTo>
                    <a:cubicBezTo>
                      <a:pt x="715337" y="19796"/>
                      <a:pt x="717917" y="27536"/>
                      <a:pt x="721012" y="35275"/>
                    </a:cubicBezTo>
                    <a:cubicBezTo>
                      <a:pt x="734428" y="67266"/>
                      <a:pt x="741136" y="99772"/>
                      <a:pt x="738556" y="134343"/>
                    </a:cubicBezTo>
                    <a:cubicBezTo>
                      <a:pt x="737524" y="145694"/>
                      <a:pt x="742168" y="148790"/>
                      <a:pt x="753519" y="148790"/>
                    </a:cubicBezTo>
                    <a:cubicBezTo>
                      <a:pt x="775706" y="148274"/>
                      <a:pt x="797893" y="149822"/>
                      <a:pt x="820596" y="151886"/>
                    </a:cubicBezTo>
                    <a:cubicBezTo>
                      <a:pt x="831948" y="152918"/>
                      <a:pt x="838655" y="152402"/>
                      <a:pt x="838655" y="138471"/>
                    </a:cubicBezTo>
                    <a:cubicBezTo>
                      <a:pt x="838655" y="94097"/>
                      <a:pt x="859810" y="55914"/>
                      <a:pt x="877354" y="16700"/>
                    </a:cubicBezTo>
                    <a:cubicBezTo>
                      <a:pt x="880449" y="9476"/>
                      <a:pt x="885093" y="7928"/>
                      <a:pt x="892317" y="9476"/>
                    </a:cubicBezTo>
                    <a:cubicBezTo>
                      <a:pt x="958878" y="21860"/>
                      <a:pt x="1022859" y="42499"/>
                      <a:pt x="1084777" y="70878"/>
                    </a:cubicBezTo>
                    <a:cubicBezTo>
                      <a:pt x="1092000" y="74489"/>
                      <a:pt x="1095096" y="78617"/>
                      <a:pt x="1093032" y="86873"/>
                    </a:cubicBezTo>
                    <a:cubicBezTo>
                      <a:pt x="1088388" y="108544"/>
                      <a:pt x="1084261" y="130731"/>
                      <a:pt x="1079617" y="152402"/>
                    </a:cubicBezTo>
                    <a:cubicBezTo>
                      <a:pt x="1075489" y="172525"/>
                      <a:pt x="1062590" y="189036"/>
                      <a:pt x="1053302" y="206580"/>
                    </a:cubicBezTo>
                    <a:cubicBezTo>
                      <a:pt x="1047626" y="217415"/>
                      <a:pt x="1048658" y="222575"/>
                      <a:pt x="1060010" y="228251"/>
                    </a:cubicBezTo>
                    <a:cubicBezTo>
                      <a:pt x="1080133" y="239602"/>
                      <a:pt x="1099740" y="252502"/>
                      <a:pt x="1118315" y="265917"/>
                    </a:cubicBezTo>
                    <a:cubicBezTo>
                      <a:pt x="1126571" y="272109"/>
                      <a:pt x="1131214" y="271593"/>
                      <a:pt x="1136374" y="262821"/>
                    </a:cubicBezTo>
                    <a:cubicBezTo>
                      <a:pt x="1159077" y="223607"/>
                      <a:pt x="1196744" y="199872"/>
                      <a:pt x="1232346" y="174589"/>
                    </a:cubicBezTo>
                    <a:cubicBezTo>
                      <a:pt x="1238538" y="170461"/>
                      <a:pt x="1242666" y="170977"/>
                      <a:pt x="1247825" y="175621"/>
                    </a:cubicBezTo>
                    <a:cubicBezTo>
                      <a:pt x="1299939" y="219995"/>
                      <a:pt x="1345345" y="270045"/>
                      <a:pt x="1384559" y="325770"/>
                    </a:cubicBezTo>
                    <a:cubicBezTo>
                      <a:pt x="1389203" y="331962"/>
                      <a:pt x="1389719" y="336606"/>
                      <a:pt x="1384043" y="342798"/>
                    </a:cubicBezTo>
                    <a:cubicBezTo>
                      <a:pt x="1368048" y="360857"/>
                      <a:pt x="1352569" y="379432"/>
                      <a:pt x="1336057" y="396975"/>
                    </a:cubicBezTo>
                    <a:cubicBezTo>
                      <a:pt x="1323674" y="409875"/>
                      <a:pt x="1306131" y="417098"/>
                      <a:pt x="1291167" y="426902"/>
                    </a:cubicBezTo>
                    <a:cubicBezTo>
                      <a:pt x="1276720" y="436706"/>
                      <a:pt x="1276720" y="436190"/>
                      <a:pt x="1284976" y="451153"/>
                    </a:cubicBezTo>
                    <a:cubicBezTo>
                      <a:pt x="1295811" y="471792"/>
                      <a:pt x="1306647" y="492431"/>
                      <a:pt x="1316450" y="513070"/>
                    </a:cubicBezTo>
                    <a:cubicBezTo>
                      <a:pt x="1320062" y="520294"/>
                      <a:pt x="1323158" y="523390"/>
                      <a:pt x="1330898" y="519262"/>
                    </a:cubicBezTo>
                    <a:cubicBezTo>
                      <a:pt x="1367532" y="500171"/>
                      <a:pt x="1406746" y="492431"/>
                      <a:pt x="1447509" y="491399"/>
                    </a:cubicBezTo>
                    <a:cubicBezTo>
                      <a:pt x="1451120" y="491399"/>
                      <a:pt x="1455248" y="490367"/>
                      <a:pt x="1458860" y="489851"/>
                    </a:cubicBezTo>
                    <a:cubicBezTo>
                      <a:pt x="1466600" y="488819"/>
                      <a:pt x="1470728" y="491399"/>
                      <a:pt x="1473307" y="499139"/>
                    </a:cubicBezTo>
                    <a:cubicBezTo>
                      <a:pt x="1493431" y="556412"/>
                      <a:pt x="1508394" y="615234"/>
                      <a:pt x="1513554" y="675603"/>
                    </a:cubicBezTo>
                    <a:cubicBezTo>
                      <a:pt x="1513554" y="676635"/>
                      <a:pt x="1513554" y="678183"/>
                      <a:pt x="1514070" y="679215"/>
                    </a:cubicBezTo>
                    <a:cubicBezTo>
                      <a:pt x="1518713" y="714301"/>
                      <a:pt x="1519745" y="706046"/>
                      <a:pt x="1490335" y="717397"/>
                    </a:cubicBezTo>
                    <a:cubicBezTo>
                      <a:pt x="1454732" y="730813"/>
                      <a:pt x="1418614" y="741648"/>
                      <a:pt x="1379916" y="738036"/>
                    </a:cubicBezTo>
                    <a:cubicBezTo>
                      <a:pt x="1371144" y="737004"/>
                      <a:pt x="1368048" y="740616"/>
                      <a:pt x="1367532" y="749904"/>
                    </a:cubicBezTo>
                    <a:cubicBezTo>
                      <a:pt x="1367016" y="774155"/>
                      <a:pt x="1365984" y="797890"/>
                      <a:pt x="1363920" y="822141"/>
                    </a:cubicBezTo>
                    <a:cubicBezTo>
                      <a:pt x="1363404" y="831944"/>
                      <a:pt x="1363920" y="838136"/>
                      <a:pt x="1375788" y="838136"/>
                    </a:cubicBezTo>
                    <a:cubicBezTo>
                      <a:pt x="1420678" y="838136"/>
                      <a:pt x="1459376" y="858775"/>
                      <a:pt x="1498590" y="876834"/>
                    </a:cubicBezTo>
                    <a:cubicBezTo>
                      <a:pt x="1505298" y="879930"/>
                      <a:pt x="1507878" y="883542"/>
                      <a:pt x="1506330" y="891798"/>
                    </a:cubicBezTo>
                    <a:cubicBezTo>
                      <a:pt x="1493947" y="958875"/>
                      <a:pt x="1472791" y="1023372"/>
                      <a:pt x="1444413" y="1085289"/>
                    </a:cubicBezTo>
                    <a:cubicBezTo>
                      <a:pt x="1441317" y="1092513"/>
                      <a:pt x="1437189" y="1094577"/>
                      <a:pt x="1429449" y="1093029"/>
                    </a:cubicBezTo>
                    <a:cubicBezTo>
                      <a:pt x="1386623" y="1085289"/>
                      <a:pt x="1343797" y="1078581"/>
                      <a:pt x="1306647" y="1052783"/>
                    </a:cubicBezTo>
                    <a:cubicBezTo>
                      <a:pt x="1297875" y="1046591"/>
                      <a:pt x="1293231" y="1048655"/>
                      <a:pt x="1287556" y="1057942"/>
                    </a:cubicBezTo>
                    <a:cubicBezTo>
                      <a:pt x="1275688" y="1078581"/>
                      <a:pt x="1262273" y="1098705"/>
                      <a:pt x="1248857" y="1118828"/>
                    </a:cubicBezTo>
                    <a:cubicBezTo>
                      <a:pt x="1244214" y="1125535"/>
                      <a:pt x="1242150" y="1130179"/>
                      <a:pt x="1250405" y="1135339"/>
                    </a:cubicBezTo>
                    <a:cubicBezTo>
                      <a:pt x="1289620" y="1158558"/>
                      <a:pt x="1313871" y="1194676"/>
                      <a:pt x="1339153" y="1230795"/>
                    </a:cubicBezTo>
                    <a:cubicBezTo>
                      <a:pt x="1344313" y="1238018"/>
                      <a:pt x="1343797" y="1242662"/>
                      <a:pt x="1337605" y="1249370"/>
                    </a:cubicBezTo>
                    <a:cubicBezTo>
                      <a:pt x="1293747" y="1300968"/>
                      <a:pt x="1244214" y="1345342"/>
                      <a:pt x="1189004" y="1384040"/>
                    </a:cubicBezTo>
                    <a:cubicBezTo>
                      <a:pt x="1182296" y="1388684"/>
                      <a:pt x="1177652" y="1389716"/>
                      <a:pt x="1170945" y="1383524"/>
                    </a:cubicBezTo>
                    <a:cubicBezTo>
                      <a:pt x="1153918" y="1368045"/>
                      <a:pt x="1135858" y="1353597"/>
                      <a:pt x="1118831" y="1337602"/>
                    </a:cubicBezTo>
                    <a:cubicBezTo>
                      <a:pt x="1104384" y="1324187"/>
                      <a:pt x="1096644" y="1306128"/>
                      <a:pt x="1086840" y="1289616"/>
                    </a:cubicBezTo>
                    <a:cubicBezTo>
                      <a:pt x="1080133" y="1278265"/>
                      <a:pt x="1074973" y="1277749"/>
                      <a:pt x="1064137" y="1284456"/>
                    </a:cubicBezTo>
                    <a:cubicBezTo>
                      <a:pt x="1044530" y="1296324"/>
                      <a:pt x="1023375" y="1306643"/>
                      <a:pt x="1002220" y="1316447"/>
                    </a:cubicBezTo>
                    <a:cubicBezTo>
                      <a:pt x="993449" y="1320575"/>
                      <a:pt x="991385" y="1324703"/>
                      <a:pt x="996028" y="1332958"/>
                    </a:cubicBezTo>
                    <a:cubicBezTo>
                      <a:pt x="1015120" y="1368561"/>
                      <a:pt x="1021827" y="1407259"/>
                      <a:pt x="1022859" y="1446989"/>
                    </a:cubicBezTo>
                    <a:cubicBezTo>
                      <a:pt x="1022859" y="1451117"/>
                      <a:pt x="1023891" y="1455245"/>
                      <a:pt x="1024407" y="1459889"/>
                    </a:cubicBezTo>
                    <a:cubicBezTo>
                      <a:pt x="1025439" y="1466596"/>
                      <a:pt x="1022859" y="1470724"/>
                      <a:pt x="1015636" y="1473304"/>
                    </a:cubicBezTo>
                    <a:cubicBezTo>
                      <a:pt x="970745" y="1493943"/>
                      <a:pt x="870646" y="1516130"/>
                      <a:pt x="817500" y="1518710"/>
                    </a:cubicBezTo>
                    <a:close/>
                    <a:moveTo>
                      <a:pt x="758163" y="1148238"/>
                    </a:moveTo>
                    <a:cubicBezTo>
                      <a:pt x="974357" y="1144627"/>
                      <a:pt x="1145146" y="976418"/>
                      <a:pt x="1145146" y="758675"/>
                    </a:cubicBezTo>
                    <a:cubicBezTo>
                      <a:pt x="1145146" y="542481"/>
                      <a:pt x="974357" y="371176"/>
                      <a:pt x="757131" y="371176"/>
                    </a:cubicBezTo>
                    <a:cubicBezTo>
                      <a:pt x="539904" y="371176"/>
                      <a:pt x="368600" y="542481"/>
                      <a:pt x="368600" y="759707"/>
                    </a:cubicBezTo>
                    <a:cubicBezTo>
                      <a:pt x="369116" y="977966"/>
                      <a:pt x="541452" y="1145659"/>
                      <a:pt x="758163" y="1148238"/>
                    </a:cubicBezTo>
                    <a:close/>
                  </a:path>
                </a:pathLst>
              </a:custGeom>
              <a:solidFill>
                <a:schemeClr val="dk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6" name="Google Shape;176;p41"/>
            <p:cNvGrpSpPr/>
            <p:nvPr/>
          </p:nvGrpSpPr>
          <p:grpSpPr>
            <a:xfrm>
              <a:off x="6486650" y="2648852"/>
              <a:ext cx="2745260" cy="2471860"/>
              <a:chOff x="6486650" y="2648852"/>
              <a:chExt cx="2745260" cy="2471860"/>
            </a:xfrm>
          </p:grpSpPr>
          <p:sp>
            <p:nvSpPr>
              <p:cNvPr id="177" name="Google Shape;177;p41"/>
              <p:cNvSpPr/>
              <p:nvPr/>
            </p:nvSpPr>
            <p:spPr>
              <a:xfrm>
                <a:off x="6486650" y="3806165"/>
                <a:ext cx="1318090" cy="1314547"/>
              </a:xfrm>
              <a:custGeom>
                <a:avLst/>
                <a:gdLst/>
                <a:ahLst/>
                <a:cxnLst/>
                <a:rect l="l" t="t" r="r" b="b"/>
                <a:pathLst>
                  <a:path w="1919435" h="1914275" extrusionOk="0">
                    <a:moveTo>
                      <a:pt x="0" y="987194"/>
                    </a:moveTo>
                    <a:cubicBezTo>
                      <a:pt x="8256" y="971714"/>
                      <a:pt x="21155" y="963975"/>
                      <a:pt x="37667" y="959846"/>
                    </a:cubicBezTo>
                    <a:cubicBezTo>
                      <a:pt x="82041" y="947979"/>
                      <a:pt x="125383" y="934564"/>
                      <a:pt x="169757" y="922696"/>
                    </a:cubicBezTo>
                    <a:cubicBezTo>
                      <a:pt x="196587" y="915473"/>
                      <a:pt x="212583" y="900509"/>
                      <a:pt x="215163" y="872130"/>
                    </a:cubicBezTo>
                    <a:cubicBezTo>
                      <a:pt x="215679" y="864907"/>
                      <a:pt x="216710" y="857683"/>
                      <a:pt x="217743" y="850459"/>
                    </a:cubicBezTo>
                    <a:cubicBezTo>
                      <a:pt x="220323" y="826209"/>
                      <a:pt x="209487" y="809697"/>
                      <a:pt x="189364" y="797830"/>
                    </a:cubicBezTo>
                    <a:cubicBezTo>
                      <a:pt x="149118" y="774611"/>
                      <a:pt x="109388" y="750876"/>
                      <a:pt x="69657" y="727657"/>
                    </a:cubicBezTo>
                    <a:cubicBezTo>
                      <a:pt x="40246" y="710629"/>
                      <a:pt x="35087" y="697730"/>
                      <a:pt x="43858" y="664708"/>
                    </a:cubicBezTo>
                    <a:cubicBezTo>
                      <a:pt x="44890" y="661612"/>
                      <a:pt x="45406" y="658516"/>
                      <a:pt x="46438" y="655936"/>
                    </a:cubicBezTo>
                    <a:cubicBezTo>
                      <a:pt x="59337" y="613110"/>
                      <a:pt x="70689" y="604854"/>
                      <a:pt x="114547" y="608982"/>
                    </a:cubicBezTo>
                    <a:cubicBezTo>
                      <a:pt x="156857" y="613110"/>
                      <a:pt x="199167" y="617754"/>
                      <a:pt x="241478" y="623429"/>
                    </a:cubicBezTo>
                    <a:cubicBezTo>
                      <a:pt x="275016" y="627557"/>
                      <a:pt x="289463" y="621881"/>
                      <a:pt x="306491" y="593503"/>
                    </a:cubicBezTo>
                    <a:cubicBezTo>
                      <a:pt x="330741" y="554288"/>
                      <a:pt x="329710" y="541905"/>
                      <a:pt x="301331" y="505271"/>
                    </a:cubicBezTo>
                    <a:cubicBezTo>
                      <a:pt x="274500" y="470700"/>
                      <a:pt x="248185" y="435614"/>
                      <a:pt x="222386" y="400527"/>
                    </a:cubicBezTo>
                    <a:cubicBezTo>
                      <a:pt x="206907" y="379888"/>
                      <a:pt x="206907" y="362861"/>
                      <a:pt x="222386" y="342222"/>
                    </a:cubicBezTo>
                    <a:cubicBezTo>
                      <a:pt x="230126" y="331902"/>
                      <a:pt x="238382" y="321583"/>
                      <a:pt x="248185" y="313327"/>
                    </a:cubicBezTo>
                    <a:cubicBezTo>
                      <a:pt x="267792" y="296816"/>
                      <a:pt x="281208" y="294752"/>
                      <a:pt x="303395" y="307135"/>
                    </a:cubicBezTo>
                    <a:cubicBezTo>
                      <a:pt x="342609" y="328806"/>
                      <a:pt x="382856" y="348929"/>
                      <a:pt x="420522" y="373180"/>
                    </a:cubicBezTo>
                    <a:cubicBezTo>
                      <a:pt x="463864" y="401043"/>
                      <a:pt x="493791" y="382468"/>
                      <a:pt x="525265" y="343770"/>
                    </a:cubicBezTo>
                    <a:cubicBezTo>
                      <a:pt x="535585" y="330870"/>
                      <a:pt x="531973" y="313843"/>
                      <a:pt x="527845" y="298364"/>
                    </a:cubicBezTo>
                    <a:cubicBezTo>
                      <a:pt x="516493" y="254506"/>
                      <a:pt x="505142" y="210647"/>
                      <a:pt x="493791" y="166789"/>
                    </a:cubicBezTo>
                    <a:cubicBezTo>
                      <a:pt x="485535" y="135315"/>
                      <a:pt x="490694" y="122415"/>
                      <a:pt x="518557" y="105904"/>
                    </a:cubicBezTo>
                    <a:cubicBezTo>
                      <a:pt x="524749" y="102292"/>
                      <a:pt x="530941" y="98680"/>
                      <a:pt x="537649" y="95585"/>
                    </a:cubicBezTo>
                    <a:cubicBezTo>
                      <a:pt x="571187" y="80105"/>
                      <a:pt x="586150" y="83717"/>
                      <a:pt x="608853" y="113128"/>
                    </a:cubicBezTo>
                    <a:cubicBezTo>
                      <a:pt x="636200" y="147698"/>
                      <a:pt x="663547" y="182785"/>
                      <a:pt x="690894" y="217355"/>
                    </a:cubicBezTo>
                    <a:cubicBezTo>
                      <a:pt x="716693" y="249346"/>
                      <a:pt x="777062" y="249346"/>
                      <a:pt x="802861" y="216839"/>
                    </a:cubicBezTo>
                    <a:cubicBezTo>
                      <a:pt x="813697" y="202908"/>
                      <a:pt x="813697" y="185365"/>
                      <a:pt x="816277" y="169369"/>
                    </a:cubicBezTo>
                    <a:cubicBezTo>
                      <a:pt x="822468" y="129123"/>
                      <a:pt x="827628" y="88877"/>
                      <a:pt x="832788" y="48631"/>
                    </a:cubicBezTo>
                    <a:cubicBezTo>
                      <a:pt x="836916" y="16640"/>
                      <a:pt x="845687" y="7868"/>
                      <a:pt x="877677" y="2193"/>
                    </a:cubicBezTo>
                    <a:cubicBezTo>
                      <a:pt x="891093" y="-387"/>
                      <a:pt x="904509" y="-387"/>
                      <a:pt x="917924" y="645"/>
                    </a:cubicBezTo>
                    <a:cubicBezTo>
                      <a:pt x="937531" y="1677"/>
                      <a:pt x="950947" y="11996"/>
                      <a:pt x="956106" y="31603"/>
                    </a:cubicBezTo>
                    <a:cubicBezTo>
                      <a:pt x="968490" y="75461"/>
                      <a:pt x="981389" y="119835"/>
                      <a:pt x="993772" y="163693"/>
                    </a:cubicBezTo>
                    <a:cubicBezTo>
                      <a:pt x="1006672" y="208584"/>
                      <a:pt x="1043822" y="229739"/>
                      <a:pt x="1089745" y="217871"/>
                    </a:cubicBezTo>
                    <a:cubicBezTo>
                      <a:pt x="1104707" y="214259"/>
                      <a:pt x="1113479" y="203424"/>
                      <a:pt x="1120703" y="191040"/>
                    </a:cubicBezTo>
                    <a:cubicBezTo>
                      <a:pt x="1144438" y="150278"/>
                      <a:pt x="1168689" y="109516"/>
                      <a:pt x="1192940" y="68754"/>
                    </a:cubicBezTo>
                    <a:cubicBezTo>
                      <a:pt x="1208419" y="42439"/>
                      <a:pt x="1221835" y="36763"/>
                      <a:pt x="1251245" y="44503"/>
                    </a:cubicBezTo>
                    <a:cubicBezTo>
                      <a:pt x="1310067" y="59466"/>
                      <a:pt x="1317806" y="72366"/>
                      <a:pt x="1309035" y="137895"/>
                    </a:cubicBezTo>
                    <a:cubicBezTo>
                      <a:pt x="1303875" y="177109"/>
                      <a:pt x="1299231" y="216323"/>
                      <a:pt x="1294587" y="255538"/>
                    </a:cubicBezTo>
                    <a:cubicBezTo>
                      <a:pt x="1294071" y="259665"/>
                      <a:pt x="1294071" y="263793"/>
                      <a:pt x="1294587" y="267921"/>
                    </a:cubicBezTo>
                    <a:cubicBezTo>
                      <a:pt x="1301295" y="309715"/>
                      <a:pt x="1364760" y="338610"/>
                      <a:pt x="1399331" y="314359"/>
                    </a:cubicBezTo>
                    <a:cubicBezTo>
                      <a:pt x="1438545" y="286496"/>
                      <a:pt x="1476211" y="257085"/>
                      <a:pt x="1514394" y="228191"/>
                    </a:cubicBezTo>
                    <a:cubicBezTo>
                      <a:pt x="1542256" y="207036"/>
                      <a:pt x="1556188" y="207552"/>
                      <a:pt x="1584050" y="229223"/>
                    </a:cubicBezTo>
                    <a:cubicBezTo>
                      <a:pt x="1587663" y="232319"/>
                      <a:pt x="1591274" y="234898"/>
                      <a:pt x="1594886" y="238510"/>
                    </a:cubicBezTo>
                    <a:cubicBezTo>
                      <a:pt x="1627393" y="269469"/>
                      <a:pt x="1628941" y="278757"/>
                      <a:pt x="1606754" y="317971"/>
                    </a:cubicBezTo>
                    <a:cubicBezTo>
                      <a:pt x="1585599" y="355637"/>
                      <a:pt x="1565475" y="393819"/>
                      <a:pt x="1543288" y="430970"/>
                    </a:cubicBezTo>
                    <a:cubicBezTo>
                      <a:pt x="1527293" y="458317"/>
                      <a:pt x="1534517" y="481020"/>
                      <a:pt x="1552060" y="504239"/>
                    </a:cubicBezTo>
                    <a:cubicBezTo>
                      <a:pt x="1569604" y="527458"/>
                      <a:pt x="1589726" y="538809"/>
                      <a:pt x="1619137" y="531069"/>
                    </a:cubicBezTo>
                    <a:cubicBezTo>
                      <a:pt x="1664543" y="519202"/>
                      <a:pt x="1709949" y="507850"/>
                      <a:pt x="1754839" y="495467"/>
                    </a:cubicBezTo>
                    <a:cubicBezTo>
                      <a:pt x="1783734" y="487727"/>
                      <a:pt x="1796634" y="492371"/>
                      <a:pt x="1812629" y="517654"/>
                    </a:cubicBezTo>
                    <a:cubicBezTo>
                      <a:pt x="1819853" y="528490"/>
                      <a:pt x="1826044" y="539841"/>
                      <a:pt x="1830172" y="552225"/>
                    </a:cubicBezTo>
                    <a:cubicBezTo>
                      <a:pt x="1837912" y="574412"/>
                      <a:pt x="1834299" y="588343"/>
                      <a:pt x="1815724" y="603306"/>
                    </a:cubicBezTo>
                    <a:cubicBezTo>
                      <a:pt x="1777026" y="634265"/>
                      <a:pt x="1738844" y="665224"/>
                      <a:pt x="1699630" y="695666"/>
                    </a:cubicBezTo>
                    <a:cubicBezTo>
                      <a:pt x="1680022" y="710629"/>
                      <a:pt x="1674862" y="729205"/>
                      <a:pt x="1678990" y="751908"/>
                    </a:cubicBezTo>
                    <a:cubicBezTo>
                      <a:pt x="1680539" y="759647"/>
                      <a:pt x="1683119" y="766871"/>
                      <a:pt x="1685182" y="774611"/>
                    </a:cubicBezTo>
                    <a:cubicBezTo>
                      <a:pt x="1691890" y="798862"/>
                      <a:pt x="1707885" y="812277"/>
                      <a:pt x="1732652" y="815373"/>
                    </a:cubicBezTo>
                    <a:cubicBezTo>
                      <a:pt x="1779606" y="821565"/>
                      <a:pt x="1826560" y="828272"/>
                      <a:pt x="1872998" y="834464"/>
                    </a:cubicBezTo>
                    <a:cubicBezTo>
                      <a:pt x="1900861" y="838076"/>
                      <a:pt x="1915308" y="851491"/>
                      <a:pt x="1918404" y="879354"/>
                    </a:cubicBezTo>
                    <a:cubicBezTo>
                      <a:pt x="1919952" y="892770"/>
                      <a:pt x="1921500" y="906185"/>
                      <a:pt x="1919952" y="919600"/>
                    </a:cubicBezTo>
                    <a:cubicBezTo>
                      <a:pt x="1917372" y="940755"/>
                      <a:pt x="1906536" y="952623"/>
                      <a:pt x="1886930" y="958299"/>
                    </a:cubicBezTo>
                    <a:cubicBezTo>
                      <a:pt x="1843071" y="970682"/>
                      <a:pt x="1798697" y="983065"/>
                      <a:pt x="1754839" y="995965"/>
                    </a:cubicBezTo>
                    <a:cubicBezTo>
                      <a:pt x="1712013" y="1008348"/>
                      <a:pt x="1692406" y="1040855"/>
                      <a:pt x="1701178" y="1085229"/>
                    </a:cubicBezTo>
                    <a:cubicBezTo>
                      <a:pt x="1704273" y="1102256"/>
                      <a:pt x="1714077" y="1113092"/>
                      <a:pt x="1728524" y="1121348"/>
                    </a:cubicBezTo>
                    <a:cubicBezTo>
                      <a:pt x="1768771" y="1145083"/>
                      <a:pt x="1809016" y="1168817"/>
                      <a:pt x="1849779" y="1192552"/>
                    </a:cubicBezTo>
                    <a:cubicBezTo>
                      <a:pt x="1879706" y="1210096"/>
                      <a:pt x="1884350" y="1220415"/>
                      <a:pt x="1876094" y="1253954"/>
                    </a:cubicBezTo>
                    <a:cubicBezTo>
                      <a:pt x="1875578" y="1256018"/>
                      <a:pt x="1875578" y="1258082"/>
                      <a:pt x="1875062" y="1260145"/>
                    </a:cubicBezTo>
                    <a:cubicBezTo>
                      <a:pt x="1862678" y="1300908"/>
                      <a:pt x="1848747" y="1321031"/>
                      <a:pt x="1802309" y="1312259"/>
                    </a:cubicBezTo>
                    <a:cubicBezTo>
                      <a:pt x="1760515" y="1304003"/>
                      <a:pt x="1717689" y="1302456"/>
                      <a:pt x="1675379" y="1296264"/>
                    </a:cubicBezTo>
                    <a:cubicBezTo>
                      <a:pt x="1645452" y="1292136"/>
                      <a:pt x="1625845" y="1304003"/>
                      <a:pt x="1611398" y="1329286"/>
                    </a:cubicBezTo>
                    <a:cubicBezTo>
                      <a:pt x="1596434" y="1355085"/>
                      <a:pt x="1589726" y="1379336"/>
                      <a:pt x="1610365" y="1405651"/>
                    </a:cubicBezTo>
                    <a:cubicBezTo>
                      <a:pt x="1638228" y="1441254"/>
                      <a:pt x="1665059" y="1477888"/>
                      <a:pt x="1692406" y="1514006"/>
                    </a:cubicBezTo>
                    <a:cubicBezTo>
                      <a:pt x="1715109" y="1543417"/>
                      <a:pt x="1715109" y="1555285"/>
                      <a:pt x="1692406" y="1584695"/>
                    </a:cubicBezTo>
                    <a:cubicBezTo>
                      <a:pt x="1691374" y="1585727"/>
                      <a:pt x="1690342" y="1587275"/>
                      <a:pt x="1689310" y="1588307"/>
                    </a:cubicBezTo>
                    <a:cubicBezTo>
                      <a:pt x="1659383" y="1620298"/>
                      <a:pt x="1647516" y="1634229"/>
                      <a:pt x="1600562" y="1605850"/>
                    </a:cubicBezTo>
                    <a:cubicBezTo>
                      <a:pt x="1564444" y="1584179"/>
                      <a:pt x="1526261" y="1565604"/>
                      <a:pt x="1490659" y="1543933"/>
                    </a:cubicBezTo>
                    <a:cubicBezTo>
                      <a:pt x="1461248" y="1526390"/>
                      <a:pt x="1438545" y="1536709"/>
                      <a:pt x="1415326" y="1554769"/>
                    </a:cubicBezTo>
                    <a:cubicBezTo>
                      <a:pt x="1392107" y="1572312"/>
                      <a:pt x="1382819" y="1593467"/>
                      <a:pt x="1391075" y="1622877"/>
                    </a:cubicBezTo>
                    <a:cubicBezTo>
                      <a:pt x="1403974" y="1668284"/>
                      <a:pt x="1415326" y="1714205"/>
                      <a:pt x="1426677" y="1760128"/>
                    </a:cubicBezTo>
                    <a:cubicBezTo>
                      <a:pt x="1432870" y="1784894"/>
                      <a:pt x="1427710" y="1798310"/>
                      <a:pt x="1406554" y="1811725"/>
                    </a:cubicBezTo>
                    <a:cubicBezTo>
                      <a:pt x="1395203" y="1818949"/>
                      <a:pt x="1383335" y="1825657"/>
                      <a:pt x="1370436" y="1830300"/>
                    </a:cubicBezTo>
                    <a:cubicBezTo>
                      <a:pt x="1347733" y="1838556"/>
                      <a:pt x="1331222" y="1834428"/>
                      <a:pt x="1316258" y="1815337"/>
                    </a:cubicBezTo>
                    <a:cubicBezTo>
                      <a:pt x="1287879" y="1779735"/>
                      <a:pt x="1259501" y="1743616"/>
                      <a:pt x="1231122" y="1707498"/>
                    </a:cubicBezTo>
                    <a:cubicBezTo>
                      <a:pt x="1203775" y="1673443"/>
                      <a:pt x="1154242" y="1668800"/>
                      <a:pt x="1121219" y="1698210"/>
                    </a:cubicBezTo>
                    <a:cubicBezTo>
                      <a:pt x="1112447" y="1705950"/>
                      <a:pt x="1108320" y="1715753"/>
                      <a:pt x="1106771" y="1727105"/>
                    </a:cubicBezTo>
                    <a:cubicBezTo>
                      <a:pt x="1100064" y="1774575"/>
                      <a:pt x="1092324" y="1821529"/>
                      <a:pt x="1087165" y="1868999"/>
                    </a:cubicBezTo>
                    <a:cubicBezTo>
                      <a:pt x="1084068" y="1893766"/>
                      <a:pt x="1074265" y="1911309"/>
                      <a:pt x="1050014" y="1919049"/>
                    </a:cubicBezTo>
                    <a:cubicBezTo>
                      <a:pt x="1029375" y="1919049"/>
                      <a:pt x="1008220" y="1919049"/>
                      <a:pt x="987581" y="1919049"/>
                    </a:cubicBezTo>
                    <a:cubicBezTo>
                      <a:pt x="973133" y="1910277"/>
                      <a:pt x="964878" y="1897377"/>
                      <a:pt x="960234" y="1880866"/>
                    </a:cubicBezTo>
                    <a:cubicBezTo>
                      <a:pt x="947851" y="1835460"/>
                      <a:pt x="933919" y="1790054"/>
                      <a:pt x="921535" y="1744132"/>
                    </a:cubicBezTo>
                    <a:cubicBezTo>
                      <a:pt x="914828" y="1719881"/>
                      <a:pt x="899865" y="1706982"/>
                      <a:pt x="875614" y="1703886"/>
                    </a:cubicBezTo>
                    <a:cubicBezTo>
                      <a:pt x="866326" y="1702854"/>
                      <a:pt x="857038" y="1701306"/>
                      <a:pt x="847751" y="1700790"/>
                    </a:cubicBezTo>
                    <a:cubicBezTo>
                      <a:pt x="826080" y="1699242"/>
                      <a:pt x="811117" y="1709046"/>
                      <a:pt x="800281" y="1727105"/>
                    </a:cubicBezTo>
                    <a:cubicBezTo>
                      <a:pt x="796153" y="1733813"/>
                      <a:pt x="792541" y="1740520"/>
                      <a:pt x="788414" y="1747228"/>
                    </a:cubicBezTo>
                    <a:cubicBezTo>
                      <a:pt x="766742" y="1783862"/>
                      <a:pt x="745587" y="1821013"/>
                      <a:pt x="723401" y="1857131"/>
                    </a:cubicBezTo>
                    <a:cubicBezTo>
                      <a:pt x="711533" y="1877254"/>
                      <a:pt x="697085" y="1882414"/>
                      <a:pt x="674383" y="1877254"/>
                    </a:cubicBezTo>
                    <a:cubicBezTo>
                      <a:pt x="660451" y="1874158"/>
                      <a:pt x="647552" y="1869515"/>
                      <a:pt x="634652" y="1863839"/>
                    </a:cubicBezTo>
                    <a:cubicBezTo>
                      <a:pt x="611949" y="1853003"/>
                      <a:pt x="604726" y="1839072"/>
                      <a:pt x="607822" y="1813789"/>
                    </a:cubicBezTo>
                    <a:cubicBezTo>
                      <a:pt x="613497" y="1766835"/>
                      <a:pt x="618141" y="1719881"/>
                      <a:pt x="624848" y="1672927"/>
                    </a:cubicBezTo>
                    <a:cubicBezTo>
                      <a:pt x="629492" y="1639905"/>
                      <a:pt x="611949" y="1621846"/>
                      <a:pt x="586150" y="1607398"/>
                    </a:cubicBezTo>
                    <a:cubicBezTo>
                      <a:pt x="560868" y="1593467"/>
                      <a:pt x="538165" y="1591403"/>
                      <a:pt x="514430" y="1611010"/>
                    </a:cubicBezTo>
                    <a:cubicBezTo>
                      <a:pt x="481407" y="1637325"/>
                      <a:pt x="446836" y="1661576"/>
                      <a:pt x="413814" y="1687375"/>
                    </a:cubicBezTo>
                    <a:cubicBezTo>
                      <a:pt x="380276" y="1713690"/>
                      <a:pt x="365828" y="1719365"/>
                      <a:pt x="324550" y="1682215"/>
                    </a:cubicBezTo>
                    <a:cubicBezTo>
                      <a:pt x="321970" y="1679635"/>
                      <a:pt x="319390" y="1677055"/>
                      <a:pt x="316810" y="1674475"/>
                    </a:cubicBezTo>
                    <a:cubicBezTo>
                      <a:pt x="296687" y="1653836"/>
                      <a:pt x="294623" y="1637841"/>
                      <a:pt x="309071" y="1612558"/>
                    </a:cubicBezTo>
                    <a:cubicBezTo>
                      <a:pt x="331258" y="1572828"/>
                      <a:pt x="353960" y="1532581"/>
                      <a:pt x="376148" y="1492851"/>
                    </a:cubicBezTo>
                    <a:cubicBezTo>
                      <a:pt x="382339" y="1481500"/>
                      <a:pt x="389047" y="1470148"/>
                      <a:pt x="387499" y="1456217"/>
                    </a:cubicBezTo>
                    <a:cubicBezTo>
                      <a:pt x="383887" y="1414423"/>
                      <a:pt x="337449" y="1381400"/>
                      <a:pt x="297203" y="1391720"/>
                    </a:cubicBezTo>
                    <a:cubicBezTo>
                      <a:pt x="250765" y="1403587"/>
                      <a:pt x="204327" y="1415455"/>
                      <a:pt x="158405" y="1427838"/>
                    </a:cubicBezTo>
                    <a:cubicBezTo>
                      <a:pt x="139830" y="1432998"/>
                      <a:pt x="125899" y="1427322"/>
                      <a:pt x="114031" y="1412875"/>
                    </a:cubicBezTo>
                    <a:cubicBezTo>
                      <a:pt x="104228" y="1401007"/>
                      <a:pt x="98036" y="1387592"/>
                      <a:pt x="91844" y="1373660"/>
                    </a:cubicBezTo>
                    <a:cubicBezTo>
                      <a:pt x="81525" y="1349409"/>
                      <a:pt x="86169" y="1331866"/>
                      <a:pt x="106808" y="1315871"/>
                    </a:cubicBezTo>
                    <a:cubicBezTo>
                      <a:pt x="140862" y="1288524"/>
                      <a:pt x="175432" y="1261693"/>
                      <a:pt x="209487" y="1234347"/>
                    </a:cubicBezTo>
                    <a:cubicBezTo>
                      <a:pt x="245605" y="1206484"/>
                      <a:pt x="248701" y="1194616"/>
                      <a:pt x="236834" y="1151274"/>
                    </a:cubicBezTo>
                    <a:cubicBezTo>
                      <a:pt x="228578" y="1122896"/>
                      <a:pt x="211551" y="1107932"/>
                      <a:pt x="181624" y="1104836"/>
                    </a:cubicBezTo>
                    <a:cubicBezTo>
                      <a:pt x="138282" y="1100192"/>
                      <a:pt x="95456" y="1091937"/>
                      <a:pt x="52114" y="1087293"/>
                    </a:cubicBezTo>
                    <a:cubicBezTo>
                      <a:pt x="27347" y="1084713"/>
                      <a:pt x="9804" y="1074910"/>
                      <a:pt x="1032" y="1051175"/>
                    </a:cubicBezTo>
                    <a:cubicBezTo>
                      <a:pt x="0" y="1028988"/>
                      <a:pt x="0" y="1008348"/>
                      <a:pt x="0" y="987194"/>
                    </a:cubicBezTo>
                    <a:close/>
                    <a:moveTo>
                      <a:pt x="1198616" y="960879"/>
                    </a:moveTo>
                    <a:cubicBezTo>
                      <a:pt x="1200163" y="838592"/>
                      <a:pt x="1104192" y="720433"/>
                      <a:pt x="958686" y="720949"/>
                    </a:cubicBezTo>
                    <a:cubicBezTo>
                      <a:pt x="824016" y="721465"/>
                      <a:pt x="720821" y="824145"/>
                      <a:pt x="720304" y="959331"/>
                    </a:cubicBezTo>
                    <a:cubicBezTo>
                      <a:pt x="719788" y="1096581"/>
                      <a:pt x="827628" y="1197712"/>
                      <a:pt x="957654" y="1198744"/>
                    </a:cubicBezTo>
                    <a:cubicBezTo>
                      <a:pt x="1090776" y="1199776"/>
                      <a:pt x="1198100" y="1092969"/>
                      <a:pt x="1198616" y="960879"/>
                    </a:cubicBezTo>
                    <a:close/>
                  </a:path>
                </a:pathLst>
              </a:custGeom>
              <a:solidFill>
                <a:schemeClr val="dk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8" name="Google Shape;178;p41"/>
              <p:cNvGrpSpPr/>
              <p:nvPr/>
            </p:nvGrpSpPr>
            <p:grpSpPr>
              <a:xfrm>
                <a:off x="7392963" y="2648852"/>
                <a:ext cx="1838947" cy="1835405"/>
                <a:chOff x="7167947" y="1624190"/>
                <a:chExt cx="2677922" cy="2672763"/>
              </a:xfrm>
            </p:grpSpPr>
            <p:sp>
              <p:nvSpPr>
                <p:cNvPr id="179" name="Google Shape;179;p41"/>
                <p:cNvSpPr/>
                <p:nvPr/>
              </p:nvSpPr>
              <p:spPr>
                <a:xfrm>
                  <a:off x="7167947" y="1624190"/>
                  <a:ext cx="2677922" cy="26727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7922" h="2672762" extrusionOk="0">
                      <a:moveTo>
                        <a:pt x="2538684" y="1897505"/>
                      </a:moveTo>
                      <a:cubicBezTo>
                        <a:pt x="2511337" y="1891313"/>
                        <a:pt x="2483990" y="1885121"/>
                        <a:pt x="2456643" y="1879446"/>
                      </a:cubicBezTo>
                      <a:cubicBezTo>
                        <a:pt x="2434456" y="1874286"/>
                        <a:pt x="2411753" y="1869642"/>
                        <a:pt x="2389566" y="1863966"/>
                      </a:cubicBezTo>
                      <a:cubicBezTo>
                        <a:pt x="2375119" y="1860354"/>
                        <a:pt x="2363767" y="1864482"/>
                        <a:pt x="2354479" y="1874802"/>
                      </a:cubicBezTo>
                      <a:cubicBezTo>
                        <a:pt x="2335389" y="1896989"/>
                        <a:pt x="2320425" y="1922272"/>
                        <a:pt x="2312170" y="1950651"/>
                      </a:cubicBezTo>
                      <a:cubicBezTo>
                        <a:pt x="2308042" y="1964066"/>
                        <a:pt x="2314234" y="1973869"/>
                        <a:pt x="2322489" y="1983157"/>
                      </a:cubicBezTo>
                      <a:cubicBezTo>
                        <a:pt x="2352416" y="2015664"/>
                        <a:pt x="2382858" y="2048170"/>
                        <a:pt x="2412785" y="2080161"/>
                      </a:cubicBezTo>
                      <a:cubicBezTo>
                        <a:pt x="2435488" y="2104412"/>
                        <a:pt x="2436520" y="2118859"/>
                        <a:pt x="2418461" y="2146722"/>
                      </a:cubicBezTo>
                      <a:cubicBezTo>
                        <a:pt x="2417429" y="2148270"/>
                        <a:pt x="2416397" y="2150334"/>
                        <a:pt x="2414849" y="2151882"/>
                      </a:cubicBezTo>
                      <a:cubicBezTo>
                        <a:pt x="2380795" y="2197804"/>
                        <a:pt x="2365831" y="2198320"/>
                        <a:pt x="2324037" y="2174585"/>
                      </a:cubicBezTo>
                      <a:cubicBezTo>
                        <a:pt x="2289982" y="2154978"/>
                        <a:pt x="2253864" y="2137434"/>
                        <a:pt x="2219294" y="2118859"/>
                      </a:cubicBezTo>
                      <a:cubicBezTo>
                        <a:pt x="2204846" y="2111120"/>
                        <a:pt x="2191431" y="2111120"/>
                        <a:pt x="2178531" y="2120407"/>
                      </a:cubicBezTo>
                      <a:cubicBezTo>
                        <a:pt x="2157892" y="2134855"/>
                        <a:pt x="2140349" y="2152398"/>
                        <a:pt x="2125386" y="2172521"/>
                      </a:cubicBezTo>
                      <a:cubicBezTo>
                        <a:pt x="2114550" y="2186968"/>
                        <a:pt x="2114034" y="2201416"/>
                        <a:pt x="2122806" y="2217411"/>
                      </a:cubicBezTo>
                      <a:cubicBezTo>
                        <a:pt x="2143961" y="2256109"/>
                        <a:pt x="2164600" y="2295323"/>
                        <a:pt x="2184723" y="2334538"/>
                      </a:cubicBezTo>
                      <a:cubicBezTo>
                        <a:pt x="2198655" y="2361885"/>
                        <a:pt x="2196591" y="2374268"/>
                        <a:pt x="2174404" y="2395423"/>
                      </a:cubicBezTo>
                      <a:cubicBezTo>
                        <a:pt x="2170792" y="2398519"/>
                        <a:pt x="2167696" y="2402131"/>
                        <a:pt x="2164084" y="2404711"/>
                      </a:cubicBezTo>
                      <a:cubicBezTo>
                        <a:pt x="2131062" y="2428962"/>
                        <a:pt x="2114034" y="2440829"/>
                        <a:pt x="2075336" y="2401615"/>
                      </a:cubicBezTo>
                      <a:cubicBezTo>
                        <a:pt x="2047473" y="2373236"/>
                        <a:pt x="2017547" y="2347953"/>
                        <a:pt x="1988652" y="2320606"/>
                      </a:cubicBezTo>
                      <a:cubicBezTo>
                        <a:pt x="1975236" y="2307707"/>
                        <a:pt x="1960789" y="2305127"/>
                        <a:pt x="1944277" y="2311835"/>
                      </a:cubicBezTo>
                      <a:cubicBezTo>
                        <a:pt x="1922607" y="2320606"/>
                        <a:pt x="1901968" y="2331958"/>
                        <a:pt x="1883392" y="2346405"/>
                      </a:cubicBezTo>
                      <a:cubicBezTo>
                        <a:pt x="1867913" y="2358273"/>
                        <a:pt x="1863785" y="2373236"/>
                        <a:pt x="1868429" y="2391811"/>
                      </a:cubicBezTo>
                      <a:cubicBezTo>
                        <a:pt x="1879264" y="2436701"/>
                        <a:pt x="1889584" y="2482107"/>
                        <a:pt x="1899388" y="2526997"/>
                      </a:cubicBezTo>
                      <a:cubicBezTo>
                        <a:pt x="1903516" y="2546604"/>
                        <a:pt x="1896808" y="2561568"/>
                        <a:pt x="1879264" y="2571887"/>
                      </a:cubicBezTo>
                      <a:cubicBezTo>
                        <a:pt x="1867397" y="2579111"/>
                        <a:pt x="1854498" y="2584787"/>
                        <a:pt x="1841082" y="2588915"/>
                      </a:cubicBezTo>
                      <a:cubicBezTo>
                        <a:pt x="1813736" y="2597686"/>
                        <a:pt x="1798256" y="2592526"/>
                        <a:pt x="1782777" y="2568276"/>
                      </a:cubicBezTo>
                      <a:cubicBezTo>
                        <a:pt x="1760074" y="2532157"/>
                        <a:pt x="1736855" y="2496555"/>
                        <a:pt x="1715184" y="2459404"/>
                      </a:cubicBezTo>
                      <a:cubicBezTo>
                        <a:pt x="1703316" y="2439281"/>
                        <a:pt x="1687837" y="2431542"/>
                        <a:pt x="1664618" y="2435669"/>
                      </a:cubicBezTo>
                      <a:cubicBezTo>
                        <a:pt x="1646043" y="2439281"/>
                        <a:pt x="1627984" y="2443925"/>
                        <a:pt x="1610440" y="2450117"/>
                      </a:cubicBezTo>
                      <a:cubicBezTo>
                        <a:pt x="1586190" y="2458888"/>
                        <a:pt x="1578450" y="2469208"/>
                        <a:pt x="1577418" y="2495007"/>
                      </a:cubicBezTo>
                      <a:cubicBezTo>
                        <a:pt x="1575870" y="2535769"/>
                        <a:pt x="1574838" y="2576015"/>
                        <a:pt x="1573806" y="2616777"/>
                      </a:cubicBezTo>
                      <a:cubicBezTo>
                        <a:pt x="1572774" y="2653928"/>
                        <a:pt x="1563487" y="2665795"/>
                        <a:pt x="1526852" y="2672503"/>
                      </a:cubicBezTo>
                      <a:cubicBezTo>
                        <a:pt x="1517049" y="2674567"/>
                        <a:pt x="1507245" y="2675599"/>
                        <a:pt x="1497441" y="2676115"/>
                      </a:cubicBezTo>
                      <a:cubicBezTo>
                        <a:pt x="1473191" y="2677663"/>
                        <a:pt x="1457711" y="2667859"/>
                        <a:pt x="1449972" y="2644124"/>
                      </a:cubicBezTo>
                      <a:cubicBezTo>
                        <a:pt x="1436040" y="2600782"/>
                        <a:pt x="1422624" y="2557956"/>
                        <a:pt x="1410241" y="2514614"/>
                      </a:cubicBezTo>
                      <a:cubicBezTo>
                        <a:pt x="1404565" y="2495007"/>
                        <a:pt x="1392698" y="2485719"/>
                        <a:pt x="1373091" y="2482623"/>
                      </a:cubicBezTo>
                      <a:cubicBezTo>
                        <a:pt x="1350388" y="2479527"/>
                        <a:pt x="1327685" y="2479527"/>
                        <a:pt x="1304982" y="2483139"/>
                      </a:cubicBezTo>
                      <a:cubicBezTo>
                        <a:pt x="1287955" y="2485719"/>
                        <a:pt x="1277119" y="2494491"/>
                        <a:pt x="1271959" y="2511518"/>
                      </a:cubicBezTo>
                      <a:cubicBezTo>
                        <a:pt x="1260092" y="2552280"/>
                        <a:pt x="1247192" y="2593042"/>
                        <a:pt x="1234293" y="2633805"/>
                      </a:cubicBezTo>
                      <a:cubicBezTo>
                        <a:pt x="1222941" y="2670439"/>
                        <a:pt x="1208494" y="2679727"/>
                        <a:pt x="1170828" y="2674567"/>
                      </a:cubicBezTo>
                      <a:cubicBezTo>
                        <a:pt x="1114070" y="2666827"/>
                        <a:pt x="1107362" y="2659087"/>
                        <a:pt x="1106847" y="2602330"/>
                      </a:cubicBezTo>
                      <a:cubicBezTo>
                        <a:pt x="1106331" y="2565180"/>
                        <a:pt x="1104783" y="2528545"/>
                        <a:pt x="1103751" y="2491395"/>
                      </a:cubicBezTo>
                      <a:cubicBezTo>
                        <a:pt x="1103234" y="2474368"/>
                        <a:pt x="1096527" y="2460952"/>
                        <a:pt x="1080532" y="2454244"/>
                      </a:cubicBezTo>
                      <a:cubicBezTo>
                        <a:pt x="1056281" y="2443925"/>
                        <a:pt x="1031514" y="2436701"/>
                        <a:pt x="1005199" y="2435153"/>
                      </a:cubicBezTo>
                      <a:cubicBezTo>
                        <a:pt x="989203" y="2434121"/>
                        <a:pt x="977852" y="2440313"/>
                        <a:pt x="969080" y="2454244"/>
                      </a:cubicBezTo>
                      <a:cubicBezTo>
                        <a:pt x="946894" y="2491395"/>
                        <a:pt x="923159" y="2527513"/>
                        <a:pt x="900456" y="2564148"/>
                      </a:cubicBezTo>
                      <a:cubicBezTo>
                        <a:pt x="882396" y="2593042"/>
                        <a:pt x="868465" y="2598202"/>
                        <a:pt x="836474" y="2587367"/>
                      </a:cubicBezTo>
                      <a:cubicBezTo>
                        <a:pt x="834926" y="2586851"/>
                        <a:pt x="833379" y="2586335"/>
                        <a:pt x="831830" y="2585819"/>
                      </a:cubicBezTo>
                      <a:cubicBezTo>
                        <a:pt x="782297" y="2565696"/>
                        <a:pt x="772493" y="2554344"/>
                        <a:pt x="785392" y="2504810"/>
                      </a:cubicBezTo>
                      <a:cubicBezTo>
                        <a:pt x="795196" y="2467144"/>
                        <a:pt x="802420" y="2428962"/>
                        <a:pt x="811707" y="2390779"/>
                      </a:cubicBezTo>
                      <a:cubicBezTo>
                        <a:pt x="816351" y="2371172"/>
                        <a:pt x="811191" y="2356209"/>
                        <a:pt x="794680" y="2344341"/>
                      </a:cubicBezTo>
                      <a:cubicBezTo>
                        <a:pt x="777137" y="2331958"/>
                        <a:pt x="759078" y="2321122"/>
                        <a:pt x="739470" y="2312351"/>
                      </a:cubicBezTo>
                      <a:cubicBezTo>
                        <a:pt x="720895" y="2304095"/>
                        <a:pt x="704900" y="2307191"/>
                        <a:pt x="689421" y="2321638"/>
                      </a:cubicBezTo>
                      <a:cubicBezTo>
                        <a:pt x="658462" y="2351049"/>
                        <a:pt x="626988" y="2379944"/>
                        <a:pt x="596029" y="2408838"/>
                      </a:cubicBezTo>
                      <a:cubicBezTo>
                        <a:pt x="572810" y="2431026"/>
                        <a:pt x="557847" y="2432057"/>
                        <a:pt x="530500" y="2415030"/>
                      </a:cubicBezTo>
                      <a:cubicBezTo>
                        <a:pt x="527404" y="2412966"/>
                        <a:pt x="524308" y="2410902"/>
                        <a:pt x="521212" y="2408838"/>
                      </a:cubicBezTo>
                      <a:cubicBezTo>
                        <a:pt x="481482" y="2380460"/>
                        <a:pt x="477870" y="2365496"/>
                        <a:pt x="500573" y="2322670"/>
                      </a:cubicBezTo>
                      <a:cubicBezTo>
                        <a:pt x="519148" y="2287584"/>
                        <a:pt x="537207" y="2252497"/>
                        <a:pt x="556298" y="2217927"/>
                      </a:cubicBezTo>
                      <a:cubicBezTo>
                        <a:pt x="566102" y="2199868"/>
                        <a:pt x="564555" y="2184388"/>
                        <a:pt x="552171" y="2168909"/>
                      </a:cubicBezTo>
                      <a:cubicBezTo>
                        <a:pt x="538756" y="2151882"/>
                        <a:pt x="523276" y="2136402"/>
                        <a:pt x="505733" y="2122987"/>
                      </a:cubicBezTo>
                      <a:cubicBezTo>
                        <a:pt x="490254" y="2111120"/>
                        <a:pt x="474774" y="2110088"/>
                        <a:pt x="457747" y="2119375"/>
                      </a:cubicBezTo>
                      <a:cubicBezTo>
                        <a:pt x="419564" y="2140014"/>
                        <a:pt x="380866" y="2160653"/>
                        <a:pt x="341652" y="2180777"/>
                      </a:cubicBezTo>
                      <a:cubicBezTo>
                        <a:pt x="314305" y="2195224"/>
                        <a:pt x="298310" y="2191612"/>
                        <a:pt x="278187" y="2168909"/>
                      </a:cubicBezTo>
                      <a:cubicBezTo>
                        <a:pt x="276639" y="2167361"/>
                        <a:pt x="275607" y="2165813"/>
                        <a:pt x="274059" y="2164265"/>
                      </a:cubicBezTo>
                      <a:cubicBezTo>
                        <a:pt x="238456" y="2122987"/>
                        <a:pt x="238972" y="2108540"/>
                        <a:pt x="276639" y="2069325"/>
                      </a:cubicBezTo>
                      <a:cubicBezTo>
                        <a:pt x="302954" y="2041463"/>
                        <a:pt x="327721" y="2013084"/>
                        <a:pt x="354551" y="1986253"/>
                      </a:cubicBezTo>
                      <a:cubicBezTo>
                        <a:pt x="367967" y="1972322"/>
                        <a:pt x="370547" y="1957874"/>
                        <a:pt x="363839" y="1940847"/>
                      </a:cubicBezTo>
                      <a:cubicBezTo>
                        <a:pt x="355067" y="1918660"/>
                        <a:pt x="342684" y="1898021"/>
                        <a:pt x="328237" y="1878930"/>
                      </a:cubicBezTo>
                      <a:cubicBezTo>
                        <a:pt x="316369" y="1863450"/>
                        <a:pt x="300374" y="1861902"/>
                        <a:pt x="283347" y="1866030"/>
                      </a:cubicBezTo>
                      <a:cubicBezTo>
                        <a:pt x="245680" y="1874802"/>
                        <a:pt x="208530" y="1883573"/>
                        <a:pt x="170864" y="1891829"/>
                      </a:cubicBezTo>
                      <a:cubicBezTo>
                        <a:pt x="165704" y="1892861"/>
                        <a:pt x="160544" y="1894409"/>
                        <a:pt x="155900" y="1895441"/>
                      </a:cubicBezTo>
                      <a:cubicBezTo>
                        <a:pt x="127521" y="1900601"/>
                        <a:pt x="113074" y="1893893"/>
                        <a:pt x="100175" y="1868094"/>
                      </a:cubicBezTo>
                      <a:cubicBezTo>
                        <a:pt x="95531" y="1858291"/>
                        <a:pt x="90887" y="1848487"/>
                        <a:pt x="87275" y="1838168"/>
                      </a:cubicBezTo>
                      <a:cubicBezTo>
                        <a:pt x="77988" y="1810821"/>
                        <a:pt x="83147" y="1795341"/>
                        <a:pt x="107915" y="1779862"/>
                      </a:cubicBezTo>
                      <a:cubicBezTo>
                        <a:pt x="143001" y="1757675"/>
                        <a:pt x="178603" y="1735488"/>
                        <a:pt x="213690" y="1713817"/>
                      </a:cubicBezTo>
                      <a:cubicBezTo>
                        <a:pt x="241552" y="1696274"/>
                        <a:pt x="245680" y="1686470"/>
                        <a:pt x="238972" y="1654480"/>
                      </a:cubicBezTo>
                      <a:cubicBezTo>
                        <a:pt x="234845" y="1636420"/>
                        <a:pt x="230201" y="1617845"/>
                        <a:pt x="222977" y="1600818"/>
                      </a:cubicBezTo>
                      <a:cubicBezTo>
                        <a:pt x="215753" y="1583791"/>
                        <a:pt x="203370" y="1575535"/>
                        <a:pt x="184279" y="1575019"/>
                      </a:cubicBezTo>
                      <a:cubicBezTo>
                        <a:pt x="142485" y="1574503"/>
                        <a:pt x="101207" y="1572955"/>
                        <a:pt x="59413" y="1571407"/>
                      </a:cubicBezTo>
                      <a:cubicBezTo>
                        <a:pt x="21746" y="1570375"/>
                        <a:pt x="10395" y="1560572"/>
                        <a:pt x="3687" y="1524453"/>
                      </a:cubicBezTo>
                      <a:cubicBezTo>
                        <a:pt x="3171" y="1520841"/>
                        <a:pt x="2139" y="1517230"/>
                        <a:pt x="1623" y="1513618"/>
                      </a:cubicBezTo>
                      <a:cubicBezTo>
                        <a:pt x="-4053" y="1467696"/>
                        <a:pt x="3687" y="1455828"/>
                        <a:pt x="48577" y="1442413"/>
                      </a:cubicBezTo>
                      <a:cubicBezTo>
                        <a:pt x="85727" y="1431061"/>
                        <a:pt x="122877" y="1418678"/>
                        <a:pt x="160544" y="1408358"/>
                      </a:cubicBezTo>
                      <a:cubicBezTo>
                        <a:pt x="181183" y="1402683"/>
                        <a:pt x="192018" y="1390815"/>
                        <a:pt x="194083" y="1370692"/>
                      </a:cubicBezTo>
                      <a:cubicBezTo>
                        <a:pt x="196147" y="1346957"/>
                        <a:pt x="197178" y="1322706"/>
                        <a:pt x="192534" y="1298971"/>
                      </a:cubicBezTo>
                      <a:cubicBezTo>
                        <a:pt x="189954" y="1283492"/>
                        <a:pt x="181183" y="1274204"/>
                        <a:pt x="166220" y="1269560"/>
                      </a:cubicBezTo>
                      <a:cubicBezTo>
                        <a:pt x="126490" y="1257693"/>
                        <a:pt x="86759" y="1245310"/>
                        <a:pt x="47029" y="1232926"/>
                      </a:cubicBezTo>
                      <a:cubicBezTo>
                        <a:pt x="3687" y="1219511"/>
                        <a:pt x="-957" y="1212287"/>
                        <a:pt x="1623" y="1166881"/>
                      </a:cubicBezTo>
                      <a:cubicBezTo>
                        <a:pt x="2139" y="1157593"/>
                        <a:pt x="4203" y="1148306"/>
                        <a:pt x="6267" y="1139534"/>
                      </a:cubicBezTo>
                      <a:cubicBezTo>
                        <a:pt x="12459" y="1116831"/>
                        <a:pt x="25358" y="1106512"/>
                        <a:pt x="49093" y="1105480"/>
                      </a:cubicBezTo>
                      <a:cubicBezTo>
                        <a:pt x="87791" y="1103932"/>
                        <a:pt x="125974" y="1102900"/>
                        <a:pt x="164672" y="1101868"/>
                      </a:cubicBezTo>
                      <a:cubicBezTo>
                        <a:pt x="170348" y="1101868"/>
                        <a:pt x="176023" y="1101352"/>
                        <a:pt x="181699" y="1101352"/>
                      </a:cubicBezTo>
                      <a:cubicBezTo>
                        <a:pt x="207498" y="1102384"/>
                        <a:pt x="220913" y="1087936"/>
                        <a:pt x="227621" y="1065233"/>
                      </a:cubicBezTo>
                      <a:cubicBezTo>
                        <a:pt x="232781" y="1048206"/>
                        <a:pt x="237425" y="1031179"/>
                        <a:pt x="241036" y="1014152"/>
                      </a:cubicBezTo>
                      <a:cubicBezTo>
                        <a:pt x="245680" y="990417"/>
                        <a:pt x="240005" y="979065"/>
                        <a:pt x="219366" y="965650"/>
                      </a:cubicBezTo>
                      <a:cubicBezTo>
                        <a:pt x="184279" y="943463"/>
                        <a:pt x="148676" y="921276"/>
                        <a:pt x="113590" y="899605"/>
                      </a:cubicBezTo>
                      <a:cubicBezTo>
                        <a:pt x="82116" y="879997"/>
                        <a:pt x="77472" y="867614"/>
                        <a:pt x="89855" y="832012"/>
                      </a:cubicBezTo>
                      <a:cubicBezTo>
                        <a:pt x="93467" y="820660"/>
                        <a:pt x="98111" y="809309"/>
                        <a:pt x="104818" y="799505"/>
                      </a:cubicBezTo>
                      <a:cubicBezTo>
                        <a:pt x="115654" y="782994"/>
                        <a:pt x="130617" y="774738"/>
                        <a:pt x="151256" y="779898"/>
                      </a:cubicBezTo>
                      <a:cubicBezTo>
                        <a:pt x="195114" y="790217"/>
                        <a:pt x="239489" y="799505"/>
                        <a:pt x="283347" y="810341"/>
                      </a:cubicBezTo>
                      <a:cubicBezTo>
                        <a:pt x="303469" y="815500"/>
                        <a:pt x="318949" y="810857"/>
                        <a:pt x="331332" y="794345"/>
                      </a:cubicBezTo>
                      <a:cubicBezTo>
                        <a:pt x="344232" y="776802"/>
                        <a:pt x="355584" y="757711"/>
                        <a:pt x="363839" y="737588"/>
                      </a:cubicBezTo>
                      <a:cubicBezTo>
                        <a:pt x="371063" y="719529"/>
                        <a:pt x="368999" y="704049"/>
                        <a:pt x="354551" y="689086"/>
                      </a:cubicBezTo>
                      <a:cubicBezTo>
                        <a:pt x="324625" y="658643"/>
                        <a:pt x="296246" y="627169"/>
                        <a:pt x="266835" y="595694"/>
                      </a:cubicBezTo>
                      <a:cubicBezTo>
                        <a:pt x="244132" y="570927"/>
                        <a:pt x="243100" y="556996"/>
                        <a:pt x="261675" y="529133"/>
                      </a:cubicBezTo>
                      <a:cubicBezTo>
                        <a:pt x="264771" y="525005"/>
                        <a:pt x="267351" y="520361"/>
                        <a:pt x="270447" y="516233"/>
                      </a:cubicBezTo>
                      <a:cubicBezTo>
                        <a:pt x="296762" y="481663"/>
                        <a:pt x="311209" y="478567"/>
                        <a:pt x="349907" y="498690"/>
                      </a:cubicBezTo>
                      <a:cubicBezTo>
                        <a:pt x="386026" y="517781"/>
                        <a:pt x="422144" y="536357"/>
                        <a:pt x="457231" y="555964"/>
                      </a:cubicBezTo>
                      <a:cubicBezTo>
                        <a:pt x="475806" y="566283"/>
                        <a:pt x="492318" y="564219"/>
                        <a:pt x="507797" y="551320"/>
                      </a:cubicBezTo>
                      <a:cubicBezTo>
                        <a:pt x="523276" y="538421"/>
                        <a:pt x="537723" y="523973"/>
                        <a:pt x="551139" y="508494"/>
                      </a:cubicBezTo>
                      <a:cubicBezTo>
                        <a:pt x="564555" y="492499"/>
                        <a:pt x="567650" y="476503"/>
                        <a:pt x="556815" y="456896"/>
                      </a:cubicBezTo>
                      <a:cubicBezTo>
                        <a:pt x="535143" y="418198"/>
                        <a:pt x="515020" y="378983"/>
                        <a:pt x="494381" y="339769"/>
                      </a:cubicBezTo>
                      <a:cubicBezTo>
                        <a:pt x="480966" y="313970"/>
                        <a:pt x="484062" y="300039"/>
                        <a:pt x="505217" y="280432"/>
                      </a:cubicBezTo>
                      <a:cubicBezTo>
                        <a:pt x="515020" y="271144"/>
                        <a:pt x="525856" y="263405"/>
                        <a:pt x="537723" y="256181"/>
                      </a:cubicBezTo>
                      <a:cubicBezTo>
                        <a:pt x="558362" y="244313"/>
                        <a:pt x="572810" y="245861"/>
                        <a:pt x="590353" y="261857"/>
                      </a:cubicBezTo>
                      <a:cubicBezTo>
                        <a:pt x="620280" y="289203"/>
                        <a:pt x="650207" y="317066"/>
                        <a:pt x="679617" y="344929"/>
                      </a:cubicBezTo>
                      <a:cubicBezTo>
                        <a:pt x="710576" y="374340"/>
                        <a:pt x="717284" y="375372"/>
                        <a:pt x="754950" y="355765"/>
                      </a:cubicBezTo>
                      <a:cubicBezTo>
                        <a:pt x="769913" y="348025"/>
                        <a:pt x="783845" y="339769"/>
                        <a:pt x="797260" y="329450"/>
                      </a:cubicBezTo>
                      <a:cubicBezTo>
                        <a:pt x="811707" y="317582"/>
                        <a:pt x="816351" y="303651"/>
                        <a:pt x="811707" y="285076"/>
                      </a:cubicBezTo>
                      <a:cubicBezTo>
                        <a:pt x="800872" y="242249"/>
                        <a:pt x="791585" y="198907"/>
                        <a:pt x="781781" y="156081"/>
                      </a:cubicBezTo>
                      <a:cubicBezTo>
                        <a:pt x="775589" y="128218"/>
                        <a:pt x="782297" y="114287"/>
                        <a:pt x="807064" y="100872"/>
                      </a:cubicBezTo>
                      <a:cubicBezTo>
                        <a:pt x="818415" y="95196"/>
                        <a:pt x="829766" y="90552"/>
                        <a:pt x="841634" y="86424"/>
                      </a:cubicBezTo>
                      <a:cubicBezTo>
                        <a:pt x="866917" y="78685"/>
                        <a:pt x="881364" y="83328"/>
                        <a:pt x="896328" y="106031"/>
                      </a:cubicBezTo>
                      <a:cubicBezTo>
                        <a:pt x="920062" y="142666"/>
                        <a:pt x="943798" y="179300"/>
                        <a:pt x="965469" y="217483"/>
                      </a:cubicBezTo>
                      <a:cubicBezTo>
                        <a:pt x="976820" y="237090"/>
                        <a:pt x="992299" y="243797"/>
                        <a:pt x="1013455" y="240702"/>
                      </a:cubicBezTo>
                      <a:cubicBezTo>
                        <a:pt x="1035641" y="237090"/>
                        <a:pt x="1057313" y="231414"/>
                        <a:pt x="1077952" y="222642"/>
                      </a:cubicBezTo>
                      <a:cubicBezTo>
                        <a:pt x="1092915" y="215935"/>
                        <a:pt x="1101171" y="205615"/>
                        <a:pt x="1101687" y="188072"/>
                      </a:cubicBezTo>
                      <a:cubicBezTo>
                        <a:pt x="1102719" y="143182"/>
                        <a:pt x="1105298" y="98808"/>
                        <a:pt x="1106847" y="53918"/>
                      </a:cubicBezTo>
                      <a:cubicBezTo>
                        <a:pt x="1107878" y="25023"/>
                        <a:pt x="1117166" y="12640"/>
                        <a:pt x="1145029" y="4900"/>
                      </a:cubicBezTo>
                      <a:cubicBezTo>
                        <a:pt x="1149672" y="3868"/>
                        <a:pt x="1154316" y="2320"/>
                        <a:pt x="1158960" y="1804"/>
                      </a:cubicBezTo>
                      <a:cubicBezTo>
                        <a:pt x="1210042" y="-3872"/>
                        <a:pt x="1222426" y="1804"/>
                        <a:pt x="1235841" y="48758"/>
                      </a:cubicBezTo>
                      <a:cubicBezTo>
                        <a:pt x="1246676" y="86940"/>
                        <a:pt x="1259576" y="124091"/>
                        <a:pt x="1269895" y="162273"/>
                      </a:cubicBezTo>
                      <a:cubicBezTo>
                        <a:pt x="1275055" y="180332"/>
                        <a:pt x="1285890" y="190136"/>
                        <a:pt x="1303434" y="192716"/>
                      </a:cubicBezTo>
                      <a:cubicBezTo>
                        <a:pt x="1327685" y="195812"/>
                        <a:pt x="1352452" y="195812"/>
                        <a:pt x="1376702" y="192716"/>
                      </a:cubicBezTo>
                      <a:cubicBezTo>
                        <a:pt x="1393730" y="190652"/>
                        <a:pt x="1404049" y="180332"/>
                        <a:pt x="1409209" y="163305"/>
                      </a:cubicBezTo>
                      <a:cubicBezTo>
                        <a:pt x="1421593" y="121511"/>
                        <a:pt x="1434492" y="79717"/>
                        <a:pt x="1447392" y="37922"/>
                      </a:cubicBezTo>
                      <a:cubicBezTo>
                        <a:pt x="1457195" y="6964"/>
                        <a:pt x="1466998" y="-260"/>
                        <a:pt x="1499505" y="256"/>
                      </a:cubicBezTo>
                      <a:cubicBezTo>
                        <a:pt x="1504149" y="256"/>
                        <a:pt x="1508793" y="256"/>
                        <a:pt x="1513436" y="772"/>
                      </a:cubicBezTo>
                      <a:cubicBezTo>
                        <a:pt x="1559358" y="5416"/>
                        <a:pt x="1572258" y="19347"/>
                        <a:pt x="1573290" y="65269"/>
                      </a:cubicBezTo>
                      <a:cubicBezTo>
                        <a:pt x="1574322" y="105515"/>
                        <a:pt x="1575870" y="145246"/>
                        <a:pt x="1576902" y="185492"/>
                      </a:cubicBezTo>
                      <a:cubicBezTo>
                        <a:pt x="1577418" y="201487"/>
                        <a:pt x="1583093" y="213871"/>
                        <a:pt x="1598057" y="220578"/>
                      </a:cubicBezTo>
                      <a:cubicBezTo>
                        <a:pt x="1622308" y="231414"/>
                        <a:pt x="1647590" y="238638"/>
                        <a:pt x="1674422" y="240702"/>
                      </a:cubicBezTo>
                      <a:cubicBezTo>
                        <a:pt x="1690933" y="241733"/>
                        <a:pt x="1702285" y="235026"/>
                        <a:pt x="1710540" y="221610"/>
                      </a:cubicBezTo>
                      <a:cubicBezTo>
                        <a:pt x="1733243" y="184976"/>
                        <a:pt x="1756462" y="148342"/>
                        <a:pt x="1779165" y="111707"/>
                      </a:cubicBezTo>
                      <a:cubicBezTo>
                        <a:pt x="1798772" y="80749"/>
                        <a:pt x="1810640" y="76621"/>
                        <a:pt x="1845726" y="88488"/>
                      </a:cubicBezTo>
                      <a:cubicBezTo>
                        <a:pt x="1849854" y="90036"/>
                        <a:pt x="1853466" y="91068"/>
                        <a:pt x="1857594" y="92616"/>
                      </a:cubicBezTo>
                      <a:cubicBezTo>
                        <a:pt x="1898356" y="110159"/>
                        <a:pt x="1905063" y="123059"/>
                        <a:pt x="1895260" y="166401"/>
                      </a:cubicBezTo>
                      <a:cubicBezTo>
                        <a:pt x="1886488" y="205099"/>
                        <a:pt x="1877717" y="243281"/>
                        <a:pt x="1868429" y="281980"/>
                      </a:cubicBezTo>
                      <a:cubicBezTo>
                        <a:pt x="1863269" y="303135"/>
                        <a:pt x="1868429" y="319646"/>
                        <a:pt x="1887004" y="332030"/>
                      </a:cubicBezTo>
                      <a:cubicBezTo>
                        <a:pt x="1906096" y="344929"/>
                        <a:pt x="1925187" y="356796"/>
                        <a:pt x="1946857" y="365052"/>
                      </a:cubicBezTo>
                      <a:cubicBezTo>
                        <a:pt x="1962337" y="370728"/>
                        <a:pt x="1974720" y="367116"/>
                        <a:pt x="1986588" y="355765"/>
                      </a:cubicBezTo>
                      <a:cubicBezTo>
                        <a:pt x="2018062" y="325838"/>
                        <a:pt x="2049537" y="296943"/>
                        <a:pt x="2081528" y="267532"/>
                      </a:cubicBezTo>
                      <a:cubicBezTo>
                        <a:pt x="2107843" y="242765"/>
                        <a:pt x="2122290" y="241733"/>
                        <a:pt x="2151701" y="261857"/>
                      </a:cubicBezTo>
                      <a:cubicBezTo>
                        <a:pt x="2153248" y="262889"/>
                        <a:pt x="2154281" y="263405"/>
                        <a:pt x="2155312" y="264437"/>
                      </a:cubicBezTo>
                      <a:cubicBezTo>
                        <a:pt x="2205363" y="300555"/>
                        <a:pt x="2198139" y="316034"/>
                        <a:pt x="2177500" y="353701"/>
                      </a:cubicBezTo>
                      <a:cubicBezTo>
                        <a:pt x="2158925" y="387755"/>
                        <a:pt x="2141381" y="422842"/>
                        <a:pt x="2122290" y="456896"/>
                      </a:cubicBezTo>
                      <a:cubicBezTo>
                        <a:pt x="2112487" y="474955"/>
                        <a:pt x="2114550" y="490435"/>
                        <a:pt x="2126934" y="505914"/>
                      </a:cubicBezTo>
                      <a:cubicBezTo>
                        <a:pt x="2140865" y="522941"/>
                        <a:pt x="2156345" y="538421"/>
                        <a:pt x="2173372" y="551836"/>
                      </a:cubicBezTo>
                      <a:cubicBezTo>
                        <a:pt x="2187819" y="563187"/>
                        <a:pt x="2202783" y="564735"/>
                        <a:pt x="2219810" y="555964"/>
                      </a:cubicBezTo>
                      <a:cubicBezTo>
                        <a:pt x="2258508" y="534809"/>
                        <a:pt x="2297722" y="514170"/>
                        <a:pt x="2336937" y="494046"/>
                      </a:cubicBezTo>
                      <a:cubicBezTo>
                        <a:pt x="2364799" y="479599"/>
                        <a:pt x="2380795" y="482695"/>
                        <a:pt x="2400917" y="507462"/>
                      </a:cubicBezTo>
                      <a:cubicBezTo>
                        <a:pt x="2408141" y="515717"/>
                        <a:pt x="2414849" y="524489"/>
                        <a:pt x="2420525" y="533777"/>
                      </a:cubicBezTo>
                      <a:cubicBezTo>
                        <a:pt x="2434972" y="556480"/>
                        <a:pt x="2433424" y="571443"/>
                        <a:pt x="2415365" y="591566"/>
                      </a:cubicBezTo>
                      <a:cubicBezTo>
                        <a:pt x="2384406" y="625105"/>
                        <a:pt x="2353448" y="659159"/>
                        <a:pt x="2321973" y="692182"/>
                      </a:cubicBezTo>
                      <a:cubicBezTo>
                        <a:pt x="2310106" y="704565"/>
                        <a:pt x="2307526" y="717981"/>
                        <a:pt x="2313718" y="733460"/>
                      </a:cubicBezTo>
                      <a:cubicBezTo>
                        <a:pt x="2323005" y="755647"/>
                        <a:pt x="2334357" y="776286"/>
                        <a:pt x="2349320" y="795377"/>
                      </a:cubicBezTo>
                      <a:cubicBezTo>
                        <a:pt x="2361187" y="810857"/>
                        <a:pt x="2375635" y="814984"/>
                        <a:pt x="2394726" y="810341"/>
                      </a:cubicBezTo>
                      <a:cubicBezTo>
                        <a:pt x="2438584" y="799505"/>
                        <a:pt x="2482958" y="789701"/>
                        <a:pt x="2526816" y="780414"/>
                      </a:cubicBezTo>
                      <a:cubicBezTo>
                        <a:pt x="2550035" y="775254"/>
                        <a:pt x="2563967" y="781962"/>
                        <a:pt x="2575834" y="803117"/>
                      </a:cubicBezTo>
                      <a:cubicBezTo>
                        <a:pt x="2582026" y="814468"/>
                        <a:pt x="2587186" y="826336"/>
                        <a:pt x="2591313" y="838719"/>
                      </a:cubicBezTo>
                      <a:cubicBezTo>
                        <a:pt x="2600085" y="867098"/>
                        <a:pt x="2595441" y="880514"/>
                        <a:pt x="2570158" y="896509"/>
                      </a:cubicBezTo>
                      <a:cubicBezTo>
                        <a:pt x="2534040" y="919212"/>
                        <a:pt x="2498437" y="942947"/>
                        <a:pt x="2461287" y="964102"/>
                      </a:cubicBezTo>
                      <a:cubicBezTo>
                        <a:pt x="2440132" y="976485"/>
                        <a:pt x="2434456" y="992997"/>
                        <a:pt x="2438068" y="1014668"/>
                      </a:cubicBezTo>
                      <a:cubicBezTo>
                        <a:pt x="2441164" y="1034791"/>
                        <a:pt x="2446840" y="1054398"/>
                        <a:pt x="2454063" y="1073489"/>
                      </a:cubicBezTo>
                      <a:cubicBezTo>
                        <a:pt x="2460771" y="1091032"/>
                        <a:pt x="2472638" y="1100320"/>
                        <a:pt x="2492762" y="1100836"/>
                      </a:cubicBezTo>
                      <a:cubicBezTo>
                        <a:pt x="2538168" y="1101352"/>
                        <a:pt x="2583058" y="1104448"/>
                        <a:pt x="2628464" y="1105996"/>
                      </a:cubicBezTo>
                      <a:cubicBezTo>
                        <a:pt x="2653230" y="1107028"/>
                        <a:pt x="2665614" y="1116831"/>
                        <a:pt x="2672322" y="1140566"/>
                      </a:cubicBezTo>
                      <a:cubicBezTo>
                        <a:pt x="2676449" y="1153982"/>
                        <a:pt x="2677998" y="1167913"/>
                        <a:pt x="2677998" y="1182360"/>
                      </a:cubicBezTo>
                      <a:cubicBezTo>
                        <a:pt x="2677998" y="1210223"/>
                        <a:pt x="2670258" y="1221575"/>
                        <a:pt x="2644459" y="1229830"/>
                      </a:cubicBezTo>
                      <a:cubicBezTo>
                        <a:pt x="2603697" y="1242730"/>
                        <a:pt x="2562934" y="1255113"/>
                        <a:pt x="2522172" y="1267497"/>
                      </a:cubicBezTo>
                      <a:cubicBezTo>
                        <a:pt x="2492762" y="1276268"/>
                        <a:pt x="2485022" y="1285556"/>
                        <a:pt x="2483990" y="1315998"/>
                      </a:cubicBezTo>
                      <a:cubicBezTo>
                        <a:pt x="2483474" y="1337153"/>
                        <a:pt x="2481926" y="1358824"/>
                        <a:pt x="2486570" y="1379980"/>
                      </a:cubicBezTo>
                      <a:cubicBezTo>
                        <a:pt x="2489666" y="1394427"/>
                        <a:pt x="2498437" y="1403199"/>
                        <a:pt x="2512885" y="1407842"/>
                      </a:cubicBezTo>
                      <a:cubicBezTo>
                        <a:pt x="2555711" y="1420742"/>
                        <a:pt x="2598537" y="1433641"/>
                        <a:pt x="2641363" y="1447057"/>
                      </a:cubicBezTo>
                      <a:cubicBezTo>
                        <a:pt x="2671290" y="1456344"/>
                        <a:pt x="2678514" y="1466664"/>
                        <a:pt x="2677998" y="1498138"/>
                      </a:cubicBezTo>
                      <a:cubicBezTo>
                        <a:pt x="2677998" y="1501234"/>
                        <a:pt x="2677998" y="1504330"/>
                        <a:pt x="2677998" y="1507426"/>
                      </a:cubicBezTo>
                      <a:cubicBezTo>
                        <a:pt x="2675934" y="1555928"/>
                        <a:pt x="2660454" y="1571407"/>
                        <a:pt x="2611952" y="1572955"/>
                      </a:cubicBezTo>
                      <a:cubicBezTo>
                        <a:pt x="2571190" y="1573987"/>
                        <a:pt x="2530944" y="1576051"/>
                        <a:pt x="2490182" y="1576567"/>
                      </a:cubicBezTo>
                      <a:cubicBezTo>
                        <a:pt x="2474702" y="1577083"/>
                        <a:pt x="2463867" y="1583791"/>
                        <a:pt x="2457675" y="1596690"/>
                      </a:cubicBezTo>
                      <a:cubicBezTo>
                        <a:pt x="2446324" y="1620941"/>
                        <a:pt x="2439100" y="1646224"/>
                        <a:pt x="2437036" y="1673055"/>
                      </a:cubicBezTo>
                      <a:cubicBezTo>
                        <a:pt x="2435488" y="1690082"/>
                        <a:pt x="2442712" y="1701434"/>
                        <a:pt x="2457159" y="1710205"/>
                      </a:cubicBezTo>
                      <a:cubicBezTo>
                        <a:pt x="2493278" y="1732392"/>
                        <a:pt x="2528880" y="1754579"/>
                        <a:pt x="2564483" y="1777282"/>
                      </a:cubicBezTo>
                      <a:cubicBezTo>
                        <a:pt x="2596989" y="1797405"/>
                        <a:pt x="2601117" y="1809789"/>
                        <a:pt x="2588733" y="1845907"/>
                      </a:cubicBezTo>
                      <a:cubicBezTo>
                        <a:pt x="2584606" y="1858291"/>
                        <a:pt x="2578930" y="1870158"/>
                        <a:pt x="2571706" y="1880994"/>
                      </a:cubicBezTo>
                      <a:cubicBezTo>
                        <a:pt x="2564998" y="1890797"/>
                        <a:pt x="2554163" y="1897505"/>
                        <a:pt x="2538684" y="1897505"/>
                      </a:cubicBezTo>
                      <a:close/>
                      <a:moveTo>
                        <a:pt x="1338521" y="2312867"/>
                      </a:moveTo>
                      <a:cubicBezTo>
                        <a:pt x="1869461" y="2314931"/>
                        <a:pt x="2317329" y="1887701"/>
                        <a:pt x="2316814" y="1335605"/>
                      </a:cubicBezTo>
                      <a:cubicBezTo>
                        <a:pt x="2316298" y="792797"/>
                        <a:pt x="1880813" y="359892"/>
                        <a:pt x="1340068" y="359376"/>
                      </a:cubicBezTo>
                      <a:cubicBezTo>
                        <a:pt x="796228" y="358860"/>
                        <a:pt x="363839" y="794861"/>
                        <a:pt x="361775" y="1331994"/>
                      </a:cubicBezTo>
                      <a:cubicBezTo>
                        <a:pt x="359711" y="1882026"/>
                        <a:pt x="806032" y="2314415"/>
                        <a:pt x="1338521" y="2312867"/>
                      </a:cubicBezTo>
                      <a:close/>
                    </a:path>
                  </a:pathLst>
                </a:custGeom>
                <a:solidFill>
                  <a:schemeClr val="dk1">
                    <a:alpha val="4705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41"/>
                <p:cNvSpPr/>
                <p:nvPr/>
              </p:nvSpPr>
              <p:spPr>
                <a:xfrm>
                  <a:off x="7558586" y="2011427"/>
                  <a:ext cx="1898797" cy="1893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8796" h="1893636" extrusionOk="0">
                      <a:moveTo>
                        <a:pt x="30" y="947852"/>
                      </a:moveTo>
                      <a:cubicBezTo>
                        <a:pt x="-3065" y="428263"/>
                        <a:pt x="426228" y="-1030"/>
                        <a:pt x="950461" y="2"/>
                      </a:cubicBezTo>
                      <a:cubicBezTo>
                        <a:pt x="1472114" y="1034"/>
                        <a:pt x="1899859" y="427747"/>
                        <a:pt x="1898827" y="950948"/>
                      </a:cubicBezTo>
                      <a:cubicBezTo>
                        <a:pt x="1897795" y="1468473"/>
                        <a:pt x="1477790" y="1899315"/>
                        <a:pt x="946849" y="1898283"/>
                      </a:cubicBezTo>
                      <a:cubicBezTo>
                        <a:pt x="411781" y="1896735"/>
                        <a:pt x="-4097" y="1460218"/>
                        <a:pt x="30" y="947852"/>
                      </a:cubicBezTo>
                      <a:close/>
                      <a:moveTo>
                        <a:pt x="1187811" y="949916"/>
                      </a:moveTo>
                      <a:cubicBezTo>
                        <a:pt x="1188327" y="817310"/>
                        <a:pt x="1084099" y="710503"/>
                        <a:pt x="949429" y="710503"/>
                      </a:cubicBezTo>
                      <a:cubicBezTo>
                        <a:pt x="805987" y="710503"/>
                        <a:pt x="710015" y="828146"/>
                        <a:pt x="710532" y="948368"/>
                      </a:cubicBezTo>
                      <a:cubicBezTo>
                        <a:pt x="711048" y="1081490"/>
                        <a:pt x="815791" y="1188298"/>
                        <a:pt x="948397" y="1188298"/>
                      </a:cubicBezTo>
                      <a:cubicBezTo>
                        <a:pt x="1081003" y="1188298"/>
                        <a:pt x="1187294" y="1083038"/>
                        <a:pt x="1187811" y="949916"/>
                      </a:cubicBezTo>
                      <a:close/>
                    </a:path>
                  </a:pathLst>
                </a:custGeom>
                <a:solidFill>
                  <a:schemeClr val="dk1">
                    <a:alpha val="4705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81" name="Google Shape;181;p41"/>
            <p:cNvGrpSpPr/>
            <p:nvPr/>
          </p:nvGrpSpPr>
          <p:grpSpPr>
            <a:xfrm rot="-2944815">
              <a:off x="7923365" y="4809769"/>
              <a:ext cx="1639387" cy="985059"/>
              <a:chOff x="2753518" y="3556278"/>
              <a:chExt cx="2028524" cy="1218879"/>
            </a:xfrm>
          </p:grpSpPr>
          <p:sp>
            <p:nvSpPr>
              <p:cNvPr id="182" name="Google Shape;182;p41"/>
              <p:cNvSpPr/>
              <p:nvPr/>
            </p:nvSpPr>
            <p:spPr>
              <a:xfrm>
                <a:off x="2753518" y="3683131"/>
                <a:ext cx="796648" cy="799367"/>
              </a:xfrm>
              <a:custGeom>
                <a:avLst/>
                <a:gdLst/>
                <a:ahLst/>
                <a:cxnLst/>
                <a:rect l="l" t="t" r="r" b="b"/>
                <a:pathLst>
                  <a:path w="1511813" h="1516973" extrusionOk="0">
                    <a:moveTo>
                      <a:pt x="817500" y="1518710"/>
                    </a:moveTo>
                    <a:cubicBezTo>
                      <a:pt x="809245" y="1520774"/>
                      <a:pt x="805633" y="1516130"/>
                      <a:pt x="802537" y="1507875"/>
                    </a:cubicBezTo>
                    <a:cubicBezTo>
                      <a:pt x="795829" y="1486204"/>
                      <a:pt x="788090" y="1464532"/>
                      <a:pt x="780866" y="1442862"/>
                    </a:cubicBezTo>
                    <a:cubicBezTo>
                      <a:pt x="774674" y="1424286"/>
                      <a:pt x="777770" y="1404679"/>
                      <a:pt x="776738" y="1385072"/>
                    </a:cubicBezTo>
                    <a:cubicBezTo>
                      <a:pt x="776222" y="1369593"/>
                      <a:pt x="775706" y="1370109"/>
                      <a:pt x="760227" y="1369593"/>
                    </a:cubicBezTo>
                    <a:cubicBezTo>
                      <a:pt x="738556" y="1369593"/>
                      <a:pt x="716369" y="1368045"/>
                      <a:pt x="694698" y="1366497"/>
                    </a:cubicBezTo>
                    <a:cubicBezTo>
                      <a:pt x="683346" y="1365465"/>
                      <a:pt x="676638" y="1365981"/>
                      <a:pt x="676638" y="1379912"/>
                    </a:cubicBezTo>
                    <a:cubicBezTo>
                      <a:pt x="676638" y="1424286"/>
                      <a:pt x="655483" y="1462469"/>
                      <a:pt x="637940" y="1501683"/>
                    </a:cubicBezTo>
                    <a:cubicBezTo>
                      <a:pt x="634844" y="1508907"/>
                      <a:pt x="630716" y="1510454"/>
                      <a:pt x="622977" y="1508907"/>
                    </a:cubicBezTo>
                    <a:cubicBezTo>
                      <a:pt x="556416" y="1496523"/>
                      <a:pt x="492434" y="1475368"/>
                      <a:pt x="430517" y="1447505"/>
                    </a:cubicBezTo>
                    <a:cubicBezTo>
                      <a:pt x="423294" y="1443893"/>
                      <a:pt x="420198" y="1440282"/>
                      <a:pt x="422262" y="1431510"/>
                    </a:cubicBezTo>
                    <a:cubicBezTo>
                      <a:pt x="427421" y="1409323"/>
                      <a:pt x="431033" y="1386620"/>
                      <a:pt x="435677" y="1364433"/>
                    </a:cubicBezTo>
                    <a:cubicBezTo>
                      <a:pt x="439805" y="1344310"/>
                      <a:pt x="452704" y="1327798"/>
                      <a:pt x="461992" y="1310255"/>
                    </a:cubicBezTo>
                    <a:cubicBezTo>
                      <a:pt x="467152" y="1300452"/>
                      <a:pt x="466120" y="1295808"/>
                      <a:pt x="456316" y="1290132"/>
                    </a:cubicBezTo>
                    <a:cubicBezTo>
                      <a:pt x="435677" y="1278265"/>
                      <a:pt x="415554" y="1264849"/>
                      <a:pt x="395431" y="1251434"/>
                    </a:cubicBezTo>
                    <a:cubicBezTo>
                      <a:pt x="388207" y="1246274"/>
                      <a:pt x="383563" y="1246274"/>
                      <a:pt x="378919" y="1254014"/>
                    </a:cubicBezTo>
                    <a:cubicBezTo>
                      <a:pt x="356216" y="1293228"/>
                      <a:pt x="319066" y="1317479"/>
                      <a:pt x="283464" y="1342246"/>
                    </a:cubicBezTo>
                    <a:cubicBezTo>
                      <a:pt x="276240" y="1346890"/>
                      <a:pt x="272112" y="1346374"/>
                      <a:pt x="265920" y="1341214"/>
                    </a:cubicBezTo>
                    <a:cubicBezTo>
                      <a:pt x="214323" y="1297356"/>
                      <a:pt x="169433" y="1246790"/>
                      <a:pt x="130218" y="1191580"/>
                    </a:cubicBezTo>
                    <a:cubicBezTo>
                      <a:pt x="125575" y="1185389"/>
                      <a:pt x="125059" y="1180745"/>
                      <a:pt x="130734" y="1174553"/>
                    </a:cubicBezTo>
                    <a:cubicBezTo>
                      <a:pt x="146730" y="1157010"/>
                      <a:pt x="161177" y="1138435"/>
                      <a:pt x="177688" y="1121408"/>
                    </a:cubicBezTo>
                    <a:cubicBezTo>
                      <a:pt x="191104" y="1107476"/>
                      <a:pt x="209163" y="1099221"/>
                      <a:pt x="225674" y="1089417"/>
                    </a:cubicBezTo>
                    <a:cubicBezTo>
                      <a:pt x="236510" y="1083225"/>
                      <a:pt x="237026" y="1078065"/>
                      <a:pt x="230834" y="1067230"/>
                    </a:cubicBezTo>
                    <a:cubicBezTo>
                      <a:pt x="218967" y="1047107"/>
                      <a:pt x="208647" y="1025436"/>
                      <a:pt x="198327" y="1004281"/>
                    </a:cubicBezTo>
                    <a:cubicBezTo>
                      <a:pt x="194716" y="997057"/>
                      <a:pt x="192136" y="993445"/>
                      <a:pt x="183880" y="998089"/>
                    </a:cubicBezTo>
                    <a:cubicBezTo>
                      <a:pt x="147246" y="1017180"/>
                      <a:pt x="108031" y="1024920"/>
                      <a:pt x="67269" y="1025952"/>
                    </a:cubicBezTo>
                    <a:cubicBezTo>
                      <a:pt x="63657" y="1025952"/>
                      <a:pt x="59529" y="1026984"/>
                      <a:pt x="55918" y="1027500"/>
                    </a:cubicBezTo>
                    <a:cubicBezTo>
                      <a:pt x="48694" y="1028532"/>
                      <a:pt x="44050" y="1025952"/>
                      <a:pt x="41470" y="1018212"/>
                    </a:cubicBezTo>
                    <a:cubicBezTo>
                      <a:pt x="21347" y="960939"/>
                      <a:pt x="6384" y="902117"/>
                      <a:pt x="1224" y="841748"/>
                    </a:cubicBezTo>
                    <a:cubicBezTo>
                      <a:pt x="-1872" y="808725"/>
                      <a:pt x="-1356" y="809241"/>
                      <a:pt x="30635" y="797374"/>
                    </a:cubicBezTo>
                    <a:cubicBezTo>
                      <a:pt x="64173" y="784474"/>
                      <a:pt x="98744" y="775703"/>
                      <a:pt x="134862" y="778799"/>
                    </a:cubicBezTo>
                    <a:cubicBezTo>
                      <a:pt x="144150" y="779315"/>
                      <a:pt x="147246" y="775187"/>
                      <a:pt x="147246" y="765899"/>
                    </a:cubicBezTo>
                    <a:cubicBezTo>
                      <a:pt x="147246" y="742680"/>
                      <a:pt x="148278" y="719461"/>
                      <a:pt x="150342" y="696242"/>
                    </a:cubicBezTo>
                    <a:cubicBezTo>
                      <a:pt x="151373" y="685923"/>
                      <a:pt x="150858" y="678699"/>
                      <a:pt x="137442" y="678699"/>
                    </a:cubicBezTo>
                    <a:cubicBezTo>
                      <a:pt x="92552" y="678699"/>
                      <a:pt x="53854" y="657544"/>
                      <a:pt x="14639" y="639485"/>
                    </a:cubicBezTo>
                    <a:cubicBezTo>
                      <a:pt x="7932" y="636389"/>
                      <a:pt x="6384" y="632261"/>
                      <a:pt x="7932" y="625037"/>
                    </a:cubicBezTo>
                    <a:cubicBezTo>
                      <a:pt x="20315" y="558476"/>
                      <a:pt x="40954" y="494495"/>
                      <a:pt x="69333" y="432578"/>
                    </a:cubicBezTo>
                    <a:cubicBezTo>
                      <a:pt x="72945" y="424838"/>
                      <a:pt x="77073" y="421742"/>
                      <a:pt x="86360" y="423806"/>
                    </a:cubicBezTo>
                    <a:cubicBezTo>
                      <a:pt x="107515" y="428450"/>
                      <a:pt x="129186" y="432578"/>
                      <a:pt x="150858" y="436706"/>
                    </a:cubicBezTo>
                    <a:cubicBezTo>
                      <a:pt x="171497" y="440833"/>
                      <a:pt x="188008" y="453733"/>
                      <a:pt x="206583" y="463536"/>
                    </a:cubicBezTo>
                    <a:cubicBezTo>
                      <a:pt x="216903" y="468696"/>
                      <a:pt x="221546" y="467664"/>
                      <a:pt x="227738" y="457345"/>
                    </a:cubicBezTo>
                    <a:cubicBezTo>
                      <a:pt x="239606" y="436706"/>
                      <a:pt x="253021" y="416582"/>
                      <a:pt x="266952" y="396459"/>
                    </a:cubicBezTo>
                    <a:cubicBezTo>
                      <a:pt x="271596" y="389752"/>
                      <a:pt x="271596" y="385108"/>
                      <a:pt x="264373" y="380980"/>
                    </a:cubicBezTo>
                    <a:cubicBezTo>
                      <a:pt x="225158" y="357761"/>
                      <a:pt x="200391" y="320611"/>
                      <a:pt x="175108" y="284492"/>
                    </a:cubicBezTo>
                    <a:cubicBezTo>
                      <a:pt x="170465" y="277785"/>
                      <a:pt x="170981" y="273657"/>
                      <a:pt x="176140" y="267981"/>
                    </a:cubicBezTo>
                    <a:cubicBezTo>
                      <a:pt x="219998" y="216383"/>
                      <a:pt x="270048" y="171493"/>
                      <a:pt x="325258" y="132279"/>
                    </a:cubicBezTo>
                    <a:cubicBezTo>
                      <a:pt x="331966" y="127635"/>
                      <a:pt x="336609" y="126603"/>
                      <a:pt x="343317" y="132795"/>
                    </a:cubicBezTo>
                    <a:cubicBezTo>
                      <a:pt x="360344" y="148274"/>
                      <a:pt x="378404" y="162722"/>
                      <a:pt x="395431" y="178717"/>
                    </a:cubicBezTo>
                    <a:cubicBezTo>
                      <a:pt x="409362" y="191616"/>
                      <a:pt x="416070" y="209160"/>
                      <a:pt x="426389" y="224639"/>
                    </a:cubicBezTo>
                    <a:cubicBezTo>
                      <a:pt x="437741" y="241666"/>
                      <a:pt x="435161" y="240634"/>
                      <a:pt x="451156" y="231347"/>
                    </a:cubicBezTo>
                    <a:cubicBezTo>
                      <a:pt x="470763" y="219995"/>
                      <a:pt x="491403" y="209676"/>
                      <a:pt x="512042" y="200388"/>
                    </a:cubicBezTo>
                    <a:cubicBezTo>
                      <a:pt x="521329" y="196260"/>
                      <a:pt x="522361" y="192132"/>
                      <a:pt x="518233" y="183877"/>
                    </a:cubicBezTo>
                    <a:cubicBezTo>
                      <a:pt x="499142" y="148274"/>
                      <a:pt x="492434" y="109576"/>
                      <a:pt x="491403" y="69846"/>
                    </a:cubicBezTo>
                    <a:cubicBezTo>
                      <a:pt x="491403" y="66234"/>
                      <a:pt x="490371" y="62106"/>
                      <a:pt x="489855" y="58494"/>
                    </a:cubicBezTo>
                    <a:cubicBezTo>
                      <a:pt x="488307" y="50239"/>
                      <a:pt x="491403" y="46111"/>
                      <a:pt x="499658" y="43015"/>
                    </a:cubicBezTo>
                    <a:cubicBezTo>
                      <a:pt x="563123" y="20312"/>
                      <a:pt x="628653" y="6380"/>
                      <a:pt x="695730" y="189"/>
                    </a:cubicBezTo>
                    <a:cubicBezTo>
                      <a:pt x="706049" y="-843"/>
                      <a:pt x="710693" y="2253"/>
                      <a:pt x="713273" y="12056"/>
                    </a:cubicBezTo>
                    <a:cubicBezTo>
                      <a:pt x="715337" y="19796"/>
                      <a:pt x="717917" y="27536"/>
                      <a:pt x="721012" y="35275"/>
                    </a:cubicBezTo>
                    <a:cubicBezTo>
                      <a:pt x="734428" y="67266"/>
                      <a:pt x="741136" y="99772"/>
                      <a:pt x="738556" y="134343"/>
                    </a:cubicBezTo>
                    <a:cubicBezTo>
                      <a:pt x="737524" y="145694"/>
                      <a:pt x="742168" y="148790"/>
                      <a:pt x="753519" y="148790"/>
                    </a:cubicBezTo>
                    <a:cubicBezTo>
                      <a:pt x="775706" y="148274"/>
                      <a:pt x="797893" y="149822"/>
                      <a:pt x="820596" y="151886"/>
                    </a:cubicBezTo>
                    <a:cubicBezTo>
                      <a:pt x="831948" y="152918"/>
                      <a:pt x="838655" y="152402"/>
                      <a:pt x="838655" y="138471"/>
                    </a:cubicBezTo>
                    <a:cubicBezTo>
                      <a:pt x="838655" y="94097"/>
                      <a:pt x="859810" y="55914"/>
                      <a:pt x="877354" y="16700"/>
                    </a:cubicBezTo>
                    <a:cubicBezTo>
                      <a:pt x="880449" y="9476"/>
                      <a:pt x="885093" y="7928"/>
                      <a:pt x="892317" y="9476"/>
                    </a:cubicBezTo>
                    <a:cubicBezTo>
                      <a:pt x="958878" y="21860"/>
                      <a:pt x="1022859" y="42499"/>
                      <a:pt x="1084777" y="70878"/>
                    </a:cubicBezTo>
                    <a:cubicBezTo>
                      <a:pt x="1092000" y="74489"/>
                      <a:pt x="1095096" y="78617"/>
                      <a:pt x="1093032" y="86873"/>
                    </a:cubicBezTo>
                    <a:cubicBezTo>
                      <a:pt x="1088388" y="108544"/>
                      <a:pt x="1084261" y="130731"/>
                      <a:pt x="1079617" y="152402"/>
                    </a:cubicBezTo>
                    <a:cubicBezTo>
                      <a:pt x="1075489" y="172525"/>
                      <a:pt x="1062590" y="189036"/>
                      <a:pt x="1053302" y="206580"/>
                    </a:cubicBezTo>
                    <a:cubicBezTo>
                      <a:pt x="1047626" y="217415"/>
                      <a:pt x="1048658" y="222575"/>
                      <a:pt x="1060010" y="228251"/>
                    </a:cubicBezTo>
                    <a:cubicBezTo>
                      <a:pt x="1080133" y="239602"/>
                      <a:pt x="1099740" y="252502"/>
                      <a:pt x="1118315" y="265917"/>
                    </a:cubicBezTo>
                    <a:cubicBezTo>
                      <a:pt x="1126571" y="272109"/>
                      <a:pt x="1131214" y="271593"/>
                      <a:pt x="1136374" y="262821"/>
                    </a:cubicBezTo>
                    <a:cubicBezTo>
                      <a:pt x="1159077" y="223607"/>
                      <a:pt x="1196744" y="199872"/>
                      <a:pt x="1232346" y="174589"/>
                    </a:cubicBezTo>
                    <a:cubicBezTo>
                      <a:pt x="1238538" y="170461"/>
                      <a:pt x="1242666" y="170977"/>
                      <a:pt x="1247825" y="175621"/>
                    </a:cubicBezTo>
                    <a:cubicBezTo>
                      <a:pt x="1299939" y="219995"/>
                      <a:pt x="1345345" y="270045"/>
                      <a:pt x="1384559" y="325770"/>
                    </a:cubicBezTo>
                    <a:cubicBezTo>
                      <a:pt x="1389203" y="331962"/>
                      <a:pt x="1389719" y="336606"/>
                      <a:pt x="1384043" y="342798"/>
                    </a:cubicBezTo>
                    <a:cubicBezTo>
                      <a:pt x="1368048" y="360857"/>
                      <a:pt x="1352569" y="379432"/>
                      <a:pt x="1336057" y="396975"/>
                    </a:cubicBezTo>
                    <a:cubicBezTo>
                      <a:pt x="1323674" y="409875"/>
                      <a:pt x="1306131" y="417098"/>
                      <a:pt x="1291167" y="426902"/>
                    </a:cubicBezTo>
                    <a:cubicBezTo>
                      <a:pt x="1276720" y="436706"/>
                      <a:pt x="1276720" y="436190"/>
                      <a:pt x="1284976" y="451153"/>
                    </a:cubicBezTo>
                    <a:cubicBezTo>
                      <a:pt x="1295811" y="471792"/>
                      <a:pt x="1306647" y="492431"/>
                      <a:pt x="1316450" y="513070"/>
                    </a:cubicBezTo>
                    <a:cubicBezTo>
                      <a:pt x="1320062" y="520294"/>
                      <a:pt x="1323158" y="523390"/>
                      <a:pt x="1330898" y="519262"/>
                    </a:cubicBezTo>
                    <a:cubicBezTo>
                      <a:pt x="1367532" y="500171"/>
                      <a:pt x="1406746" y="492431"/>
                      <a:pt x="1447509" y="491399"/>
                    </a:cubicBezTo>
                    <a:cubicBezTo>
                      <a:pt x="1451120" y="491399"/>
                      <a:pt x="1455248" y="490367"/>
                      <a:pt x="1458860" y="489851"/>
                    </a:cubicBezTo>
                    <a:cubicBezTo>
                      <a:pt x="1466600" y="488819"/>
                      <a:pt x="1470728" y="491399"/>
                      <a:pt x="1473307" y="499139"/>
                    </a:cubicBezTo>
                    <a:cubicBezTo>
                      <a:pt x="1493431" y="556412"/>
                      <a:pt x="1508394" y="615234"/>
                      <a:pt x="1513554" y="675603"/>
                    </a:cubicBezTo>
                    <a:cubicBezTo>
                      <a:pt x="1513554" y="676635"/>
                      <a:pt x="1513554" y="678183"/>
                      <a:pt x="1514070" y="679215"/>
                    </a:cubicBezTo>
                    <a:cubicBezTo>
                      <a:pt x="1518713" y="714301"/>
                      <a:pt x="1519745" y="706046"/>
                      <a:pt x="1490335" y="717397"/>
                    </a:cubicBezTo>
                    <a:cubicBezTo>
                      <a:pt x="1454732" y="730813"/>
                      <a:pt x="1418614" y="741648"/>
                      <a:pt x="1379916" y="738036"/>
                    </a:cubicBezTo>
                    <a:cubicBezTo>
                      <a:pt x="1371144" y="737004"/>
                      <a:pt x="1368048" y="740616"/>
                      <a:pt x="1367532" y="749904"/>
                    </a:cubicBezTo>
                    <a:cubicBezTo>
                      <a:pt x="1367016" y="774155"/>
                      <a:pt x="1365984" y="797890"/>
                      <a:pt x="1363920" y="822141"/>
                    </a:cubicBezTo>
                    <a:cubicBezTo>
                      <a:pt x="1363404" y="831944"/>
                      <a:pt x="1363920" y="838136"/>
                      <a:pt x="1375788" y="838136"/>
                    </a:cubicBezTo>
                    <a:cubicBezTo>
                      <a:pt x="1420678" y="838136"/>
                      <a:pt x="1459376" y="858775"/>
                      <a:pt x="1498590" y="876834"/>
                    </a:cubicBezTo>
                    <a:cubicBezTo>
                      <a:pt x="1505298" y="879930"/>
                      <a:pt x="1507878" y="883542"/>
                      <a:pt x="1506330" y="891798"/>
                    </a:cubicBezTo>
                    <a:cubicBezTo>
                      <a:pt x="1493947" y="958875"/>
                      <a:pt x="1472791" y="1023372"/>
                      <a:pt x="1444413" y="1085289"/>
                    </a:cubicBezTo>
                    <a:cubicBezTo>
                      <a:pt x="1441317" y="1092513"/>
                      <a:pt x="1437189" y="1094577"/>
                      <a:pt x="1429449" y="1093029"/>
                    </a:cubicBezTo>
                    <a:cubicBezTo>
                      <a:pt x="1386623" y="1085289"/>
                      <a:pt x="1343797" y="1078581"/>
                      <a:pt x="1306647" y="1052783"/>
                    </a:cubicBezTo>
                    <a:cubicBezTo>
                      <a:pt x="1297875" y="1046591"/>
                      <a:pt x="1293231" y="1048655"/>
                      <a:pt x="1287556" y="1057942"/>
                    </a:cubicBezTo>
                    <a:cubicBezTo>
                      <a:pt x="1275688" y="1078581"/>
                      <a:pt x="1262273" y="1098705"/>
                      <a:pt x="1248857" y="1118828"/>
                    </a:cubicBezTo>
                    <a:cubicBezTo>
                      <a:pt x="1244214" y="1125535"/>
                      <a:pt x="1242150" y="1130179"/>
                      <a:pt x="1250405" y="1135339"/>
                    </a:cubicBezTo>
                    <a:cubicBezTo>
                      <a:pt x="1289620" y="1158558"/>
                      <a:pt x="1313871" y="1194676"/>
                      <a:pt x="1339153" y="1230795"/>
                    </a:cubicBezTo>
                    <a:cubicBezTo>
                      <a:pt x="1344313" y="1238018"/>
                      <a:pt x="1343797" y="1242662"/>
                      <a:pt x="1337605" y="1249370"/>
                    </a:cubicBezTo>
                    <a:cubicBezTo>
                      <a:pt x="1293747" y="1300968"/>
                      <a:pt x="1244214" y="1345342"/>
                      <a:pt x="1189004" y="1384040"/>
                    </a:cubicBezTo>
                    <a:cubicBezTo>
                      <a:pt x="1182296" y="1388684"/>
                      <a:pt x="1177652" y="1389716"/>
                      <a:pt x="1170945" y="1383524"/>
                    </a:cubicBezTo>
                    <a:cubicBezTo>
                      <a:pt x="1153918" y="1368045"/>
                      <a:pt x="1135858" y="1353597"/>
                      <a:pt x="1118831" y="1337602"/>
                    </a:cubicBezTo>
                    <a:cubicBezTo>
                      <a:pt x="1104384" y="1324187"/>
                      <a:pt x="1096644" y="1306128"/>
                      <a:pt x="1086840" y="1289616"/>
                    </a:cubicBezTo>
                    <a:cubicBezTo>
                      <a:pt x="1080133" y="1278265"/>
                      <a:pt x="1074973" y="1277749"/>
                      <a:pt x="1064137" y="1284456"/>
                    </a:cubicBezTo>
                    <a:cubicBezTo>
                      <a:pt x="1044530" y="1296324"/>
                      <a:pt x="1023375" y="1306643"/>
                      <a:pt x="1002220" y="1316447"/>
                    </a:cubicBezTo>
                    <a:cubicBezTo>
                      <a:pt x="993449" y="1320575"/>
                      <a:pt x="991385" y="1324703"/>
                      <a:pt x="996028" y="1332958"/>
                    </a:cubicBezTo>
                    <a:cubicBezTo>
                      <a:pt x="1015120" y="1368561"/>
                      <a:pt x="1021827" y="1407259"/>
                      <a:pt x="1022859" y="1446989"/>
                    </a:cubicBezTo>
                    <a:cubicBezTo>
                      <a:pt x="1022859" y="1451117"/>
                      <a:pt x="1023891" y="1455245"/>
                      <a:pt x="1024407" y="1459889"/>
                    </a:cubicBezTo>
                    <a:cubicBezTo>
                      <a:pt x="1025439" y="1466596"/>
                      <a:pt x="1022859" y="1470724"/>
                      <a:pt x="1015636" y="1473304"/>
                    </a:cubicBezTo>
                    <a:cubicBezTo>
                      <a:pt x="970745" y="1493943"/>
                      <a:pt x="870646" y="1516130"/>
                      <a:pt x="817500" y="1518710"/>
                    </a:cubicBezTo>
                    <a:close/>
                    <a:moveTo>
                      <a:pt x="758163" y="1148238"/>
                    </a:moveTo>
                    <a:cubicBezTo>
                      <a:pt x="974357" y="1144627"/>
                      <a:pt x="1145146" y="976418"/>
                      <a:pt x="1145146" y="758675"/>
                    </a:cubicBezTo>
                    <a:cubicBezTo>
                      <a:pt x="1145146" y="542481"/>
                      <a:pt x="974357" y="371176"/>
                      <a:pt x="757131" y="371176"/>
                    </a:cubicBezTo>
                    <a:cubicBezTo>
                      <a:pt x="539904" y="371176"/>
                      <a:pt x="368600" y="542481"/>
                      <a:pt x="368600" y="759707"/>
                    </a:cubicBezTo>
                    <a:cubicBezTo>
                      <a:pt x="369116" y="977966"/>
                      <a:pt x="541452" y="1145659"/>
                      <a:pt x="758163" y="1148238"/>
                    </a:cubicBezTo>
                    <a:close/>
                  </a:path>
                </a:pathLst>
              </a:custGeom>
              <a:solidFill>
                <a:schemeClr val="dk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3" name="Google Shape;183;p41"/>
              <p:cNvGrpSpPr/>
              <p:nvPr/>
            </p:nvGrpSpPr>
            <p:grpSpPr>
              <a:xfrm>
                <a:off x="3563163" y="3556278"/>
                <a:ext cx="1218879" cy="1218879"/>
                <a:chOff x="3264582" y="1870309"/>
                <a:chExt cx="1774962" cy="1774962"/>
              </a:xfrm>
            </p:grpSpPr>
            <p:sp>
              <p:nvSpPr>
                <p:cNvPr id="184" name="Google Shape;184;p41"/>
                <p:cNvSpPr/>
                <p:nvPr/>
              </p:nvSpPr>
              <p:spPr>
                <a:xfrm>
                  <a:off x="3264582" y="1870309"/>
                  <a:ext cx="1774962" cy="177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4962" h="1774962" extrusionOk="0">
                      <a:moveTo>
                        <a:pt x="894776" y="1775736"/>
                      </a:moveTo>
                      <a:cubicBezTo>
                        <a:pt x="880845" y="1775736"/>
                        <a:pt x="866397" y="1775736"/>
                        <a:pt x="852466" y="1775736"/>
                      </a:cubicBezTo>
                      <a:cubicBezTo>
                        <a:pt x="844726" y="1775736"/>
                        <a:pt x="840599" y="1772640"/>
                        <a:pt x="839567" y="1764901"/>
                      </a:cubicBezTo>
                      <a:cubicBezTo>
                        <a:pt x="833375" y="1731878"/>
                        <a:pt x="826151" y="1699371"/>
                        <a:pt x="819960" y="1666349"/>
                      </a:cubicBezTo>
                      <a:cubicBezTo>
                        <a:pt x="817896" y="1656545"/>
                        <a:pt x="820992" y="1646742"/>
                        <a:pt x="822024" y="1636938"/>
                      </a:cubicBezTo>
                      <a:cubicBezTo>
                        <a:pt x="823056" y="1628682"/>
                        <a:pt x="820992" y="1624555"/>
                        <a:pt x="811704" y="1623523"/>
                      </a:cubicBezTo>
                      <a:cubicBezTo>
                        <a:pt x="772490" y="1619395"/>
                        <a:pt x="733275" y="1612171"/>
                        <a:pt x="695093" y="1601852"/>
                      </a:cubicBezTo>
                      <a:cubicBezTo>
                        <a:pt x="686837" y="1599788"/>
                        <a:pt x="682194" y="1602368"/>
                        <a:pt x="680130" y="1610623"/>
                      </a:cubicBezTo>
                      <a:cubicBezTo>
                        <a:pt x="669294" y="1655513"/>
                        <a:pt x="636788" y="1688020"/>
                        <a:pt x="615116" y="1727234"/>
                      </a:cubicBezTo>
                      <a:cubicBezTo>
                        <a:pt x="612537" y="1731878"/>
                        <a:pt x="608409" y="1731878"/>
                        <a:pt x="603765" y="1730330"/>
                      </a:cubicBezTo>
                      <a:cubicBezTo>
                        <a:pt x="572807" y="1720011"/>
                        <a:pt x="542364" y="1707627"/>
                        <a:pt x="512953" y="1694212"/>
                      </a:cubicBezTo>
                      <a:cubicBezTo>
                        <a:pt x="506761" y="1691632"/>
                        <a:pt x="506245" y="1686988"/>
                        <a:pt x="507277" y="1681828"/>
                      </a:cubicBezTo>
                      <a:cubicBezTo>
                        <a:pt x="513985" y="1648806"/>
                        <a:pt x="519661" y="1615783"/>
                        <a:pt x="527400" y="1583277"/>
                      </a:cubicBezTo>
                      <a:cubicBezTo>
                        <a:pt x="529980" y="1572441"/>
                        <a:pt x="536172" y="1562637"/>
                        <a:pt x="541848" y="1552834"/>
                      </a:cubicBezTo>
                      <a:cubicBezTo>
                        <a:pt x="545460" y="1546642"/>
                        <a:pt x="544428" y="1543030"/>
                        <a:pt x="537720" y="1539418"/>
                      </a:cubicBezTo>
                      <a:cubicBezTo>
                        <a:pt x="501601" y="1520327"/>
                        <a:pt x="467547" y="1497624"/>
                        <a:pt x="435041" y="1472857"/>
                      </a:cubicBezTo>
                      <a:cubicBezTo>
                        <a:pt x="429365" y="1468214"/>
                        <a:pt x="425237" y="1468214"/>
                        <a:pt x="420593" y="1474921"/>
                      </a:cubicBezTo>
                      <a:cubicBezTo>
                        <a:pt x="393762" y="1512588"/>
                        <a:pt x="350936" y="1531163"/>
                        <a:pt x="315334" y="1559026"/>
                      </a:cubicBezTo>
                      <a:cubicBezTo>
                        <a:pt x="310690" y="1562637"/>
                        <a:pt x="307078" y="1561090"/>
                        <a:pt x="302950" y="1557478"/>
                      </a:cubicBezTo>
                      <a:cubicBezTo>
                        <a:pt x="278699" y="1536323"/>
                        <a:pt x="255996" y="1513104"/>
                        <a:pt x="233809" y="1490401"/>
                      </a:cubicBezTo>
                      <a:cubicBezTo>
                        <a:pt x="229682" y="1485757"/>
                        <a:pt x="229165" y="1482145"/>
                        <a:pt x="232777" y="1476985"/>
                      </a:cubicBezTo>
                      <a:cubicBezTo>
                        <a:pt x="251352" y="1449122"/>
                        <a:pt x="269928" y="1421260"/>
                        <a:pt x="289019" y="1393397"/>
                      </a:cubicBezTo>
                      <a:cubicBezTo>
                        <a:pt x="295210" y="1384625"/>
                        <a:pt x="304498" y="1378949"/>
                        <a:pt x="312754" y="1371726"/>
                      </a:cubicBezTo>
                      <a:cubicBezTo>
                        <a:pt x="318946" y="1366566"/>
                        <a:pt x="319978" y="1361922"/>
                        <a:pt x="314818" y="1355731"/>
                      </a:cubicBezTo>
                      <a:cubicBezTo>
                        <a:pt x="289535" y="1324256"/>
                        <a:pt x="266316" y="1291233"/>
                        <a:pt x="246193" y="1255631"/>
                      </a:cubicBezTo>
                      <a:cubicBezTo>
                        <a:pt x="241549" y="1247375"/>
                        <a:pt x="236905" y="1248923"/>
                        <a:pt x="230713" y="1253051"/>
                      </a:cubicBezTo>
                      <a:cubicBezTo>
                        <a:pt x="191499" y="1277302"/>
                        <a:pt x="145577" y="1277818"/>
                        <a:pt x="102751" y="1289685"/>
                      </a:cubicBezTo>
                      <a:cubicBezTo>
                        <a:pt x="97075" y="1291233"/>
                        <a:pt x="93979" y="1288137"/>
                        <a:pt x="91916" y="1282978"/>
                      </a:cubicBezTo>
                      <a:cubicBezTo>
                        <a:pt x="77984" y="1254083"/>
                        <a:pt x="65085" y="1224156"/>
                        <a:pt x="53733" y="1194230"/>
                      </a:cubicBezTo>
                      <a:cubicBezTo>
                        <a:pt x="51669" y="1188038"/>
                        <a:pt x="53217" y="1184426"/>
                        <a:pt x="58377" y="1181330"/>
                      </a:cubicBezTo>
                      <a:cubicBezTo>
                        <a:pt x="86240" y="1162755"/>
                        <a:pt x="113587" y="1143664"/>
                        <a:pt x="142481" y="1125605"/>
                      </a:cubicBezTo>
                      <a:cubicBezTo>
                        <a:pt x="151769" y="1119929"/>
                        <a:pt x="163120" y="1117349"/>
                        <a:pt x="173956" y="1114253"/>
                      </a:cubicBezTo>
                      <a:cubicBezTo>
                        <a:pt x="180664" y="1112189"/>
                        <a:pt x="182727" y="1109093"/>
                        <a:pt x="180664" y="1101870"/>
                      </a:cubicBezTo>
                      <a:cubicBezTo>
                        <a:pt x="168796" y="1062139"/>
                        <a:pt x="160541" y="1021893"/>
                        <a:pt x="154865" y="981131"/>
                      </a:cubicBezTo>
                      <a:cubicBezTo>
                        <a:pt x="153833" y="974423"/>
                        <a:pt x="150737" y="972359"/>
                        <a:pt x="144029" y="973391"/>
                      </a:cubicBezTo>
                      <a:cubicBezTo>
                        <a:pt x="98107" y="981131"/>
                        <a:pt x="54765" y="963588"/>
                        <a:pt x="10391" y="958428"/>
                      </a:cubicBezTo>
                      <a:cubicBezTo>
                        <a:pt x="4715" y="957912"/>
                        <a:pt x="2652" y="954300"/>
                        <a:pt x="2135" y="948624"/>
                      </a:cubicBezTo>
                      <a:cubicBezTo>
                        <a:pt x="-960" y="916118"/>
                        <a:pt x="72" y="883611"/>
                        <a:pt x="588" y="850589"/>
                      </a:cubicBezTo>
                      <a:cubicBezTo>
                        <a:pt x="588" y="844397"/>
                        <a:pt x="4715" y="841817"/>
                        <a:pt x="10391" y="840785"/>
                      </a:cubicBezTo>
                      <a:cubicBezTo>
                        <a:pt x="43930" y="834077"/>
                        <a:pt x="76952" y="827370"/>
                        <a:pt x="110491" y="820662"/>
                      </a:cubicBezTo>
                      <a:cubicBezTo>
                        <a:pt x="120294" y="818598"/>
                        <a:pt x="130098" y="821694"/>
                        <a:pt x="139901" y="822726"/>
                      </a:cubicBezTo>
                      <a:cubicBezTo>
                        <a:pt x="148157" y="823758"/>
                        <a:pt x="152285" y="820662"/>
                        <a:pt x="153317" y="811890"/>
                      </a:cubicBezTo>
                      <a:cubicBezTo>
                        <a:pt x="157445" y="773192"/>
                        <a:pt x="164668" y="734494"/>
                        <a:pt x="174472" y="696827"/>
                      </a:cubicBezTo>
                      <a:cubicBezTo>
                        <a:pt x="177052" y="687024"/>
                        <a:pt x="173440" y="682380"/>
                        <a:pt x="164152" y="680316"/>
                      </a:cubicBezTo>
                      <a:cubicBezTo>
                        <a:pt x="120294" y="668965"/>
                        <a:pt x="87272" y="636974"/>
                        <a:pt x="49090" y="615819"/>
                      </a:cubicBezTo>
                      <a:cubicBezTo>
                        <a:pt x="44961" y="613755"/>
                        <a:pt x="44961" y="610143"/>
                        <a:pt x="45993" y="606015"/>
                      </a:cubicBezTo>
                      <a:cubicBezTo>
                        <a:pt x="56313" y="574541"/>
                        <a:pt x="69212" y="544098"/>
                        <a:pt x="82628" y="513655"/>
                      </a:cubicBezTo>
                      <a:cubicBezTo>
                        <a:pt x="85208" y="507980"/>
                        <a:pt x="89336" y="506948"/>
                        <a:pt x="93979" y="508496"/>
                      </a:cubicBezTo>
                      <a:cubicBezTo>
                        <a:pt x="137322" y="519847"/>
                        <a:pt x="183760" y="518815"/>
                        <a:pt x="224006" y="543066"/>
                      </a:cubicBezTo>
                      <a:cubicBezTo>
                        <a:pt x="230713" y="547194"/>
                        <a:pt x="233809" y="544614"/>
                        <a:pt x="236905" y="538938"/>
                      </a:cubicBezTo>
                      <a:cubicBezTo>
                        <a:pt x="255996" y="503336"/>
                        <a:pt x="278183" y="469281"/>
                        <a:pt x="302434" y="437291"/>
                      </a:cubicBezTo>
                      <a:cubicBezTo>
                        <a:pt x="305530" y="433163"/>
                        <a:pt x="310690" y="428519"/>
                        <a:pt x="302950" y="423359"/>
                      </a:cubicBezTo>
                      <a:cubicBezTo>
                        <a:pt x="273540" y="404268"/>
                        <a:pt x="258576" y="373826"/>
                        <a:pt x="238453" y="346995"/>
                      </a:cubicBezTo>
                      <a:cubicBezTo>
                        <a:pt x="234841" y="342351"/>
                        <a:pt x="232262" y="337707"/>
                        <a:pt x="228650" y="333063"/>
                      </a:cubicBezTo>
                      <a:cubicBezTo>
                        <a:pt x="212654" y="310360"/>
                        <a:pt x="212138" y="309844"/>
                        <a:pt x="230713" y="290237"/>
                      </a:cubicBezTo>
                      <a:cubicBezTo>
                        <a:pt x="248257" y="271662"/>
                        <a:pt x="266316" y="254119"/>
                        <a:pt x="283859" y="236060"/>
                      </a:cubicBezTo>
                      <a:cubicBezTo>
                        <a:pt x="289535" y="230384"/>
                        <a:pt x="294179" y="229868"/>
                        <a:pt x="300370" y="234512"/>
                      </a:cubicBezTo>
                      <a:cubicBezTo>
                        <a:pt x="327201" y="252571"/>
                        <a:pt x="354032" y="270114"/>
                        <a:pt x="380863" y="288173"/>
                      </a:cubicBezTo>
                      <a:cubicBezTo>
                        <a:pt x="390150" y="294365"/>
                        <a:pt x="396342" y="303137"/>
                        <a:pt x="403050" y="311392"/>
                      </a:cubicBezTo>
                      <a:cubicBezTo>
                        <a:pt x="408726" y="319132"/>
                        <a:pt x="413885" y="320680"/>
                        <a:pt x="422141" y="313972"/>
                      </a:cubicBezTo>
                      <a:cubicBezTo>
                        <a:pt x="452584" y="288689"/>
                        <a:pt x="485606" y="266502"/>
                        <a:pt x="519661" y="246895"/>
                      </a:cubicBezTo>
                      <a:cubicBezTo>
                        <a:pt x="524820" y="243799"/>
                        <a:pt x="529464" y="240703"/>
                        <a:pt x="524820" y="233996"/>
                      </a:cubicBezTo>
                      <a:cubicBezTo>
                        <a:pt x="502633" y="202005"/>
                        <a:pt x="501086" y="163823"/>
                        <a:pt x="492314" y="127704"/>
                      </a:cubicBezTo>
                      <a:cubicBezTo>
                        <a:pt x="484574" y="96230"/>
                        <a:pt x="485606" y="96746"/>
                        <a:pt x="514501" y="82298"/>
                      </a:cubicBezTo>
                      <a:cubicBezTo>
                        <a:pt x="535140" y="71979"/>
                        <a:pt x="557327" y="64239"/>
                        <a:pt x="578482" y="55468"/>
                      </a:cubicBezTo>
                      <a:cubicBezTo>
                        <a:pt x="586222" y="52372"/>
                        <a:pt x="590866" y="52888"/>
                        <a:pt x="595509" y="60111"/>
                      </a:cubicBezTo>
                      <a:cubicBezTo>
                        <a:pt x="613053" y="86942"/>
                        <a:pt x="630596" y="113257"/>
                        <a:pt x="648655" y="139572"/>
                      </a:cubicBezTo>
                      <a:cubicBezTo>
                        <a:pt x="655363" y="149375"/>
                        <a:pt x="657427" y="160727"/>
                        <a:pt x="661039" y="172078"/>
                      </a:cubicBezTo>
                      <a:cubicBezTo>
                        <a:pt x="663618" y="180334"/>
                        <a:pt x="667230" y="182914"/>
                        <a:pt x="675486" y="180334"/>
                      </a:cubicBezTo>
                      <a:cubicBezTo>
                        <a:pt x="713668" y="168983"/>
                        <a:pt x="752882" y="160727"/>
                        <a:pt x="792613" y="155567"/>
                      </a:cubicBezTo>
                      <a:cubicBezTo>
                        <a:pt x="800352" y="154535"/>
                        <a:pt x="802932" y="151439"/>
                        <a:pt x="801900" y="143700"/>
                      </a:cubicBezTo>
                      <a:cubicBezTo>
                        <a:pt x="795193" y="98294"/>
                        <a:pt x="811704" y="55468"/>
                        <a:pt x="816864" y="11094"/>
                      </a:cubicBezTo>
                      <a:cubicBezTo>
                        <a:pt x="817380" y="5934"/>
                        <a:pt x="820476" y="2838"/>
                        <a:pt x="826151" y="2322"/>
                      </a:cubicBezTo>
                      <a:cubicBezTo>
                        <a:pt x="859174" y="-1290"/>
                        <a:pt x="892196" y="258"/>
                        <a:pt x="925219" y="774"/>
                      </a:cubicBezTo>
                      <a:cubicBezTo>
                        <a:pt x="930895" y="774"/>
                        <a:pt x="933475" y="4902"/>
                        <a:pt x="934507" y="10062"/>
                      </a:cubicBezTo>
                      <a:cubicBezTo>
                        <a:pt x="941214" y="43600"/>
                        <a:pt x="948438" y="77139"/>
                        <a:pt x="954114" y="111193"/>
                      </a:cubicBezTo>
                      <a:cubicBezTo>
                        <a:pt x="955662" y="120481"/>
                        <a:pt x="953082" y="130800"/>
                        <a:pt x="952050" y="140604"/>
                      </a:cubicBezTo>
                      <a:cubicBezTo>
                        <a:pt x="951018" y="148343"/>
                        <a:pt x="954114" y="151955"/>
                        <a:pt x="962369" y="152987"/>
                      </a:cubicBezTo>
                      <a:cubicBezTo>
                        <a:pt x="1001584" y="157115"/>
                        <a:pt x="1040798" y="164339"/>
                        <a:pt x="1078980" y="174658"/>
                      </a:cubicBezTo>
                      <a:cubicBezTo>
                        <a:pt x="1085172" y="176206"/>
                        <a:pt x="1091364" y="176722"/>
                        <a:pt x="1093428" y="168467"/>
                      </a:cubicBezTo>
                      <a:cubicBezTo>
                        <a:pt x="1101683" y="130284"/>
                        <a:pt x="1127482" y="101390"/>
                        <a:pt x="1147089" y="69399"/>
                      </a:cubicBezTo>
                      <a:cubicBezTo>
                        <a:pt x="1162569" y="43084"/>
                        <a:pt x="1163601" y="43600"/>
                        <a:pt x="1192495" y="54436"/>
                      </a:cubicBezTo>
                      <a:cubicBezTo>
                        <a:pt x="1214682" y="62691"/>
                        <a:pt x="1236353" y="71979"/>
                        <a:pt x="1258024" y="81266"/>
                      </a:cubicBezTo>
                      <a:cubicBezTo>
                        <a:pt x="1265764" y="84362"/>
                        <a:pt x="1268860" y="88490"/>
                        <a:pt x="1267312" y="96746"/>
                      </a:cubicBezTo>
                      <a:cubicBezTo>
                        <a:pt x="1260604" y="128736"/>
                        <a:pt x="1254928" y="160727"/>
                        <a:pt x="1247705" y="192718"/>
                      </a:cubicBezTo>
                      <a:cubicBezTo>
                        <a:pt x="1245125" y="203553"/>
                        <a:pt x="1238417" y="213873"/>
                        <a:pt x="1233258" y="224192"/>
                      </a:cubicBezTo>
                      <a:cubicBezTo>
                        <a:pt x="1229646" y="230384"/>
                        <a:pt x="1230678" y="233996"/>
                        <a:pt x="1237385" y="237608"/>
                      </a:cubicBezTo>
                      <a:cubicBezTo>
                        <a:pt x="1273504" y="256699"/>
                        <a:pt x="1307558" y="279402"/>
                        <a:pt x="1340065" y="304169"/>
                      </a:cubicBezTo>
                      <a:cubicBezTo>
                        <a:pt x="1345741" y="308812"/>
                        <a:pt x="1349868" y="309328"/>
                        <a:pt x="1354512" y="302621"/>
                      </a:cubicBezTo>
                      <a:cubicBezTo>
                        <a:pt x="1381343" y="264954"/>
                        <a:pt x="1424169" y="246379"/>
                        <a:pt x="1459771" y="218516"/>
                      </a:cubicBezTo>
                      <a:cubicBezTo>
                        <a:pt x="1464415" y="214905"/>
                        <a:pt x="1468027" y="216452"/>
                        <a:pt x="1472155" y="220064"/>
                      </a:cubicBezTo>
                      <a:cubicBezTo>
                        <a:pt x="1496406" y="241219"/>
                        <a:pt x="1519109" y="264438"/>
                        <a:pt x="1541296" y="287657"/>
                      </a:cubicBezTo>
                      <a:cubicBezTo>
                        <a:pt x="1545424" y="292301"/>
                        <a:pt x="1545940" y="296429"/>
                        <a:pt x="1542328" y="301073"/>
                      </a:cubicBezTo>
                      <a:cubicBezTo>
                        <a:pt x="1523237" y="329452"/>
                        <a:pt x="1505177" y="357830"/>
                        <a:pt x="1485570" y="385693"/>
                      </a:cubicBezTo>
                      <a:cubicBezTo>
                        <a:pt x="1479895" y="393949"/>
                        <a:pt x="1470607" y="400140"/>
                        <a:pt x="1462868" y="406332"/>
                      </a:cubicBezTo>
                      <a:cubicBezTo>
                        <a:pt x="1456676" y="411492"/>
                        <a:pt x="1455644" y="416136"/>
                        <a:pt x="1460803" y="422327"/>
                      </a:cubicBezTo>
                      <a:cubicBezTo>
                        <a:pt x="1486086" y="453802"/>
                        <a:pt x="1509305" y="487341"/>
                        <a:pt x="1529428" y="522427"/>
                      </a:cubicBezTo>
                      <a:cubicBezTo>
                        <a:pt x="1534072" y="530167"/>
                        <a:pt x="1538716" y="529135"/>
                        <a:pt x="1544908" y="525007"/>
                      </a:cubicBezTo>
                      <a:cubicBezTo>
                        <a:pt x="1584122" y="500756"/>
                        <a:pt x="1630044" y="500240"/>
                        <a:pt x="1672870" y="488373"/>
                      </a:cubicBezTo>
                      <a:cubicBezTo>
                        <a:pt x="1678546" y="486825"/>
                        <a:pt x="1681642" y="489921"/>
                        <a:pt x="1683706" y="495080"/>
                      </a:cubicBezTo>
                      <a:cubicBezTo>
                        <a:pt x="1697637" y="523975"/>
                        <a:pt x="1710537" y="553902"/>
                        <a:pt x="1721888" y="583828"/>
                      </a:cubicBezTo>
                      <a:cubicBezTo>
                        <a:pt x="1723952" y="590020"/>
                        <a:pt x="1722404" y="593632"/>
                        <a:pt x="1717244" y="596728"/>
                      </a:cubicBezTo>
                      <a:cubicBezTo>
                        <a:pt x="1689381" y="615303"/>
                        <a:pt x="1662035" y="634394"/>
                        <a:pt x="1633140" y="652453"/>
                      </a:cubicBezTo>
                      <a:cubicBezTo>
                        <a:pt x="1623852" y="658129"/>
                        <a:pt x="1612501" y="660709"/>
                        <a:pt x="1601665" y="663805"/>
                      </a:cubicBezTo>
                      <a:cubicBezTo>
                        <a:pt x="1594958" y="665869"/>
                        <a:pt x="1592894" y="668965"/>
                        <a:pt x="1594958" y="676188"/>
                      </a:cubicBezTo>
                      <a:cubicBezTo>
                        <a:pt x="1606309" y="715403"/>
                        <a:pt x="1615081" y="755133"/>
                        <a:pt x="1620241" y="795895"/>
                      </a:cubicBezTo>
                      <a:cubicBezTo>
                        <a:pt x="1621272" y="803119"/>
                        <a:pt x="1624368" y="805699"/>
                        <a:pt x="1631076" y="804667"/>
                      </a:cubicBezTo>
                      <a:cubicBezTo>
                        <a:pt x="1676482" y="797959"/>
                        <a:pt x="1719308" y="814470"/>
                        <a:pt x="1763682" y="819630"/>
                      </a:cubicBezTo>
                      <a:cubicBezTo>
                        <a:pt x="1769874" y="820146"/>
                        <a:pt x="1772454" y="823758"/>
                        <a:pt x="1773486" y="829950"/>
                      </a:cubicBezTo>
                      <a:cubicBezTo>
                        <a:pt x="1776582" y="862456"/>
                        <a:pt x="1775034" y="895479"/>
                        <a:pt x="1775034" y="927985"/>
                      </a:cubicBezTo>
                      <a:cubicBezTo>
                        <a:pt x="1775034" y="933661"/>
                        <a:pt x="1771422" y="936241"/>
                        <a:pt x="1766262" y="937273"/>
                      </a:cubicBezTo>
                      <a:cubicBezTo>
                        <a:pt x="1732207" y="943981"/>
                        <a:pt x="1698153" y="951204"/>
                        <a:pt x="1663583" y="957396"/>
                      </a:cubicBezTo>
                      <a:cubicBezTo>
                        <a:pt x="1654811" y="958944"/>
                        <a:pt x="1645523" y="956364"/>
                        <a:pt x="1636752" y="955332"/>
                      </a:cubicBezTo>
                      <a:cubicBezTo>
                        <a:pt x="1627980" y="954300"/>
                        <a:pt x="1623336" y="956364"/>
                        <a:pt x="1622304" y="966684"/>
                      </a:cubicBezTo>
                      <a:cubicBezTo>
                        <a:pt x="1618177" y="1005382"/>
                        <a:pt x="1610953" y="1044080"/>
                        <a:pt x="1601149" y="1081746"/>
                      </a:cubicBezTo>
                      <a:cubicBezTo>
                        <a:pt x="1598569" y="1091034"/>
                        <a:pt x="1601665" y="1095678"/>
                        <a:pt x="1610437" y="1097742"/>
                      </a:cubicBezTo>
                      <a:cubicBezTo>
                        <a:pt x="1654811" y="1108577"/>
                        <a:pt x="1687318" y="1140568"/>
                        <a:pt x="1726016" y="1161723"/>
                      </a:cubicBezTo>
                      <a:cubicBezTo>
                        <a:pt x="1731176" y="1164819"/>
                        <a:pt x="1731176" y="1168947"/>
                        <a:pt x="1729112" y="1174107"/>
                      </a:cubicBezTo>
                      <a:cubicBezTo>
                        <a:pt x="1718792" y="1204549"/>
                        <a:pt x="1706409" y="1234476"/>
                        <a:pt x="1693509" y="1263887"/>
                      </a:cubicBezTo>
                      <a:cubicBezTo>
                        <a:pt x="1690929" y="1269562"/>
                        <a:pt x="1687318" y="1271626"/>
                        <a:pt x="1681126" y="1270078"/>
                      </a:cubicBezTo>
                      <a:cubicBezTo>
                        <a:pt x="1648103" y="1263371"/>
                        <a:pt x="1614565" y="1257179"/>
                        <a:pt x="1581542" y="1249955"/>
                      </a:cubicBezTo>
                      <a:cubicBezTo>
                        <a:pt x="1571223" y="1247375"/>
                        <a:pt x="1561935" y="1241184"/>
                        <a:pt x="1552647" y="1236024"/>
                      </a:cubicBezTo>
                      <a:cubicBezTo>
                        <a:pt x="1545940" y="1232412"/>
                        <a:pt x="1542328" y="1232928"/>
                        <a:pt x="1538200" y="1240152"/>
                      </a:cubicBezTo>
                      <a:cubicBezTo>
                        <a:pt x="1519109" y="1275238"/>
                        <a:pt x="1497954" y="1309293"/>
                        <a:pt x="1473187" y="1340767"/>
                      </a:cubicBezTo>
                      <a:cubicBezTo>
                        <a:pt x="1467511" y="1347991"/>
                        <a:pt x="1466479" y="1352635"/>
                        <a:pt x="1475251" y="1358310"/>
                      </a:cubicBezTo>
                      <a:cubicBezTo>
                        <a:pt x="1502598" y="1375854"/>
                        <a:pt x="1516013" y="1405264"/>
                        <a:pt x="1535104" y="1430031"/>
                      </a:cubicBezTo>
                      <a:cubicBezTo>
                        <a:pt x="1538716" y="1434675"/>
                        <a:pt x="1541812" y="1439835"/>
                        <a:pt x="1545424" y="1444995"/>
                      </a:cubicBezTo>
                      <a:cubicBezTo>
                        <a:pt x="1566063" y="1474921"/>
                        <a:pt x="1565031" y="1464602"/>
                        <a:pt x="1542844" y="1489885"/>
                      </a:cubicBezTo>
                      <a:cubicBezTo>
                        <a:pt x="1526849" y="1508460"/>
                        <a:pt x="1508273" y="1524971"/>
                        <a:pt x="1491246" y="1542514"/>
                      </a:cubicBezTo>
                      <a:cubicBezTo>
                        <a:pt x="1485054" y="1549222"/>
                        <a:pt x="1479895" y="1549222"/>
                        <a:pt x="1472155" y="1544062"/>
                      </a:cubicBezTo>
                      <a:cubicBezTo>
                        <a:pt x="1446356" y="1526519"/>
                        <a:pt x="1420041" y="1508976"/>
                        <a:pt x="1393726" y="1491948"/>
                      </a:cubicBezTo>
                      <a:cubicBezTo>
                        <a:pt x="1383923" y="1485241"/>
                        <a:pt x="1377215" y="1475437"/>
                        <a:pt x="1369992" y="1466666"/>
                      </a:cubicBezTo>
                      <a:cubicBezTo>
                        <a:pt x="1364316" y="1459958"/>
                        <a:pt x="1359672" y="1458926"/>
                        <a:pt x="1352964" y="1464602"/>
                      </a:cubicBezTo>
                      <a:cubicBezTo>
                        <a:pt x="1322005" y="1489885"/>
                        <a:pt x="1288983" y="1512588"/>
                        <a:pt x="1254413" y="1532711"/>
                      </a:cubicBezTo>
                      <a:cubicBezTo>
                        <a:pt x="1249769" y="1535291"/>
                        <a:pt x="1244609" y="1537871"/>
                        <a:pt x="1248737" y="1544578"/>
                      </a:cubicBezTo>
                      <a:cubicBezTo>
                        <a:pt x="1272472" y="1580181"/>
                        <a:pt x="1274020" y="1622491"/>
                        <a:pt x="1284339" y="1662221"/>
                      </a:cubicBezTo>
                      <a:cubicBezTo>
                        <a:pt x="1290531" y="1685440"/>
                        <a:pt x="1292079" y="1682344"/>
                        <a:pt x="1268860" y="1693180"/>
                      </a:cubicBezTo>
                      <a:cubicBezTo>
                        <a:pt x="1244609" y="1704531"/>
                        <a:pt x="1219842" y="1714335"/>
                        <a:pt x="1195591" y="1724654"/>
                      </a:cubicBezTo>
                      <a:cubicBezTo>
                        <a:pt x="1187851" y="1727750"/>
                        <a:pt x="1183208" y="1726718"/>
                        <a:pt x="1178564" y="1719495"/>
                      </a:cubicBezTo>
                      <a:cubicBezTo>
                        <a:pt x="1161021" y="1692664"/>
                        <a:pt x="1142962" y="1666865"/>
                        <a:pt x="1125418" y="1640034"/>
                      </a:cubicBezTo>
                      <a:cubicBezTo>
                        <a:pt x="1118711" y="1629715"/>
                        <a:pt x="1116131" y="1617847"/>
                        <a:pt x="1113035" y="1606496"/>
                      </a:cubicBezTo>
                      <a:cubicBezTo>
                        <a:pt x="1110971" y="1599272"/>
                        <a:pt x="1107359" y="1597208"/>
                        <a:pt x="1099619" y="1599272"/>
                      </a:cubicBezTo>
                      <a:cubicBezTo>
                        <a:pt x="1060405" y="1611139"/>
                        <a:pt x="1020675" y="1619395"/>
                        <a:pt x="979913" y="1624555"/>
                      </a:cubicBezTo>
                      <a:cubicBezTo>
                        <a:pt x="973205" y="1625587"/>
                        <a:pt x="971141" y="1628682"/>
                        <a:pt x="972173" y="1634874"/>
                      </a:cubicBezTo>
                      <a:cubicBezTo>
                        <a:pt x="979397" y="1680280"/>
                        <a:pt x="962885" y="1723106"/>
                        <a:pt x="957726" y="1767481"/>
                      </a:cubicBezTo>
                      <a:cubicBezTo>
                        <a:pt x="956694" y="1775220"/>
                        <a:pt x="952566" y="1777800"/>
                        <a:pt x="945858" y="1777800"/>
                      </a:cubicBezTo>
                      <a:cubicBezTo>
                        <a:pt x="929347" y="1778316"/>
                        <a:pt x="912320" y="1779348"/>
                        <a:pt x="895808" y="1779864"/>
                      </a:cubicBezTo>
                      <a:cubicBezTo>
                        <a:pt x="894776" y="1776252"/>
                        <a:pt x="894776" y="1776252"/>
                        <a:pt x="894776" y="1775736"/>
                      </a:cubicBezTo>
                      <a:close/>
                      <a:moveTo>
                        <a:pt x="890648" y="1454798"/>
                      </a:moveTo>
                      <a:cubicBezTo>
                        <a:pt x="1199203" y="1449638"/>
                        <a:pt x="1454096" y="1207645"/>
                        <a:pt x="1452548" y="884127"/>
                      </a:cubicBezTo>
                      <a:cubicBezTo>
                        <a:pt x="1451516" y="575057"/>
                        <a:pt x="1205395" y="320164"/>
                        <a:pt x="881361" y="322228"/>
                      </a:cubicBezTo>
                      <a:cubicBezTo>
                        <a:pt x="571775" y="324292"/>
                        <a:pt x="318429" y="570929"/>
                        <a:pt x="320494" y="893415"/>
                      </a:cubicBezTo>
                      <a:cubicBezTo>
                        <a:pt x="323073" y="1202485"/>
                        <a:pt x="569195" y="1452218"/>
                        <a:pt x="890648" y="1454798"/>
                      </a:cubicBezTo>
                      <a:close/>
                    </a:path>
                  </a:pathLst>
                </a:custGeom>
                <a:solidFill>
                  <a:schemeClr val="dk1">
                    <a:alpha val="4705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" name="Google Shape;185;p41"/>
                <p:cNvSpPr/>
                <p:nvPr/>
              </p:nvSpPr>
              <p:spPr>
                <a:xfrm>
                  <a:off x="3733675" y="2339591"/>
                  <a:ext cx="835883" cy="835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883" h="835883" extrusionOk="0">
                      <a:moveTo>
                        <a:pt x="836916" y="418458"/>
                      </a:moveTo>
                      <a:cubicBezTo>
                        <a:pt x="833821" y="651679"/>
                        <a:pt x="651165" y="836915"/>
                        <a:pt x="418459" y="836399"/>
                      </a:cubicBezTo>
                      <a:cubicBezTo>
                        <a:pt x="182657" y="836399"/>
                        <a:pt x="-515" y="649615"/>
                        <a:pt x="1" y="417426"/>
                      </a:cubicBezTo>
                      <a:cubicBezTo>
                        <a:pt x="517" y="181624"/>
                        <a:pt x="187301" y="0"/>
                        <a:pt x="418975" y="0"/>
                      </a:cubicBezTo>
                      <a:cubicBezTo>
                        <a:pt x="651680" y="516"/>
                        <a:pt x="833821" y="186268"/>
                        <a:pt x="836916" y="418458"/>
                      </a:cubicBezTo>
                      <a:close/>
                    </a:path>
                  </a:pathLst>
                </a:custGeom>
                <a:solidFill>
                  <a:schemeClr val="dk1">
                    <a:alpha val="4705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86" name="Google Shape;186;p41"/>
            <p:cNvGrpSpPr/>
            <p:nvPr/>
          </p:nvGrpSpPr>
          <p:grpSpPr>
            <a:xfrm>
              <a:off x="218787" y="4076953"/>
              <a:ext cx="2745260" cy="2471860"/>
              <a:chOff x="6486650" y="2648852"/>
              <a:chExt cx="2745260" cy="2471860"/>
            </a:xfrm>
          </p:grpSpPr>
          <p:sp>
            <p:nvSpPr>
              <p:cNvPr id="187" name="Google Shape;187;p41"/>
              <p:cNvSpPr/>
              <p:nvPr/>
            </p:nvSpPr>
            <p:spPr>
              <a:xfrm>
                <a:off x="6486650" y="3806165"/>
                <a:ext cx="1318090" cy="1314547"/>
              </a:xfrm>
              <a:custGeom>
                <a:avLst/>
                <a:gdLst/>
                <a:ahLst/>
                <a:cxnLst/>
                <a:rect l="l" t="t" r="r" b="b"/>
                <a:pathLst>
                  <a:path w="1919435" h="1914275" extrusionOk="0">
                    <a:moveTo>
                      <a:pt x="0" y="987194"/>
                    </a:moveTo>
                    <a:cubicBezTo>
                      <a:pt x="8256" y="971714"/>
                      <a:pt x="21155" y="963975"/>
                      <a:pt x="37667" y="959846"/>
                    </a:cubicBezTo>
                    <a:cubicBezTo>
                      <a:pt x="82041" y="947979"/>
                      <a:pt x="125383" y="934564"/>
                      <a:pt x="169757" y="922696"/>
                    </a:cubicBezTo>
                    <a:cubicBezTo>
                      <a:pt x="196587" y="915473"/>
                      <a:pt x="212583" y="900509"/>
                      <a:pt x="215163" y="872130"/>
                    </a:cubicBezTo>
                    <a:cubicBezTo>
                      <a:pt x="215679" y="864907"/>
                      <a:pt x="216710" y="857683"/>
                      <a:pt x="217743" y="850459"/>
                    </a:cubicBezTo>
                    <a:cubicBezTo>
                      <a:pt x="220323" y="826209"/>
                      <a:pt x="209487" y="809697"/>
                      <a:pt x="189364" y="797830"/>
                    </a:cubicBezTo>
                    <a:cubicBezTo>
                      <a:pt x="149118" y="774611"/>
                      <a:pt x="109388" y="750876"/>
                      <a:pt x="69657" y="727657"/>
                    </a:cubicBezTo>
                    <a:cubicBezTo>
                      <a:pt x="40246" y="710629"/>
                      <a:pt x="35087" y="697730"/>
                      <a:pt x="43858" y="664708"/>
                    </a:cubicBezTo>
                    <a:cubicBezTo>
                      <a:pt x="44890" y="661612"/>
                      <a:pt x="45406" y="658516"/>
                      <a:pt x="46438" y="655936"/>
                    </a:cubicBezTo>
                    <a:cubicBezTo>
                      <a:pt x="59337" y="613110"/>
                      <a:pt x="70689" y="604854"/>
                      <a:pt x="114547" y="608982"/>
                    </a:cubicBezTo>
                    <a:cubicBezTo>
                      <a:pt x="156857" y="613110"/>
                      <a:pt x="199167" y="617754"/>
                      <a:pt x="241478" y="623429"/>
                    </a:cubicBezTo>
                    <a:cubicBezTo>
                      <a:pt x="275016" y="627557"/>
                      <a:pt x="289463" y="621881"/>
                      <a:pt x="306491" y="593503"/>
                    </a:cubicBezTo>
                    <a:cubicBezTo>
                      <a:pt x="330741" y="554288"/>
                      <a:pt x="329710" y="541905"/>
                      <a:pt x="301331" y="505271"/>
                    </a:cubicBezTo>
                    <a:cubicBezTo>
                      <a:pt x="274500" y="470700"/>
                      <a:pt x="248185" y="435614"/>
                      <a:pt x="222386" y="400527"/>
                    </a:cubicBezTo>
                    <a:cubicBezTo>
                      <a:pt x="206907" y="379888"/>
                      <a:pt x="206907" y="362861"/>
                      <a:pt x="222386" y="342222"/>
                    </a:cubicBezTo>
                    <a:cubicBezTo>
                      <a:pt x="230126" y="331902"/>
                      <a:pt x="238382" y="321583"/>
                      <a:pt x="248185" y="313327"/>
                    </a:cubicBezTo>
                    <a:cubicBezTo>
                      <a:pt x="267792" y="296816"/>
                      <a:pt x="281208" y="294752"/>
                      <a:pt x="303395" y="307135"/>
                    </a:cubicBezTo>
                    <a:cubicBezTo>
                      <a:pt x="342609" y="328806"/>
                      <a:pt x="382856" y="348929"/>
                      <a:pt x="420522" y="373180"/>
                    </a:cubicBezTo>
                    <a:cubicBezTo>
                      <a:pt x="463864" y="401043"/>
                      <a:pt x="493791" y="382468"/>
                      <a:pt x="525265" y="343770"/>
                    </a:cubicBezTo>
                    <a:cubicBezTo>
                      <a:pt x="535585" y="330870"/>
                      <a:pt x="531973" y="313843"/>
                      <a:pt x="527845" y="298364"/>
                    </a:cubicBezTo>
                    <a:cubicBezTo>
                      <a:pt x="516493" y="254506"/>
                      <a:pt x="505142" y="210647"/>
                      <a:pt x="493791" y="166789"/>
                    </a:cubicBezTo>
                    <a:cubicBezTo>
                      <a:pt x="485535" y="135315"/>
                      <a:pt x="490694" y="122415"/>
                      <a:pt x="518557" y="105904"/>
                    </a:cubicBezTo>
                    <a:cubicBezTo>
                      <a:pt x="524749" y="102292"/>
                      <a:pt x="530941" y="98680"/>
                      <a:pt x="537649" y="95585"/>
                    </a:cubicBezTo>
                    <a:cubicBezTo>
                      <a:pt x="571187" y="80105"/>
                      <a:pt x="586150" y="83717"/>
                      <a:pt x="608853" y="113128"/>
                    </a:cubicBezTo>
                    <a:cubicBezTo>
                      <a:pt x="636200" y="147698"/>
                      <a:pt x="663547" y="182785"/>
                      <a:pt x="690894" y="217355"/>
                    </a:cubicBezTo>
                    <a:cubicBezTo>
                      <a:pt x="716693" y="249346"/>
                      <a:pt x="777062" y="249346"/>
                      <a:pt x="802861" y="216839"/>
                    </a:cubicBezTo>
                    <a:cubicBezTo>
                      <a:pt x="813697" y="202908"/>
                      <a:pt x="813697" y="185365"/>
                      <a:pt x="816277" y="169369"/>
                    </a:cubicBezTo>
                    <a:cubicBezTo>
                      <a:pt x="822468" y="129123"/>
                      <a:pt x="827628" y="88877"/>
                      <a:pt x="832788" y="48631"/>
                    </a:cubicBezTo>
                    <a:cubicBezTo>
                      <a:pt x="836916" y="16640"/>
                      <a:pt x="845687" y="7868"/>
                      <a:pt x="877677" y="2193"/>
                    </a:cubicBezTo>
                    <a:cubicBezTo>
                      <a:pt x="891093" y="-387"/>
                      <a:pt x="904509" y="-387"/>
                      <a:pt x="917924" y="645"/>
                    </a:cubicBezTo>
                    <a:cubicBezTo>
                      <a:pt x="937531" y="1677"/>
                      <a:pt x="950947" y="11996"/>
                      <a:pt x="956106" y="31603"/>
                    </a:cubicBezTo>
                    <a:cubicBezTo>
                      <a:pt x="968490" y="75461"/>
                      <a:pt x="981389" y="119835"/>
                      <a:pt x="993772" y="163693"/>
                    </a:cubicBezTo>
                    <a:cubicBezTo>
                      <a:pt x="1006672" y="208584"/>
                      <a:pt x="1043822" y="229739"/>
                      <a:pt x="1089745" y="217871"/>
                    </a:cubicBezTo>
                    <a:cubicBezTo>
                      <a:pt x="1104707" y="214259"/>
                      <a:pt x="1113479" y="203424"/>
                      <a:pt x="1120703" y="191040"/>
                    </a:cubicBezTo>
                    <a:cubicBezTo>
                      <a:pt x="1144438" y="150278"/>
                      <a:pt x="1168689" y="109516"/>
                      <a:pt x="1192940" y="68754"/>
                    </a:cubicBezTo>
                    <a:cubicBezTo>
                      <a:pt x="1208419" y="42439"/>
                      <a:pt x="1221835" y="36763"/>
                      <a:pt x="1251245" y="44503"/>
                    </a:cubicBezTo>
                    <a:cubicBezTo>
                      <a:pt x="1310067" y="59466"/>
                      <a:pt x="1317806" y="72366"/>
                      <a:pt x="1309035" y="137895"/>
                    </a:cubicBezTo>
                    <a:cubicBezTo>
                      <a:pt x="1303875" y="177109"/>
                      <a:pt x="1299231" y="216323"/>
                      <a:pt x="1294587" y="255538"/>
                    </a:cubicBezTo>
                    <a:cubicBezTo>
                      <a:pt x="1294071" y="259665"/>
                      <a:pt x="1294071" y="263793"/>
                      <a:pt x="1294587" y="267921"/>
                    </a:cubicBezTo>
                    <a:cubicBezTo>
                      <a:pt x="1301295" y="309715"/>
                      <a:pt x="1364760" y="338610"/>
                      <a:pt x="1399331" y="314359"/>
                    </a:cubicBezTo>
                    <a:cubicBezTo>
                      <a:pt x="1438545" y="286496"/>
                      <a:pt x="1476211" y="257085"/>
                      <a:pt x="1514394" y="228191"/>
                    </a:cubicBezTo>
                    <a:cubicBezTo>
                      <a:pt x="1542256" y="207036"/>
                      <a:pt x="1556188" y="207552"/>
                      <a:pt x="1584050" y="229223"/>
                    </a:cubicBezTo>
                    <a:cubicBezTo>
                      <a:pt x="1587663" y="232319"/>
                      <a:pt x="1591274" y="234898"/>
                      <a:pt x="1594886" y="238510"/>
                    </a:cubicBezTo>
                    <a:cubicBezTo>
                      <a:pt x="1627393" y="269469"/>
                      <a:pt x="1628941" y="278757"/>
                      <a:pt x="1606754" y="317971"/>
                    </a:cubicBezTo>
                    <a:cubicBezTo>
                      <a:pt x="1585599" y="355637"/>
                      <a:pt x="1565475" y="393819"/>
                      <a:pt x="1543288" y="430970"/>
                    </a:cubicBezTo>
                    <a:cubicBezTo>
                      <a:pt x="1527293" y="458317"/>
                      <a:pt x="1534517" y="481020"/>
                      <a:pt x="1552060" y="504239"/>
                    </a:cubicBezTo>
                    <a:cubicBezTo>
                      <a:pt x="1569604" y="527458"/>
                      <a:pt x="1589726" y="538809"/>
                      <a:pt x="1619137" y="531069"/>
                    </a:cubicBezTo>
                    <a:cubicBezTo>
                      <a:pt x="1664543" y="519202"/>
                      <a:pt x="1709949" y="507850"/>
                      <a:pt x="1754839" y="495467"/>
                    </a:cubicBezTo>
                    <a:cubicBezTo>
                      <a:pt x="1783734" y="487727"/>
                      <a:pt x="1796634" y="492371"/>
                      <a:pt x="1812629" y="517654"/>
                    </a:cubicBezTo>
                    <a:cubicBezTo>
                      <a:pt x="1819853" y="528490"/>
                      <a:pt x="1826044" y="539841"/>
                      <a:pt x="1830172" y="552225"/>
                    </a:cubicBezTo>
                    <a:cubicBezTo>
                      <a:pt x="1837912" y="574412"/>
                      <a:pt x="1834299" y="588343"/>
                      <a:pt x="1815724" y="603306"/>
                    </a:cubicBezTo>
                    <a:cubicBezTo>
                      <a:pt x="1777026" y="634265"/>
                      <a:pt x="1738844" y="665224"/>
                      <a:pt x="1699630" y="695666"/>
                    </a:cubicBezTo>
                    <a:cubicBezTo>
                      <a:pt x="1680022" y="710629"/>
                      <a:pt x="1674862" y="729205"/>
                      <a:pt x="1678990" y="751908"/>
                    </a:cubicBezTo>
                    <a:cubicBezTo>
                      <a:pt x="1680539" y="759647"/>
                      <a:pt x="1683119" y="766871"/>
                      <a:pt x="1685182" y="774611"/>
                    </a:cubicBezTo>
                    <a:cubicBezTo>
                      <a:pt x="1691890" y="798862"/>
                      <a:pt x="1707885" y="812277"/>
                      <a:pt x="1732652" y="815373"/>
                    </a:cubicBezTo>
                    <a:cubicBezTo>
                      <a:pt x="1779606" y="821565"/>
                      <a:pt x="1826560" y="828272"/>
                      <a:pt x="1872998" y="834464"/>
                    </a:cubicBezTo>
                    <a:cubicBezTo>
                      <a:pt x="1900861" y="838076"/>
                      <a:pt x="1915308" y="851491"/>
                      <a:pt x="1918404" y="879354"/>
                    </a:cubicBezTo>
                    <a:cubicBezTo>
                      <a:pt x="1919952" y="892770"/>
                      <a:pt x="1921500" y="906185"/>
                      <a:pt x="1919952" y="919600"/>
                    </a:cubicBezTo>
                    <a:cubicBezTo>
                      <a:pt x="1917372" y="940755"/>
                      <a:pt x="1906536" y="952623"/>
                      <a:pt x="1886930" y="958299"/>
                    </a:cubicBezTo>
                    <a:cubicBezTo>
                      <a:pt x="1843071" y="970682"/>
                      <a:pt x="1798697" y="983065"/>
                      <a:pt x="1754839" y="995965"/>
                    </a:cubicBezTo>
                    <a:cubicBezTo>
                      <a:pt x="1712013" y="1008348"/>
                      <a:pt x="1692406" y="1040855"/>
                      <a:pt x="1701178" y="1085229"/>
                    </a:cubicBezTo>
                    <a:cubicBezTo>
                      <a:pt x="1704273" y="1102256"/>
                      <a:pt x="1714077" y="1113092"/>
                      <a:pt x="1728524" y="1121348"/>
                    </a:cubicBezTo>
                    <a:cubicBezTo>
                      <a:pt x="1768771" y="1145083"/>
                      <a:pt x="1809016" y="1168817"/>
                      <a:pt x="1849779" y="1192552"/>
                    </a:cubicBezTo>
                    <a:cubicBezTo>
                      <a:pt x="1879706" y="1210096"/>
                      <a:pt x="1884350" y="1220415"/>
                      <a:pt x="1876094" y="1253954"/>
                    </a:cubicBezTo>
                    <a:cubicBezTo>
                      <a:pt x="1875578" y="1256018"/>
                      <a:pt x="1875578" y="1258082"/>
                      <a:pt x="1875062" y="1260145"/>
                    </a:cubicBezTo>
                    <a:cubicBezTo>
                      <a:pt x="1862678" y="1300908"/>
                      <a:pt x="1848747" y="1321031"/>
                      <a:pt x="1802309" y="1312259"/>
                    </a:cubicBezTo>
                    <a:cubicBezTo>
                      <a:pt x="1760515" y="1304003"/>
                      <a:pt x="1717689" y="1302456"/>
                      <a:pt x="1675379" y="1296264"/>
                    </a:cubicBezTo>
                    <a:cubicBezTo>
                      <a:pt x="1645452" y="1292136"/>
                      <a:pt x="1625845" y="1304003"/>
                      <a:pt x="1611398" y="1329286"/>
                    </a:cubicBezTo>
                    <a:cubicBezTo>
                      <a:pt x="1596434" y="1355085"/>
                      <a:pt x="1589726" y="1379336"/>
                      <a:pt x="1610365" y="1405651"/>
                    </a:cubicBezTo>
                    <a:cubicBezTo>
                      <a:pt x="1638228" y="1441254"/>
                      <a:pt x="1665059" y="1477888"/>
                      <a:pt x="1692406" y="1514006"/>
                    </a:cubicBezTo>
                    <a:cubicBezTo>
                      <a:pt x="1715109" y="1543417"/>
                      <a:pt x="1715109" y="1555285"/>
                      <a:pt x="1692406" y="1584695"/>
                    </a:cubicBezTo>
                    <a:cubicBezTo>
                      <a:pt x="1691374" y="1585727"/>
                      <a:pt x="1690342" y="1587275"/>
                      <a:pt x="1689310" y="1588307"/>
                    </a:cubicBezTo>
                    <a:cubicBezTo>
                      <a:pt x="1659383" y="1620298"/>
                      <a:pt x="1647516" y="1634229"/>
                      <a:pt x="1600562" y="1605850"/>
                    </a:cubicBezTo>
                    <a:cubicBezTo>
                      <a:pt x="1564444" y="1584179"/>
                      <a:pt x="1526261" y="1565604"/>
                      <a:pt x="1490659" y="1543933"/>
                    </a:cubicBezTo>
                    <a:cubicBezTo>
                      <a:pt x="1461248" y="1526390"/>
                      <a:pt x="1438545" y="1536709"/>
                      <a:pt x="1415326" y="1554769"/>
                    </a:cubicBezTo>
                    <a:cubicBezTo>
                      <a:pt x="1392107" y="1572312"/>
                      <a:pt x="1382819" y="1593467"/>
                      <a:pt x="1391075" y="1622877"/>
                    </a:cubicBezTo>
                    <a:cubicBezTo>
                      <a:pt x="1403974" y="1668284"/>
                      <a:pt x="1415326" y="1714205"/>
                      <a:pt x="1426677" y="1760128"/>
                    </a:cubicBezTo>
                    <a:cubicBezTo>
                      <a:pt x="1432870" y="1784894"/>
                      <a:pt x="1427710" y="1798310"/>
                      <a:pt x="1406554" y="1811725"/>
                    </a:cubicBezTo>
                    <a:cubicBezTo>
                      <a:pt x="1395203" y="1818949"/>
                      <a:pt x="1383335" y="1825657"/>
                      <a:pt x="1370436" y="1830300"/>
                    </a:cubicBezTo>
                    <a:cubicBezTo>
                      <a:pt x="1347733" y="1838556"/>
                      <a:pt x="1331222" y="1834428"/>
                      <a:pt x="1316258" y="1815337"/>
                    </a:cubicBezTo>
                    <a:cubicBezTo>
                      <a:pt x="1287879" y="1779735"/>
                      <a:pt x="1259501" y="1743616"/>
                      <a:pt x="1231122" y="1707498"/>
                    </a:cubicBezTo>
                    <a:cubicBezTo>
                      <a:pt x="1203775" y="1673443"/>
                      <a:pt x="1154242" y="1668800"/>
                      <a:pt x="1121219" y="1698210"/>
                    </a:cubicBezTo>
                    <a:cubicBezTo>
                      <a:pt x="1112447" y="1705950"/>
                      <a:pt x="1108320" y="1715753"/>
                      <a:pt x="1106771" y="1727105"/>
                    </a:cubicBezTo>
                    <a:cubicBezTo>
                      <a:pt x="1100064" y="1774575"/>
                      <a:pt x="1092324" y="1821529"/>
                      <a:pt x="1087165" y="1868999"/>
                    </a:cubicBezTo>
                    <a:cubicBezTo>
                      <a:pt x="1084068" y="1893766"/>
                      <a:pt x="1074265" y="1911309"/>
                      <a:pt x="1050014" y="1919049"/>
                    </a:cubicBezTo>
                    <a:cubicBezTo>
                      <a:pt x="1029375" y="1919049"/>
                      <a:pt x="1008220" y="1919049"/>
                      <a:pt x="987581" y="1919049"/>
                    </a:cubicBezTo>
                    <a:cubicBezTo>
                      <a:pt x="973133" y="1910277"/>
                      <a:pt x="964878" y="1897377"/>
                      <a:pt x="960234" y="1880866"/>
                    </a:cubicBezTo>
                    <a:cubicBezTo>
                      <a:pt x="947851" y="1835460"/>
                      <a:pt x="933919" y="1790054"/>
                      <a:pt x="921535" y="1744132"/>
                    </a:cubicBezTo>
                    <a:cubicBezTo>
                      <a:pt x="914828" y="1719881"/>
                      <a:pt x="899865" y="1706982"/>
                      <a:pt x="875614" y="1703886"/>
                    </a:cubicBezTo>
                    <a:cubicBezTo>
                      <a:pt x="866326" y="1702854"/>
                      <a:pt x="857038" y="1701306"/>
                      <a:pt x="847751" y="1700790"/>
                    </a:cubicBezTo>
                    <a:cubicBezTo>
                      <a:pt x="826080" y="1699242"/>
                      <a:pt x="811117" y="1709046"/>
                      <a:pt x="800281" y="1727105"/>
                    </a:cubicBezTo>
                    <a:cubicBezTo>
                      <a:pt x="796153" y="1733813"/>
                      <a:pt x="792541" y="1740520"/>
                      <a:pt x="788414" y="1747228"/>
                    </a:cubicBezTo>
                    <a:cubicBezTo>
                      <a:pt x="766742" y="1783862"/>
                      <a:pt x="745587" y="1821013"/>
                      <a:pt x="723401" y="1857131"/>
                    </a:cubicBezTo>
                    <a:cubicBezTo>
                      <a:pt x="711533" y="1877254"/>
                      <a:pt x="697085" y="1882414"/>
                      <a:pt x="674383" y="1877254"/>
                    </a:cubicBezTo>
                    <a:cubicBezTo>
                      <a:pt x="660451" y="1874158"/>
                      <a:pt x="647552" y="1869515"/>
                      <a:pt x="634652" y="1863839"/>
                    </a:cubicBezTo>
                    <a:cubicBezTo>
                      <a:pt x="611949" y="1853003"/>
                      <a:pt x="604726" y="1839072"/>
                      <a:pt x="607822" y="1813789"/>
                    </a:cubicBezTo>
                    <a:cubicBezTo>
                      <a:pt x="613497" y="1766835"/>
                      <a:pt x="618141" y="1719881"/>
                      <a:pt x="624848" y="1672927"/>
                    </a:cubicBezTo>
                    <a:cubicBezTo>
                      <a:pt x="629492" y="1639905"/>
                      <a:pt x="611949" y="1621846"/>
                      <a:pt x="586150" y="1607398"/>
                    </a:cubicBezTo>
                    <a:cubicBezTo>
                      <a:pt x="560868" y="1593467"/>
                      <a:pt x="538165" y="1591403"/>
                      <a:pt x="514430" y="1611010"/>
                    </a:cubicBezTo>
                    <a:cubicBezTo>
                      <a:pt x="481407" y="1637325"/>
                      <a:pt x="446836" y="1661576"/>
                      <a:pt x="413814" y="1687375"/>
                    </a:cubicBezTo>
                    <a:cubicBezTo>
                      <a:pt x="380276" y="1713690"/>
                      <a:pt x="365828" y="1719365"/>
                      <a:pt x="324550" y="1682215"/>
                    </a:cubicBezTo>
                    <a:cubicBezTo>
                      <a:pt x="321970" y="1679635"/>
                      <a:pt x="319390" y="1677055"/>
                      <a:pt x="316810" y="1674475"/>
                    </a:cubicBezTo>
                    <a:cubicBezTo>
                      <a:pt x="296687" y="1653836"/>
                      <a:pt x="294623" y="1637841"/>
                      <a:pt x="309071" y="1612558"/>
                    </a:cubicBezTo>
                    <a:cubicBezTo>
                      <a:pt x="331258" y="1572828"/>
                      <a:pt x="353960" y="1532581"/>
                      <a:pt x="376148" y="1492851"/>
                    </a:cubicBezTo>
                    <a:cubicBezTo>
                      <a:pt x="382339" y="1481500"/>
                      <a:pt x="389047" y="1470148"/>
                      <a:pt x="387499" y="1456217"/>
                    </a:cubicBezTo>
                    <a:cubicBezTo>
                      <a:pt x="383887" y="1414423"/>
                      <a:pt x="337449" y="1381400"/>
                      <a:pt x="297203" y="1391720"/>
                    </a:cubicBezTo>
                    <a:cubicBezTo>
                      <a:pt x="250765" y="1403587"/>
                      <a:pt x="204327" y="1415455"/>
                      <a:pt x="158405" y="1427838"/>
                    </a:cubicBezTo>
                    <a:cubicBezTo>
                      <a:pt x="139830" y="1432998"/>
                      <a:pt x="125899" y="1427322"/>
                      <a:pt x="114031" y="1412875"/>
                    </a:cubicBezTo>
                    <a:cubicBezTo>
                      <a:pt x="104228" y="1401007"/>
                      <a:pt x="98036" y="1387592"/>
                      <a:pt x="91844" y="1373660"/>
                    </a:cubicBezTo>
                    <a:cubicBezTo>
                      <a:pt x="81525" y="1349409"/>
                      <a:pt x="86169" y="1331866"/>
                      <a:pt x="106808" y="1315871"/>
                    </a:cubicBezTo>
                    <a:cubicBezTo>
                      <a:pt x="140862" y="1288524"/>
                      <a:pt x="175432" y="1261693"/>
                      <a:pt x="209487" y="1234347"/>
                    </a:cubicBezTo>
                    <a:cubicBezTo>
                      <a:pt x="245605" y="1206484"/>
                      <a:pt x="248701" y="1194616"/>
                      <a:pt x="236834" y="1151274"/>
                    </a:cubicBezTo>
                    <a:cubicBezTo>
                      <a:pt x="228578" y="1122896"/>
                      <a:pt x="211551" y="1107932"/>
                      <a:pt x="181624" y="1104836"/>
                    </a:cubicBezTo>
                    <a:cubicBezTo>
                      <a:pt x="138282" y="1100192"/>
                      <a:pt x="95456" y="1091937"/>
                      <a:pt x="52114" y="1087293"/>
                    </a:cubicBezTo>
                    <a:cubicBezTo>
                      <a:pt x="27347" y="1084713"/>
                      <a:pt x="9804" y="1074910"/>
                      <a:pt x="1032" y="1051175"/>
                    </a:cubicBezTo>
                    <a:cubicBezTo>
                      <a:pt x="0" y="1028988"/>
                      <a:pt x="0" y="1008348"/>
                      <a:pt x="0" y="987194"/>
                    </a:cubicBezTo>
                    <a:close/>
                    <a:moveTo>
                      <a:pt x="1198616" y="960879"/>
                    </a:moveTo>
                    <a:cubicBezTo>
                      <a:pt x="1200163" y="838592"/>
                      <a:pt x="1104192" y="720433"/>
                      <a:pt x="958686" y="720949"/>
                    </a:cubicBezTo>
                    <a:cubicBezTo>
                      <a:pt x="824016" y="721465"/>
                      <a:pt x="720821" y="824145"/>
                      <a:pt x="720304" y="959331"/>
                    </a:cubicBezTo>
                    <a:cubicBezTo>
                      <a:pt x="719788" y="1096581"/>
                      <a:pt x="827628" y="1197712"/>
                      <a:pt x="957654" y="1198744"/>
                    </a:cubicBezTo>
                    <a:cubicBezTo>
                      <a:pt x="1090776" y="1199776"/>
                      <a:pt x="1198100" y="1092969"/>
                      <a:pt x="1198616" y="960879"/>
                    </a:cubicBezTo>
                    <a:close/>
                  </a:path>
                </a:pathLst>
              </a:custGeom>
              <a:solidFill>
                <a:schemeClr val="dk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8" name="Google Shape;188;p41"/>
              <p:cNvGrpSpPr/>
              <p:nvPr/>
            </p:nvGrpSpPr>
            <p:grpSpPr>
              <a:xfrm>
                <a:off x="7392963" y="2648852"/>
                <a:ext cx="1838947" cy="1835405"/>
                <a:chOff x="7167947" y="1624190"/>
                <a:chExt cx="2677922" cy="2672763"/>
              </a:xfrm>
            </p:grpSpPr>
            <p:sp>
              <p:nvSpPr>
                <p:cNvPr id="189" name="Google Shape;189;p41"/>
                <p:cNvSpPr/>
                <p:nvPr/>
              </p:nvSpPr>
              <p:spPr>
                <a:xfrm>
                  <a:off x="7167947" y="1624190"/>
                  <a:ext cx="2677922" cy="26727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7922" h="2672762" extrusionOk="0">
                      <a:moveTo>
                        <a:pt x="2538684" y="1897505"/>
                      </a:moveTo>
                      <a:cubicBezTo>
                        <a:pt x="2511337" y="1891313"/>
                        <a:pt x="2483990" y="1885121"/>
                        <a:pt x="2456643" y="1879446"/>
                      </a:cubicBezTo>
                      <a:cubicBezTo>
                        <a:pt x="2434456" y="1874286"/>
                        <a:pt x="2411753" y="1869642"/>
                        <a:pt x="2389566" y="1863966"/>
                      </a:cubicBezTo>
                      <a:cubicBezTo>
                        <a:pt x="2375119" y="1860354"/>
                        <a:pt x="2363767" y="1864482"/>
                        <a:pt x="2354479" y="1874802"/>
                      </a:cubicBezTo>
                      <a:cubicBezTo>
                        <a:pt x="2335389" y="1896989"/>
                        <a:pt x="2320425" y="1922272"/>
                        <a:pt x="2312170" y="1950651"/>
                      </a:cubicBezTo>
                      <a:cubicBezTo>
                        <a:pt x="2308042" y="1964066"/>
                        <a:pt x="2314234" y="1973869"/>
                        <a:pt x="2322489" y="1983157"/>
                      </a:cubicBezTo>
                      <a:cubicBezTo>
                        <a:pt x="2352416" y="2015664"/>
                        <a:pt x="2382858" y="2048170"/>
                        <a:pt x="2412785" y="2080161"/>
                      </a:cubicBezTo>
                      <a:cubicBezTo>
                        <a:pt x="2435488" y="2104412"/>
                        <a:pt x="2436520" y="2118859"/>
                        <a:pt x="2418461" y="2146722"/>
                      </a:cubicBezTo>
                      <a:cubicBezTo>
                        <a:pt x="2417429" y="2148270"/>
                        <a:pt x="2416397" y="2150334"/>
                        <a:pt x="2414849" y="2151882"/>
                      </a:cubicBezTo>
                      <a:cubicBezTo>
                        <a:pt x="2380795" y="2197804"/>
                        <a:pt x="2365831" y="2198320"/>
                        <a:pt x="2324037" y="2174585"/>
                      </a:cubicBezTo>
                      <a:cubicBezTo>
                        <a:pt x="2289982" y="2154978"/>
                        <a:pt x="2253864" y="2137434"/>
                        <a:pt x="2219294" y="2118859"/>
                      </a:cubicBezTo>
                      <a:cubicBezTo>
                        <a:pt x="2204846" y="2111120"/>
                        <a:pt x="2191431" y="2111120"/>
                        <a:pt x="2178531" y="2120407"/>
                      </a:cubicBezTo>
                      <a:cubicBezTo>
                        <a:pt x="2157892" y="2134855"/>
                        <a:pt x="2140349" y="2152398"/>
                        <a:pt x="2125386" y="2172521"/>
                      </a:cubicBezTo>
                      <a:cubicBezTo>
                        <a:pt x="2114550" y="2186968"/>
                        <a:pt x="2114034" y="2201416"/>
                        <a:pt x="2122806" y="2217411"/>
                      </a:cubicBezTo>
                      <a:cubicBezTo>
                        <a:pt x="2143961" y="2256109"/>
                        <a:pt x="2164600" y="2295323"/>
                        <a:pt x="2184723" y="2334538"/>
                      </a:cubicBezTo>
                      <a:cubicBezTo>
                        <a:pt x="2198655" y="2361885"/>
                        <a:pt x="2196591" y="2374268"/>
                        <a:pt x="2174404" y="2395423"/>
                      </a:cubicBezTo>
                      <a:cubicBezTo>
                        <a:pt x="2170792" y="2398519"/>
                        <a:pt x="2167696" y="2402131"/>
                        <a:pt x="2164084" y="2404711"/>
                      </a:cubicBezTo>
                      <a:cubicBezTo>
                        <a:pt x="2131062" y="2428962"/>
                        <a:pt x="2114034" y="2440829"/>
                        <a:pt x="2075336" y="2401615"/>
                      </a:cubicBezTo>
                      <a:cubicBezTo>
                        <a:pt x="2047473" y="2373236"/>
                        <a:pt x="2017547" y="2347953"/>
                        <a:pt x="1988652" y="2320606"/>
                      </a:cubicBezTo>
                      <a:cubicBezTo>
                        <a:pt x="1975236" y="2307707"/>
                        <a:pt x="1960789" y="2305127"/>
                        <a:pt x="1944277" y="2311835"/>
                      </a:cubicBezTo>
                      <a:cubicBezTo>
                        <a:pt x="1922607" y="2320606"/>
                        <a:pt x="1901968" y="2331958"/>
                        <a:pt x="1883392" y="2346405"/>
                      </a:cubicBezTo>
                      <a:cubicBezTo>
                        <a:pt x="1867913" y="2358273"/>
                        <a:pt x="1863785" y="2373236"/>
                        <a:pt x="1868429" y="2391811"/>
                      </a:cubicBezTo>
                      <a:cubicBezTo>
                        <a:pt x="1879264" y="2436701"/>
                        <a:pt x="1889584" y="2482107"/>
                        <a:pt x="1899388" y="2526997"/>
                      </a:cubicBezTo>
                      <a:cubicBezTo>
                        <a:pt x="1903516" y="2546604"/>
                        <a:pt x="1896808" y="2561568"/>
                        <a:pt x="1879264" y="2571887"/>
                      </a:cubicBezTo>
                      <a:cubicBezTo>
                        <a:pt x="1867397" y="2579111"/>
                        <a:pt x="1854498" y="2584787"/>
                        <a:pt x="1841082" y="2588915"/>
                      </a:cubicBezTo>
                      <a:cubicBezTo>
                        <a:pt x="1813736" y="2597686"/>
                        <a:pt x="1798256" y="2592526"/>
                        <a:pt x="1782777" y="2568276"/>
                      </a:cubicBezTo>
                      <a:cubicBezTo>
                        <a:pt x="1760074" y="2532157"/>
                        <a:pt x="1736855" y="2496555"/>
                        <a:pt x="1715184" y="2459404"/>
                      </a:cubicBezTo>
                      <a:cubicBezTo>
                        <a:pt x="1703316" y="2439281"/>
                        <a:pt x="1687837" y="2431542"/>
                        <a:pt x="1664618" y="2435669"/>
                      </a:cubicBezTo>
                      <a:cubicBezTo>
                        <a:pt x="1646043" y="2439281"/>
                        <a:pt x="1627984" y="2443925"/>
                        <a:pt x="1610440" y="2450117"/>
                      </a:cubicBezTo>
                      <a:cubicBezTo>
                        <a:pt x="1586190" y="2458888"/>
                        <a:pt x="1578450" y="2469208"/>
                        <a:pt x="1577418" y="2495007"/>
                      </a:cubicBezTo>
                      <a:cubicBezTo>
                        <a:pt x="1575870" y="2535769"/>
                        <a:pt x="1574838" y="2576015"/>
                        <a:pt x="1573806" y="2616777"/>
                      </a:cubicBezTo>
                      <a:cubicBezTo>
                        <a:pt x="1572774" y="2653928"/>
                        <a:pt x="1563487" y="2665795"/>
                        <a:pt x="1526852" y="2672503"/>
                      </a:cubicBezTo>
                      <a:cubicBezTo>
                        <a:pt x="1517049" y="2674567"/>
                        <a:pt x="1507245" y="2675599"/>
                        <a:pt x="1497441" y="2676115"/>
                      </a:cubicBezTo>
                      <a:cubicBezTo>
                        <a:pt x="1473191" y="2677663"/>
                        <a:pt x="1457711" y="2667859"/>
                        <a:pt x="1449972" y="2644124"/>
                      </a:cubicBezTo>
                      <a:cubicBezTo>
                        <a:pt x="1436040" y="2600782"/>
                        <a:pt x="1422624" y="2557956"/>
                        <a:pt x="1410241" y="2514614"/>
                      </a:cubicBezTo>
                      <a:cubicBezTo>
                        <a:pt x="1404565" y="2495007"/>
                        <a:pt x="1392698" y="2485719"/>
                        <a:pt x="1373091" y="2482623"/>
                      </a:cubicBezTo>
                      <a:cubicBezTo>
                        <a:pt x="1350388" y="2479527"/>
                        <a:pt x="1327685" y="2479527"/>
                        <a:pt x="1304982" y="2483139"/>
                      </a:cubicBezTo>
                      <a:cubicBezTo>
                        <a:pt x="1287955" y="2485719"/>
                        <a:pt x="1277119" y="2494491"/>
                        <a:pt x="1271959" y="2511518"/>
                      </a:cubicBezTo>
                      <a:cubicBezTo>
                        <a:pt x="1260092" y="2552280"/>
                        <a:pt x="1247192" y="2593042"/>
                        <a:pt x="1234293" y="2633805"/>
                      </a:cubicBezTo>
                      <a:cubicBezTo>
                        <a:pt x="1222941" y="2670439"/>
                        <a:pt x="1208494" y="2679727"/>
                        <a:pt x="1170828" y="2674567"/>
                      </a:cubicBezTo>
                      <a:cubicBezTo>
                        <a:pt x="1114070" y="2666827"/>
                        <a:pt x="1107362" y="2659087"/>
                        <a:pt x="1106847" y="2602330"/>
                      </a:cubicBezTo>
                      <a:cubicBezTo>
                        <a:pt x="1106331" y="2565180"/>
                        <a:pt x="1104783" y="2528545"/>
                        <a:pt x="1103751" y="2491395"/>
                      </a:cubicBezTo>
                      <a:cubicBezTo>
                        <a:pt x="1103234" y="2474368"/>
                        <a:pt x="1096527" y="2460952"/>
                        <a:pt x="1080532" y="2454244"/>
                      </a:cubicBezTo>
                      <a:cubicBezTo>
                        <a:pt x="1056281" y="2443925"/>
                        <a:pt x="1031514" y="2436701"/>
                        <a:pt x="1005199" y="2435153"/>
                      </a:cubicBezTo>
                      <a:cubicBezTo>
                        <a:pt x="989203" y="2434121"/>
                        <a:pt x="977852" y="2440313"/>
                        <a:pt x="969080" y="2454244"/>
                      </a:cubicBezTo>
                      <a:cubicBezTo>
                        <a:pt x="946894" y="2491395"/>
                        <a:pt x="923159" y="2527513"/>
                        <a:pt x="900456" y="2564148"/>
                      </a:cubicBezTo>
                      <a:cubicBezTo>
                        <a:pt x="882396" y="2593042"/>
                        <a:pt x="868465" y="2598202"/>
                        <a:pt x="836474" y="2587367"/>
                      </a:cubicBezTo>
                      <a:cubicBezTo>
                        <a:pt x="834926" y="2586851"/>
                        <a:pt x="833379" y="2586335"/>
                        <a:pt x="831830" y="2585819"/>
                      </a:cubicBezTo>
                      <a:cubicBezTo>
                        <a:pt x="782297" y="2565696"/>
                        <a:pt x="772493" y="2554344"/>
                        <a:pt x="785392" y="2504810"/>
                      </a:cubicBezTo>
                      <a:cubicBezTo>
                        <a:pt x="795196" y="2467144"/>
                        <a:pt x="802420" y="2428962"/>
                        <a:pt x="811707" y="2390779"/>
                      </a:cubicBezTo>
                      <a:cubicBezTo>
                        <a:pt x="816351" y="2371172"/>
                        <a:pt x="811191" y="2356209"/>
                        <a:pt x="794680" y="2344341"/>
                      </a:cubicBezTo>
                      <a:cubicBezTo>
                        <a:pt x="777137" y="2331958"/>
                        <a:pt x="759078" y="2321122"/>
                        <a:pt x="739470" y="2312351"/>
                      </a:cubicBezTo>
                      <a:cubicBezTo>
                        <a:pt x="720895" y="2304095"/>
                        <a:pt x="704900" y="2307191"/>
                        <a:pt x="689421" y="2321638"/>
                      </a:cubicBezTo>
                      <a:cubicBezTo>
                        <a:pt x="658462" y="2351049"/>
                        <a:pt x="626988" y="2379944"/>
                        <a:pt x="596029" y="2408838"/>
                      </a:cubicBezTo>
                      <a:cubicBezTo>
                        <a:pt x="572810" y="2431026"/>
                        <a:pt x="557847" y="2432057"/>
                        <a:pt x="530500" y="2415030"/>
                      </a:cubicBezTo>
                      <a:cubicBezTo>
                        <a:pt x="527404" y="2412966"/>
                        <a:pt x="524308" y="2410902"/>
                        <a:pt x="521212" y="2408838"/>
                      </a:cubicBezTo>
                      <a:cubicBezTo>
                        <a:pt x="481482" y="2380460"/>
                        <a:pt x="477870" y="2365496"/>
                        <a:pt x="500573" y="2322670"/>
                      </a:cubicBezTo>
                      <a:cubicBezTo>
                        <a:pt x="519148" y="2287584"/>
                        <a:pt x="537207" y="2252497"/>
                        <a:pt x="556298" y="2217927"/>
                      </a:cubicBezTo>
                      <a:cubicBezTo>
                        <a:pt x="566102" y="2199868"/>
                        <a:pt x="564555" y="2184388"/>
                        <a:pt x="552171" y="2168909"/>
                      </a:cubicBezTo>
                      <a:cubicBezTo>
                        <a:pt x="538756" y="2151882"/>
                        <a:pt x="523276" y="2136402"/>
                        <a:pt x="505733" y="2122987"/>
                      </a:cubicBezTo>
                      <a:cubicBezTo>
                        <a:pt x="490254" y="2111120"/>
                        <a:pt x="474774" y="2110088"/>
                        <a:pt x="457747" y="2119375"/>
                      </a:cubicBezTo>
                      <a:cubicBezTo>
                        <a:pt x="419564" y="2140014"/>
                        <a:pt x="380866" y="2160653"/>
                        <a:pt x="341652" y="2180777"/>
                      </a:cubicBezTo>
                      <a:cubicBezTo>
                        <a:pt x="314305" y="2195224"/>
                        <a:pt x="298310" y="2191612"/>
                        <a:pt x="278187" y="2168909"/>
                      </a:cubicBezTo>
                      <a:cubicBezTo>
                        <a:pt x="276639" y="2167361"/>
                        <a:pt x="275607" y="2165813"/>
                        <a:pt x="274059" y="2164265"/>
                      </a:cubicBezTo>
                      <a:cubicBezTo>
                        <a:pt x="238456" y="2122987"/>
                        <a:pt x="238972" y="2108540"/>
                        <a:pt x="276639" y="2069325"/>
                      </a:cubicBezTo>
                      <a:cubicBezTo>
                        <a:pt x="302954" y="2041463"/>
                        <a:pt x="327721" y="2013084"/>
                        <a:pt x="354551" y="1986253"/>
                      </a:cubicBezTo>
                      <a:cubicBezTo>
                        <a:pt x="367967" y="1972322"/>
                        <a:pt x="370547" y="1957874"/>
                        <a:pt x="363839" y="1940847"/>
                      </a:cubicBezTo>
                      <a:cubicBezTo>
                        <a:pt x="355067" y="1918660"/>
                        <a:pt x="342684" y="1898021"/>
                        <a:pt x="328237" y="1878930"/>
                      </a:cubicBezTo>
                      <a:cubicBezTo>
                        <a:pt x="316369" y="1863450"/>
                        <a:pt x="300374" y="1861902"/>
                        <a:pt x="283347" y="1866030"/>
                      </a:cubicBezTo>
                      <a:cubicBezTo>
                        <a:pt x="245680" y="1874802"/>
                        <a:pt x="208530" y="1883573"/>
                        <a:pt x="170864" y="1891829"/>
                      </a:cubicBezTo>
                      <a:cubicBezTo>
                        <a:pt x="165704" y="1892861"/>
                        <a:pt x="160544" y="1894409"/>
                        <a:pt x="155900" y="1895441"/>
                      </a:cubicBezTo>
                      <a:cubicBezTo>
                        <a:pt x="127521" y="1900601"/>
                        <a:pt x="113074" y="1893893"/>
                        <a:pt x="100175" y="1868094"/>
                      </a:cubicBezTo>
                      <a:cubicBezTo>
                        <a:pt x="95531" y="1858291"/>
                        <a:pt x="90887" y="1848487"/>
                        <a:pt x="87275" y="1838168"/>
                      </a:cubicBezTo>
                      <a:cubicBezTo>
                        <a:pt x="77988" y="1810821"/>
                        <a:pt x="83147" y="1795341"/>
                        <a:pt x="107915" y="1779862"/>
                      </a:cubicBezTo>
                      <a:cubicBezTo>
                        <a:pt x="143001" y="1757675"/>
                        <a:pt x="178603" y="1735488"/>
                        <a:pt x="213690" y="1713817"/>
                      </a:cubicBezTo>
                      <a:cubicBezTo>
                        <a:pt x="241552" y="1696274"/>
                        <a:pt x="245680" y="1686470"/>
                        <a:pt x="238972" y="1654480"/>
                      </a:cubicBezTo>
                      <a:cubicBezTo>
                        <a:pt x="234845" y="1636420"/>
                        <a:pt x="230201" y="1617845"/>
                        <a:pt x="222977" y="1600818"/>
                      </a:cubicBezTo>
                      <a:cubicBezTo>
                        <a:pt x="215753" y="1583791"/>
                        <a:pt x="203370" y="1575535"/>
                        <a:pt x="184279" y="1575019"/>
                      </a:cubicBezTo>
                      <a:cubicBezTo>
                        <a:pt x="142485" y="1574503"/>
                        <a:pt x="101207" y="1572955"/>
                        <a:pt x="59413" y="1571407"/>
                      </a:cubicBezTo>
                      <a:cubicBezTo>
                        <a:pt x="21746" y="1570375"/>
                        <a:pt x="10395" y="1560572"/>
                        <a:pt x="3687" y="1524453"/>
                      </a:cubicBezTo>
                      <a:cubicBezTo>
                        <a:pt x="3171" y="1520841"/>
                        <a:pt x="2139" y="1517230"/>
                        <a:pt x="1623" y="1513618"/>
                      </a:cubicBezTo>
                      <a:cubicBezTo>
                        <a:pt x="-4053" y="1467696"/>
                        <a:pt x="3687" y="1455828"/>
                        <a:pt x="48577" y="1442413"/>
                      </a:cubicBezTo>
                      <a:cubicBezTo>
                        <a:pt x="85727" y="1431061"/>
                        <a:pt x="122877" y="1418678"/>
                        <a:pt x="160544" y="1408358"/>
                      </a:cubicBezTo>
                      <a:cubicBezTo>
                        <a:pt x="181183" y="1402683"/>
                        <a:pt x="192018" y="1390815"/>
                        <a:pt x="194083" y="1370692"/>
                      </a:cubicBezTo>
                      <a:cubicBezTo>
                        <a:pt x="196147" y="1346957"/>
                        <a:pt x="197178" y="1322706"/>
                        <a:pt x="192534" y="1298971"/>
                      </a:cubicBezTo>
                      <a:cubicBezTo>
                        <a:pt x="189954" y="1283492"/>
                        <a:pt x="181183" y="1274204"/>
                        <a:pt x="166220" y="1269560"/>
                      </a:cubicBezTo>
                      <a:cubicBezTo>
                        <a:pt x="126490" y="1257693"/>
                        <a:pt x="86759" y="1245310"/>
                        <a:pt x="47029" y="1232926"/>
                      </a:cubicBezTo>
                      <a:cubicBezTo>
                        <a:pt x="3687" y="1219511"/>
                        <a:pt x="-957" y="1212287"/>
                        <a:pt x="1623" y="1166881"/>
                      </a:cubicBezTo>
                      <a:cubicBezTo>
                        <a:pt x="2139" y="1157593"/>
                        <a:pt x="4203" y="1148306"/>
                        <a:pt x="6267" y="1139534"/>
                      </a:cubicBezTo>
                      <a:cubicBezTo>
                        <a:pt x="12459" y="1116831"/>
                        <a:pt x="25358" y="1106512"/>
                        <a:pt x="49093" y="1105480"/>
                      </a:cubicBezTo>
                      <a:cubicBezTo>
                        <a:pt x="87791" y="1103932"/>
                        <a:pt x="125974" y="1102900"/>
                        <a:pt x="164672" y="1101868"/>
                      </a:cubicBezTo>
                      <a:cubicBezTo>
                        <a:pt x="170348" y="1101868"/>
                        <a:pt x="176023" y="1101352"/>
                        <a:pt x="181699" y="1101352"/>
                      </a:cubicBezTo>
                      <a:cubicBezTo>
                        <a:pt x="207498" y="1102384"/>
                        <a:pt x="220913" y="1087936"/>
                        <a:pt x="227621" y="1065233"/>
                      </a:cubicBezTo>
                      <a:cubicBezTo>
                        <a:pt x="232781" y="1048206"/>
                        <a:pt x="237425" y="1031179"/>
                        <a:pt x="241036" y="1014152"/>
                      </a:cubicBezTo>
                      <a:cubicBezTo>
                        <a:pt x="245680" y="990417"/>
                        <a:pt x="240005" y="979065"/>
                        <a:pt x="219366" y="965650"/>
                      </a:cubicBezTo>
                      <a:cubicBezTo>
                        <a:pt x="184279" y="943463"/>
                        <a:pt x="148676" y="921276"/>
                        <a:pt x="113590" y="899605"/>
                      </a:cubicBezTo>
                      <a:cubicBezTo>
                        <a:pt x="82116" y="879997"/>
                        <a:pt x="77472" y="867614"/>
                        <a:pt x="89855" y="832012"/>
                      </a:cubicBezTo>
                      <a:cubicBezTo>
                        <a:pt x="93467" y="820660"/>
                        <a:pt x="98111" y="809309"/>
                        <a:pt x="104818" y="799505"/>
                      </a:cubicBezTo>
                      <a:cubicBezTo>
                        <a:pt x="115654" y="782994"/>
                        <a:pt x="130617" y="774738"/>
                        <a:pt x="151256" y="779898"/>
                      </a:cubicBezTo>
                      <a:cubicBezTo>
                        <a:pt x="195114" y="790217"/>
                        <a:pt x="239489" y="799505"/>
                        <a:pt x="283347" y="810341"/>
                      </a:cubicBezTo>
                      <a:cubicBezTo>
                        <a:pt x="303469" y="815500"/>
                        <a:pt x="318949" y="810857"/>
                        <a:pt x="331332" y="794345"/>
                      </a:cubicBezTo>
                      <a:cubicBezTo>
                        <a:pt x="344232" y="776802"/>
                        <a:pt x="355584" y="757711"/>
                        <a:pt x="363839" y="737588"/>
                      </a:cubicBezTo>
                      <a:cubicBezTo>
                        <a:pt x="371063" y="719529"/>
                        <a:pt x="368999" y="704049"/>
                        <a:pt x="354551" y="689086"/>
                      </a:cubicBezTo>
                      <a:cubicBezTo>
                        <a:pt x="324625" y="658643"/>
                        <a:pt x="296246" y="627169"/>
                        <a:pt x="266835" y="595694"/>
                      </a:cubicBezTo>
                      <a:cubicBezTo>
                        <a:pt x="244132" y="570927"/>
                        <a:pt x="243100" y="556996"/>
                        <a:pt x="261675" y="529133"/>
                      </a:cubicBezTo>
                      <a:cubicBezTo>
                        <a:pt x="264771" y="525005"/>
                        <a:pt x="267351" y="520361"/>
                        <a:pt x="270447" y="516233"/>
                      </a:cubicBezTo>
                      <a:cubicBezTo>
                        <a:pt x="296762" y="481663"/>
                        <a:pt x="311209" y="478567"/>
                        <a:pt x="349907" y="498690"/>
                      </a:cubicBezTo>
                      <a:cubicBezTo>
                        <a:pt x="386026" y="517781"/>
                        <a:pt x="422144" y="536357"/>
                        <a:pt x="457231" y="555964"/>
                      </a:cubicBezTo>
                      <a:cubicBezTo>
                        <a:pt x="475806" y="566283"/>
                        <a:pt x="492318" y="564219"/>
                        <a:pt x="507797" y="551320"/>
                      </a:cubicBezTo>
                      <a:cubicBezTo>
                        <a:pt x="523276" y="538421"/>
                        <a:pt x="537723" y="523973"/>
                        <a:pt x="551139" y="508494"/>
                      </a:cubicBezTo>
                      <a:cubicBezTo>
                        <a:pt x="564555" y="492499"/>
                        <a:pt x="567650" y="476503"/>
                        <a:pt x="556815" y="456896"/>
                      </a:cubicBezTo>
                      <a:cubicBezTo>
                        <a:pt x="535143" y="418198"/>
                        <a:pt x="515020" y="378983"/>
                        <a:pt x="494381" y="339769"/>
                      </a:cubicBezTo>
                      <a:cubicBezTo>
                        <a:pt x="480966" y="313970"/>
                        <a:pt x="484062" y="300039"/>
                        <a:pt x="505217" y="280432"/>
                      </a:cubicBezTo>
                      <a:cubicBezTo>
                        <a:pt x="515020" y="271144"/>
                        <a:pt x="525856" y="263405"/>
                        <a:pt x="537723" y="256181"/>
                      </a:cubicBezTo>
                      <a:cubicBezTo>
                        <a:pt x="558362" y="244313"/>
                        <a:pt x="572810" y="245861"/>
                        <a:pt x="590353" y="261857"/>
                      </a:cubicBezTo>
                      <a:cubicBezTo>
                        <a:pt x="620280" y="289203"/>
                        <a:pt x="650207" y="317066"/>
                        <a:pt x="679617" y="344929"/>
                      </a:cubicBezTo>
                      <a:cubicBezTo>
                        <a:pt x="710576" y="374340"/>
                        <a:pt x="717284" y="375372"/>
                        <a:pt x="754950" y="355765"/>
                      </a:cubicBezTo>
                      <a:cubicBezTo>
                        <a:pt x="769913" y="348025"/>
                        <a:pt x="783845" y="339769"/>
                        <a:pt x="797260" y="329450"/>
                      </a:cubicBezTo>
                      <a:cubicBezTo>
                        <a:pt x="811707" y="317582"/>
                        <a:pt x="816351" y="303651"/>
                        <a:pt x="811707" y="285076"/>
                      </a:cubicBezTo>
                      <a:cubicBezTo>
                        <a:pt x="800872" y="242249"/>
                        <a:pt x="791585" y="198907"/>
                        <a:pt x="781781" y="156081"/>
                      </a:cubicBezTo>
                      <a:cubicBezTo>
                        <a:pt x="775589" y="128218"/>
                        <a:pt x="782297" y="114287"/>
                        <a:pt x="807064" y="100872"/>
                      </a:cubicBezTo>
                      <a:cubicBezTo>
                        <a:pt x="818415" y="95196"/>
                        <a:pt x="829766" y="90552"/>
                        <a:pt x="841634" y="86424"/>
                      </a:cubicBezTo>
                      <a:cubicBezTo>
                        <a:pt x="866917" y="78685"/>
                        <a:pt x="881364" y="83328"/>
                        <a:pt x="896328" y="106031"/>
                      </a:cubicBezTo>
                      <a:cubicBezTo>
                        <a:pt x="920062" y="142666"/>
                        <a:pt x="943798" y="179300"/>
                        <a:pt x="965469" y="217483"/>
                      </a:cubicBezTo>
                      <a:cubicBezTo>
                        <a:pt x="976820" y="237090"/>
                        <a:pt x="992299" y="243797"/>
                        <a:pt x="1013455" y="240702"/>
                      </a:cubicBezTo>
                      <a:cubicBezTo>
                        <a:pt x="1035641" y="237090"/>
                        <a:pt x="1057313" y="231414"/>
                        <a:pt x="1077952" y="222642"/>
                      </a:cubicBezTo>
                      <a:cubicBezTo>
                        <a:pt x="1092915" y="215935"/>
                        <a:pt x="1101171" y="205615"/>
                        <a:pt x="1101687" y="188072"/>
                      </a:cubicBezTo>
                      <a:cubicBezTo>
                        <a:pt x="1102719" y="143182"/>
                        <a:pt x="1105298" y="98808"/>
                        <a:pt x="1106847" y="53918"/>
                      </a:cubicBezTo>
                      <a:cubicBezTo>
                        <a:pt x="1107878" y="25023"/>
                        <a:pt x="1117166" y="12640"/>
                        <a:pt x="1145029" y="4900"/>
                      </a:cubicBezTo>
                      <a:cubicBezTo>
                        <a:pt x="1149672" y="3868"/>
                        <a:pt x="1154316" y="2320"/>
                        <a:pt x="1158960" y="1804"/>
                      </a:cubicBezTo>
                      <a:cubicBezTo>
                        <a:pt x="1210042" y="-3872"/>
                        <a:pt x="1222426" y="1804"/>
                        <a:pt x="1235841" y="48758"/>
                      </a:cubicBezTo>
                      <a:cubicBezTo>
                        <a:pt x="1246676" y="86940"/>
                        <a:pt x="1259576" y="124091"/>
                        <a:pt x="1269895" y="162273"/>
                      </a:cubicBezTo>
                      <a:cubicBezTo>
                        <a:pt x="1275055" y="180332"/>
                        <a:pt x="1285890" y="190136"/>
                        <a:pt x="1303434" y="192716"/>
                      </a:cubicBezTo>
                      <a:cubicBezTo>
                        <a:pt x="1327685" y="195812"/>
                        <a:pt x="1352452" y="195812"/>
                        <a:pt x="1376702" y="192716"/>
                      </a:cubicBezTo>
                      <a:cubicBezTo>
                        <a:pt x="1393730" y="190652"/>
                        <a:pt x="1404049" y="180332"/>
                        <a:pt x="1409209" y="163305"/>
                      </a:cubicBezTo>
                      <a:cubicBezTo>
                        <a:pt x="1421593" y="121511"/>
                        <a:pt x="1434492" y="79717"/>
                        <a:pt x="1447392" y="37922"/>
                      </a:cubicBezTo>
                      <a:cubicBezTo>
                        <a:pt x="1457195" y="6964"/>
                        <a:pt x="1466998" y="-260"/>
                        <a:pt x="1499505" y="256"/>
                      </a:cubicBezTo>
                      <a:cubicBezTo>
                        <a:pt x="1504149" y="256"/>
                        <a:pt x="1508793" y="256"/>
                        <a:pt x="1513436" y="772"/>
                      </a:cubicBezTo>
                      <a:cubicBezTo>
                        <a:pt x="1559358" y="5416"/>
                        <a:pt x="1572258" y="19347"/>
                        <a:pt x="1573290" y="65269"/>
                      </a:cubicBezTo>
                      <a:cubicBezTo>
                        <a:pt x="1574322" y="105515"/>
                        <a:pt x="1575870" y="145246"/>
                        <a:pt x="1576902" y="185492"/>
                      </a:cubicBezTo>
                      <a:cubicBezTo>
                        <a:pt x="1577418" y="201487"/>
                        <a:pt x="1583093" y="213871"/>
                        <a:pt x="1598057" y="220578"/>
                      </a:cubicBezTo>
                      <a:cubicBezTo>
                        <a:pt x="1622308" y="231414"/>
                        <a:pt x="1647590" y="238638"/>
                        <a:pt x="1674422" y="240702"/>
                      </a:cubicBezTo>
                      <a:cubicBezTo>
                        <a:pt x="1690933" y="241733"/>
                        <a:pt x="1702285" y="235026"/>
                        <a:pt x="1710540" y="221610"/>
                      </a:cubicBezTo>
                      <a:cubicBezTo>
                        <a:pt x="1733243" y="184976"/>
                        <a:pt x="1756462" y="148342"/>
                        <a:pt x="1779165" y="111707"/>
                      </a:cubicBezTo>
                      <a:cubicBezTo>
                        <a:pt x="1798772" y="80749"/>
                        <a:pt x="1810640" y="76621"/>
                        <a:pt x="1845726" y="88488"/>
                      </a:cubicBezTo>
                      <a:cubicBezTo>
                        <a:pt x="1849854" y="90036"/>
                        <a:pt x="1853466" y="91068"/>
                        <a:pt x="1857594" y="92616"/>
                      </a:cubicBezTo>
                      <a:cubicBezTo>
                        <a:pt x="1898356" y="110159"/>
                        <a:pt x="1905063" y="123059"/>
                        <a:pt x="1895260" y="166401"/>
                      </a:cubicBezTo>
                      <a:cubicBezTo>
                        <a:pt x="1886488" y="205099"/>
                        <a:pt x="1877717" y="243281"/>
                        <a:pt x="1868429" y="281980"/>
                      </a:cubicBezTo>
                      <a:cubicBezTo>
                        <a:pt x="1863269" y="303135"/>
                        <a:pt x="1868429" y="319646"/>
                        <a:pt x="1887004" y="332030"/>
                      </a:cubicBezTo>
                      <a:cubicBezTo>
                        <a:pt x="1906096" y="344929"/>
                        <a:pt x="1925187" y="356796"/>
                        <a:pt x="1946857" y="365052"/>
                      </a:cubicBezTo>
                      <a:cubicBezTo>
                        <a:pt x="1962337" y="370728"/>
                        <a:pt x="1974720" y="367116"/>
                        <a:pt x="1986588" y="355765"/>
                      </a:cubicBezTo>
                      <a:cubicBezTo>
                        <a:pt x="2018062" y="325838"/>
                        <a:pt x="2049537" y="296943"/>
                        <a:pt x="2081528" y="267532"/>
                      </a:cubicBezTo>
                      <a:cubicBezTo>
                        <a:pt x="2107843" y="242765"/>
                        <a:pt x="2122290" y="241733"/>
                        <a:pt x="2151701" y="261857"/>
                      </a:cubicBezTo>
                      <a:cubicBezTo>
                        <a:pt x="2153248" y="262889"/>
                        <a:pt x="2154281" y="263405"/>
                        <a:pt x="2155312" y="264437"/>
                      </a:cubicBezTo>
                      <a:cubicBezTo>
                        <a:pt x="2205363" y="300555"/>
                        <a:pt x="2198139" y="316034"/>
                        <a:pt x="2177500" y="353701"/>
                      </a:cubicBezTo>
                      <a:cubicBezTo>
                        <a:pt x="2158925" y="387755"/>
                        <a:pt x="2141381" y="422842"/>
                        <a:pt x="2122290" y="456896"/>
                      </a:cubicBezTo>
                      <a:cubicBezTo>
                        <a:pt x="2112487" y="474955"/>
                        <a:pt x="2114550" y="490435"/>
                        <a:pt x="2126934" y="505914"/>
                      </a:cubicBezTo>
                      <a:cubicBezTo>
                        <a:pt x="2140865" y="522941"/>
                        <a:pt x="2156345" y="538421"/>
                        <a:pt x="2173372" y="551836"/>
                      </a:cubicBezTo>
                      <a:cubicBezTo>
                        <a:pt x="2187819" y="563187"/>
                        <a:pt x="2202783" y="564735"/>
                        <a:pt x="2219810" y="555964"/>
                      </a:cubicBezTo>
                      <a:cubicBezTo>
                        <a:pt x="2258508" y="534809"/>
                        <a:pt x="2297722" y="514170"/>
                        <a:pt x="2336937" y="494046"/>
                      </a:cubicBezTo>
                      <a:cubicBezTo>
                        <a:pt x="2364799" y="479599"/>
                        <a:pt x="2380795" y="482695"/>
                        <a:pt x="2400917" y="507462"/>
                      </a:cubicBezTo>
                      <a:cubicBezTo>
                        <a:pt x="2408141" y="515717"/>
                        <a:pt x="2414849" y="524489"/>
                        <a:pt x="2420525" y="533777"/>
                      </a:cubicBezTo>
                      <a:cubicBezTo>
                        <a:pt x="2434972" y="556480"/>
                        <a:pt x="2433424" y="571443"/>
                        <a:pt x="2415365" y="591566"/>
                      </a:cubicBezTo>
                      <a:cubicBezTo>
                        <a:pt x="2384406" y="625105"/>
                        <a:pt x="2353448" y="659159"/>
                        <a:pt x="2321973" y="692182"/>
                      </a:cubicBezTo>
                      <a:cubicBezTo>
                        <a:pt x="2310106" y="704565"/>
                        <a:pt x="2307526" y="717981"/>
                        <a:pt x="2313718" y="733460"/>
                      </a:cubicBezTo>
                      <a:cubicBezTo>
                        <a:pt x="2323005" y="755647"/>
                        <a:pt x="2334357" y="776286"/>
                        <a:pt x="2349320" y="795377"/>
                      </a:cubicBezTo>
                      <a:cubicBezTo>
                        <a:pt x="2361187" y="810857"/>
                        <a:pt x="2375635" y="814984"/>
                        <a:pt x="2394726" y="810341"/>
                      </a:cubicBezTo>
                      <a:cubicBezTo>
                        <a:pt x="2438584" y="799505"/>
                        <a:pt x="2482958" y="789701"/>
                        <a:pt x="2526816" y="780414"/>
                      </a:cubicBezTo>
                      <a:cubicBezTo>
                        <a:pt x="2550035" y="775254"/>
                        <a:pt x="2563967" y="781962"/>
                        <a:pt x="2575834" y="803117"/>
                      </a:cubicBezTo>
                      <a:cubicBezTo>
                        <a:pt x="2582026" y="814468"/>
                        <a:pt x="2587186" y="826336"/>
                        <a:pt x="2591313" y="838719"/>
                      </a:cubicBezTo>
                      <a:cubicBezTo>
                        <a:pt x="2600085" y="867098"/>
                        <a:pt x="2595441" y="880514"/>
                        <a:pt x="2570158" y="896509"/>
                      </a:cubicBezTo>
                      <a:cubicBezTo>
                        <a:pt x="2534040" y="919212"/>
                        <a:pt x="2498437" y="942947"/>
                        <a:pt x="2461287" y="964102"/>
                      </a:cubicBezTo>
                      <a:cubicBezTo>
                        <a:pt x="2440132" y="976485"/>
                        <a:pt x="2434456" y="992997"/>
                        <a:pt x="2438068" y="1014668"/>
                      </a:cubicBezTo>
                      <a:cubicBezTo>
                        <a:pt x="2441164" y="1034791"/>
                        <a:pt x="2446840" y="1054398"/>
                        <a:pt x="2454063" y="1073489"/>
                      </a:cubicBezTo>
                      <a:cubicBezTo>
                        <a:pt x="2460771" y="1091032"/>
                        <a:pt x="2472638" y="1100320"/>
                        <a:pt x="2492762" y="1100836"/>
                      </a:cubicBezTo>
                      <a:cubicBezTo>
                        <a:pt x="2538168" y="1101352"/>
                        <a:pt x="2583058" y="1104448"/>
                        <a:pt x="2628464" y="1105996"/>
                      </a:cubicBezTo>
                      <a:cubicBezTo>
                        <a:pt x="2653230" y="1107028"/>
                        <a:pt x="2665614" y="1116831"/>
                        <a:pt x="2672322" y="1140566"/>
                      </a:cubicBezTo>
                      <a:cubicBezTo>
                        <a:pt x="2676449" y="1153982"/>
                        <a:pt x="2677998" y="1167913"/>
                        <a:pt x="2677998" y="1182360"/>
                      </a:cubicBezTo>
                      <a:cubicBezTo>
                        <a:pt x="2677998" y="1210223"/>
                        <a:pt x="2670258" y="1221575"/>
                        <a:pt x="2644459" y="1229830"/>
                      </a:cubicBezTo>
                      <a:cubicBezTo>
                        <a:pt x="2603697" y="1242730"/>
                        <a:pt x="2562934" y="1255113"/>
                        <a:pt x="2522172" y="1267497"/>
                      </a:cubicBezTo>
                      <a:cubicBezTo>
                        <a:pt x="2492762" y="1276268"/>
                        <a:pt x="2485022" y="1285556"/>
                        <a:pt x="2483990" y="1315998"/>
                      </a:cubicBezTo>
                      <a:cubicBezTo>
                        <a:pt x="2483474" y="1337153"/>
                        <a:pt x="2481926" y="1358824"/>
                        <a:pt x="2486570" y="1379980"/>
                      </a:cubicBezTo>
                      <a:cubicBezTo>
                        <a:pt x="2489666" y="1394427"/>
                        <a:pt x="2498437" y="1403199"/>
                        <a:pt x="2512885" y="1407842"/>
                      </a:cubicBezTo>
                      <a:cubicBezTo>
                        <a:pt x="2555711" y="1420742"/>
                        <a:pt x="2598537" y="1433641"/>
                        <a:pt x="2641363" y="1447057"/>
                      </a:cubicBezTo>
                      <a:cubicBezTo>
                        <a:pt x="2671290" y="1456344"/>
                        <a:pt x="2678514" y="1466664"/>
                        <a:pt x="2677998" y="1498138"/>
                      </a:cubicBezTo>
                      <a:cubicBezTo>
                        <a:pt x="2677998" y="1501234"/>
                        <a:pt x="2677998" y="1504330"/>
                        <a:pt x="2677998" y="1507426"/>
                      </a:cubicBezTo>
                      <a:cubicBezTo>
                        <a:pt x="2675934" y="1555928"/>
                        <a:pt x="2660454" y="1571407"/>
                        <a:pt x="2611952" y="1572955"/>
                      </a:cubicBezTo>
                      <a:cubicBezTo>
                        <a:pt x="2571190" y="1573987"/>
                        <a:pt x="2530944" y="1576051"/>
                        <a:pt x="2490182" y="1576567"/>
                      </a:cubicBezTo>
                      <a:cubicBezTo>
                        <a:pt x="2474702" y="1577083"/>
                        <a:pt x="2463867" y="1583791"/>
                        <a:pt x="2457675" y="1596690"/>
                      </a:cubicBezTo>
                      <a:cubicBezTo>
                        <a:pt x="2446324" y="1620941"/>
                        <a:pt x="2439100" y="1646224"/>
                        <a:pt x="2437036" y="1673055"/>
                      </a:cubicBezTo>
                      <a:cubicBezTo>
                        <a:pt x="2435488" y="1690082"/>
                        <a:pt x="2442712" y="1701434"/>
                        <a:pt x="2457159" y="1710205"/>
                      </a:cubicBezTo>
                      <a:cubicBezTo>
                        <a:pt x="2493278" y="1732392"/>
                        <a:pt x="2528880" y="1754579"/>
                        <a:pt x="2564483" y="1777282"/>
                      </a:cubicBezTo>
                      <a:cubicBezTo>
                        <a:pt x="2596989" y="1797405"/>
                        <a:pt x="2601117" y="1809789"/>
                        <a:pt x="2588733" y="1845907"/>
                      </a:cubicBezTo>
                      <a:cubicBezTo>
                        <a:pt x="2584606" y="1858291"/>
                        <a:pt x="2578930" y="1870158"/>
                        <a:pt x="2571706" y="1880994"/>
                      </a:cubicBezTo>
                      <a:cubicBezTo>
                        <a:pt x="2564998" y="1890797"/>
                        <a:pt x="2554163" y="1897505"/>
                        <a:pt x="2538684" y="1897505"/>
                      </a:cubicBezTo>
                      <a:close/>
                      <a:moveTo>
                        <a:pt x="1338521" y="2312867"/>
                      </a:moveTo>
                      <a:cubicBezTo>
                        <a:pt x="1869461" y="2314931"/>
                        <a:pt x="2317329" y="1887701"/>
                        <a:pt x="2316814" y="1335605"/>
                      </a:cubicBezTo>
                      <a:cubicBezTo>
                        <a:pt x="2316298" y="792797"/>
                        <a:pt x="1880813" y="359892"/>
                        <a:pt x="1340068" y="359376"/>
                      </a:cubicBezTo>
                      <a:cubicBezTo>
                        <a:pt x="796228" y="358860"/>
                        <a:pt x="363839" y="794861"/>
                        <a:pt x="361775" y="1331994"/>
                      </a:cubicBezTo>
                      <a:cubicBezTo>
                        <a:pt x="359711" y="1882026"/>
                        <a:pt x="806032" y="2314415"/>
                        <a:pt x="1338521" y="2312867"/>
                      </a:cubicBezTo>
                      <a:close/>
                    </a:path>
                  </a:pathLst>
                </a:custGeom>
                <a:solidFill>
                  <a:schemeClr val="dk1">
                    <a:alpha val="4705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" name="Google Shape;190;p41"/>
                <p:cNvSpPr/>
                <p:nvPr/>
              </p:nvSpPr>
              <p:spPr>
                <a:xfrm>
                  <a:off x="7558586" y="2011427"/>
                  <a:ext cx="1898797" cy="1893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8796" h="1893636" extrusionOk="0">
                      <a:moveTo>
                        <a:pt x="30" y="947852"/>
                      </a:moveTo>
                      <a:cubicBezTo>
                        <a:pt x="-3065" y="428263"/>
                        <a:pt x="426228" y="-1030"/>
                        <a:pt x="950461" y="2"/>
                      </a:cubicBezTo>
                      <a:cubicBezTo>
                        <a:pt x="1472114" y="1034"/>
                        <a:pt x="1899859" y="427747"/>
                        <a:pt x="1898827" y="950948"/>
                      </a:cubicBezTo>
                      <a:cubicBezTo>
                        <a:pt x="1897795" y="1468473"/>
                        <a:pt x="1477790" y="1899315"/>
                        <a:pt x="946849" y="1898283"/>
                      </a:cubicBezTo>
                      <a:cubicBezTo>
                        <a:pt x="411781" y="1896735"/>
                        <a:pt x="-4097" y="1460218"/>
                        <a:pt x="30" y="947852"/>
                      </a:cubicBezTo>
                      <a:close/>
                      <a:moveTo>
                        <a:pt x="1187811" y="949916"/>
                      </a:moveTo>
                      <a:cubicBezTo>
                        <a:pt x="1188327" y="817310"/>
                        <a:pt x="1084099" y="710503"/>
                        <a:pt x="949429" y="710503"/>
                      </a:cubicBezTo>
                      <a:cubicBezTo>
                        <a:pt x="805987" y="710503"/>
                        <a:pt x="710015" y="828146"/>
                        <a:pt x="710532" y="948368"/>
                      </a:cubicBezTo>
                      <a:cubicBezTo>
                        <a:pt x="711048" y="1081490"/>
                        <a:pt x="815791" y="1188298"/>
                        <a:pt x="948397" y="1188298"/>
                      </a:cubicBezTo>
                      <a:cubicBezTo>
                        <a:pt x="1081003" y="1188298"/>
                        <a:pt x="1187294" y="1083038"/>
                        <a:pt x="1187811" y="949916"/>
                      </a:cubicBezTo>
                      <a:close/>
                    </a:path>
                  </a:pathLst>
                </a:custGeom>
                <a:solidFill>
                  <a:schemeClr val="dk1">
                    <a:alpha val="4705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91" name="Google Shape;191;p41"/>
            <p:cNvSpPr/>
            <p:nvPr/>
          </p:nvSpPr>
          <p:spPr>
            <a:xfrm>
              <a:off x="4309443" y="5224203"/>
              <a:ext cx="936646" cy="931442"/>
            </a:xfrm>
            <a:custGeom>
              <a:avLst/>
              <a:gdLst/>
              <a:ahLst/>
              <a:cxnLst/>
              <a:rect l="l" t="t" r="r" b="b"/>
              <a:pathLst>
                <a:path w="1857518" h="1847198" extrusionOk="0">
                  <a:moveTo>
                    <a:pt x="959201" y="1852264"/>
                  </a:moveTo>
                  <a:cubicBezTo>
                    <a:pt x="943206" y="1852264"/>
                    <a:pt x="927211" y="1852264"/>
                    <a:pt x="910700" y="1852264"/>
                  </a:cubicBezTo>
                  <a:cubicBezTo>
                    <a:pt x="900380" y="1848652"/>
                    <a:pt x="894704" y="1840913"/>
                    <a:pt x="891608" y="1830593"/>
                  </a:cubicBezTo>
                  <a:cubicBezTo>
                    <a:pt x="874065" y="1776931"/>
                    <a:pt x="856006" y="1723270"/>
                    <a:pt x="838463" y="1669608"/>
                  </a:cubicBezTo>
                  <a:cubicBezTo>
                    <a:pt x="834335" y="1657224"/>
                    <a:pt x="826080" y="1649485"/>
                    <a:pt x="813180" y="1646905"/>
                  </a:cubicBezTo>
                  <a:cubicBezTo>
                    <a:pt x="785833" y="1640713"/>
                    <a:pt x="757970" y="1635037"/>
                    <a:pt x="730624" y="1628330"/>
                  </a:cubicBezTo>
                  <a:cubicBezTo>
                    <a:pt x="716176" y="1624718"/>
                    <a:pt x="704309" y="1628330"/>
                    <a:pt x="693990" y="1639165"/>
                  </a:cubicBezTo>
                  <a:cubicBezTo>
                    <a:pt x="654259" y="1680443"/>
                    <a:pt x="613497" y="1720690"/>
                    <a:pt x="573251" y="1761452"/>
                  </a:cubicBezTo>
                  <a:cubicBezTo>
                    <a:pt x="563963" y="1770739"/>
                    <a:pt x="553127" y="1772804"/>
                    <a:pt x="542292" y="1766612"/>
                  </a:cubicBezTo>
                  <a:cubicBezTo>
                    <a:pt x="498950" y="1742361"/>
                    <a:pt x="456123" y="1718110"/>
                    <a:pt x="412782" y="1693859"/>
                  </a:cubicBezTo>
                  <a:cubicBezTo>
                    <a:pt x="397818" y="1685603"/>
                    <a:pt x="394206" y="1676832"/>
                    <a:pt x="398334" y="1660836"/>
                  </a:cubicBezTo>
                  <a:cubicBezTo>
                    <a:pt x="412265" y="1605111"/>
                    <a:pt x="426713" y="1549901"/>
                    <a:pt x="440644" y="1494176"/>
                  </a:cubicBezTo>
                  <a:cubicBezTo>
                    <a:pt x="443741" y="1482308"/>
                    <a:pt x="441676" y="1471473"/>
                    <a:pt x="432904" y="1462185"/>
                  </a:cubicBezTo>
                  <a:cubicBezTo>
                    <a:pt x="412265" y="1440514"/>
                    <a:pt x="391110" y="1418843"/>
                    <a:pt x="370471" y="1397172"/>
                  </a:cubicBezTo>
                  <a:cubicBezTo>
                    <a:pt x="362216" y="1388400"/>
                    <a:pt x="351896" y="1385820"/>
                    <a:pt x="340545" y="1388400"/>
                  </a:cubicBezTo>
                  <a:cubicBezTo>
                    <a:pt x="330226" y="1390464"/>
                    <a:pt x="320422" y="1393044"/>
                    <a:pt x="310618" y="1395108"/>
                  </a:cubicBezTo>
                  <a:cubicBezTo>
                    <a:pt x="263664" y="1405428"/>
                    <a:pt x="217226" y="1416263"/>
                    <a:pt x="170273" y="1426583"/>
                  </a:cubicBezTo>
                  <a:cubicBezTo>
                    <a:pt x="157373" y="1429679"/>
                    <a:pt x="147054" y="1425035"/>
                    <a:pt x="141377" y="1413683"/>
                  </a:cubicBezTo>
                  <a:cubicBezTo>
                    <a:pt x="117642" y="1368277"/>
                    <a:pt x="94423" y="1322355"/>
                    <a:pt x="70689" y="1276949"/>
                  </a:cubicBezTo>
                  <a:cubicBezTo>
                    <a:pt x="65529" y="1266630"/>
                    <a:pt x="67593" y="1255278"/>
                    <a:pt x="75848" y="1247539"/>
                  </a:cubicBezTo>
                  <a:cubicBezTo>
                    <a:pt x="119191" y="1207292"/>
                    <a:pt x="163049" y="1166530"/>
                    <a:pt x="206391" y="1126284"/>
                  </a:cubicBezTo>
                  <a:cubicBezTo>
                    <a:pt x="215162" y="1118544"/>
                    <a:pt x="218258" y="1108225"/>
                    <a:pt x="216710" y="1096873"/>
                  </a:cubicBezTo>
                  <a:cubicBezTo>
                    <a:pt x="211551" y="1069010"/>
                    <a:pt x="206391" y="1040631"/>
                    <a:pt x="201231" y="1012769"/>
                  </a:cubicBezTo>
                  <a:cubicBezTo>
                    <a:pt x="199167" y="1000901"/>
                    <a:pt x="192459" y="993162"/>
                    <a:pt x="181108" y="989034"/>
                  </a:cubicBezTo>
                  <a:cubicBezTo>
                    <a:pt x="142925" y="975103"/>
                    <a:pt x="104743" y="961171"/>
                    <a:pt x="67077" y="947240"/>
                  </a:cubicBezTo>
                  <a:cubicBezTo>
                    <a:pt x="44890" y="938984"/>
                    <a:pt x="22187" y="931760"/>
                    <a:pt x="0" y="921957"/>
                  </a:cubicBezTo>
                  <a:cubicBezTo>
                    <a:pt x="0" y="912153"/>
                    <a:pt x="0" y="902866"/>
                    <a:pt x="0" y="893062"/>
                  </a:cubicBezTo>
                  <a:cubicBezTo>
                    <a:pt x="1548" y="876035"/>
                    <a:pt x="3096" y="859524"/>
                    <a:pt x="4643" y="842496"/>
                  </a:cubicBezTo>
                  <a:cubicBezTo>
                    <a:pt x="7740" y="809474"/>
                    <a:pt x="12383" y="776451"/>
                    <a:pt x="17543" y="743945"/>
                  </a:cubicBezTo>
                  <a:cubicBezTo>
                    <a:pt x="19091" y="733109"/>
                    <a:pt x="26831" y="725369"/>
                    <a:pt x="38182" y="723305"/>
                  </a:cubicBezTo>
                  <a:cubicBezTo>
                    <a:pt x="97003" y="712470"/>
                    <a:pt x="155309" y="702150"/>
                    <a:pt x="214131" y="691315"/>
                  </a:cubicBezTo>
                  <a:cubicBezTo>
                    <a:pt x="226514" y="689251"/>
                    <a:pt x="234770" y="682543"/>
                    <a:pt x="239929" y="671192"/>
                  </a:cubicBezTo>
                  <a:cubicBezTo>
                    <a:pt x="248701" y="649521"/>
                    <a:pt x="257989" y="627850"/>
                    <a:pt x="266760" y="606695"/>
                  </a:cubicBezTo>
                  <a:cubicBezTo>
                    <a:pt x="272436" y="593279"/>
                    <a:pt x="270888" y="581928"/>
                    <a:pt x="262116" y="570060"/>
                  </a:cubicBezTo>
                  <a:cubicBezTo>
                    <a:pt x="227546" y="525170"/>
                    <a:pt x="193492" y="479764"/>
                    <a:pt x="159437" y="434874"/>
                  </a:cubicBezTo>
                  <a:cubicBezTo>
                    <a:pt x="150665" y="423007"/>
                    <a:pt x="150665" y="412687"/>
                    <a:pt x="159953" y="401336"/>
                  </a:cubicBezTo>
                  <a:cubicBezTo>
                    <a:pt x="192975" y="360058"/>
                    <a:pt x="225998" y="319295"/>
                    <a:pt x="259536" y="278017"/>
                  </a:cubicBezTo>
                  <a:cubicBezTo>
                    <a:pt x="270372" y="265118"/>
                    <a:pt x="279144" y="262538"/>
                    <a:pt x="294623" y="268729"/>
                  </a:cubicBezTo>
                  <a:cubicBezTo>
                    <a:pt x="348801" y="291433"/>
                    <a:pt x="402978" y="313620"/>
                    <a:pt x="457672" y="336322"/>
                  </a:cubicBezTo>
                  <a:cubicBezTo>
                    <a:pt x="468507" y="340966"/>
                    <a:pt x="479342" y="340450"/>
                    <a:pt x="489146" y="333743"/>
                  </a:cubicBezTo>
                  <a:cubicBezTo>
                    <a:pt x="506690" y="321875"/>
                    <a:pt x="523717" y="310008"/>
                    <a:pt x="540744" y="298140"/>
                  </a:cubicBezTo>
                  <a:cubicBezTo>
                    <a:pt x="548999" y="292464"/>
                    <a:pt x="553127" y="284209"/>
                    <a:pt x="553127" y="273889"/>
                  </a:cubicBezTo>
                  <a:cubicBezTo>
                    <a:pt x="553127" y="267697"/>
                    <a:pt x="552612" y="261506"/>
                    <a:pt x="552096" y="255830"/>
                  </a:cubicBezTo>
                  <a:cubicBezTo>
                    <a:pt x="550032" y="228999"/>
                    <a:pt x="547968" y="202684"/>
                    <a:pt x="545904" y="175854"/>
                  </a:cubicBezTo>
                  <a:cubicBezTo>
                    <a:pt x="543840" y="149023"/>
                    <a:pt x="541776" y="122708"/>
                    <a:pt x="539712" y="95877"/>
                  </a:cubicBezTo>
                  <a:cubicBezTo>
                    <a:pt x="538680" y="83493"/>
                    <a:pt x="544872" y="73690"/>
                    <a:pt x="556739" y="69562"/>
                  </a:cubicBezTo>
                  <a:cubicBezTo>
                    <a:pt x="609885" y="51503"/>
                    <a:pt x="663031" y="33444"/>
                    <a:pt x="716176" y="15901"/>
                  </a:cubicBezTo>
                  <a:cubicBezTo>
                    <a:pt x="719788" y="14869"/>
                    <a:pt x="722884" y="14353"/>
                    <a:pt x="726496" y="14353"/>
                  </a:cubicBezTo>
                  <a:cubicBezTo>
                    <a:pt x="736299" y="14869"/>
                    <a:pt x="742491" y="21060"/>
                    <a:pt x="748167" y="28800"/>
                  </a:cubicBezTo>
                  <a:cubicBezTo>
                    <a:pt x="781189" y="76786"/>
                    <a:pt x="814728" y="124772"/>
                    <a:pt x="847750" y="172758"/>
                  </a:cubicBezTo>
                  <a:cubicBezTo>
                    <a:pt x="855490" y="183593"/>
                    <a:pt x="865810" y="188753"/>
                    <a:pt x="878709" y="187721"/>
                  </a:cubicBezTo>
                  <a:cubicBezTo>
                    <a:pt x="896252" y="186173"/>
                    <a:pt x="914312" y="185657"/>
                    <a:pt x="931855" y="185657"/>
                  </a:cubicBezTo>
                  <a:cubicBezTo>
                    <a:pt x="939079" y="185657"/>
                    <a:pt x="944239" y="183077"/>
                    <a:pt x="948366" y="177401"/>
                  </a:cubicBezTo>
                  <a:cubicBezTo>
                    <a:pt x="950430" y="174822"/>
                    <a:pt x="952494" y="171726"/>
                    <a:pt x="954042" y="169146"/>
                  </a:cubicBezTo>
                  <a:cubicBezTo>
                    <a:pt x="962814" y="153150"/>
                    <a:pt x="971069" y="137155"/>
                    <a:pt x="979840" y="121676"/>
                  </a:cubicBezTo>
                  <a:cubicBezTo>
                    <a:pt x="998932" y="85558"/>
                    <a:pt x="1018539" y="49955"/>
                    <a:pt x="1037630" y="13837"/>
                  </a:cubicBezTo>
                  <a:cubicBezTo>
                    <a:pt x="1043822" y="2485"/>
                    <a:pt x="1053626" y="-2159"/>
                    <a:pt x="1066525" y="937"/>
                  </a:cubicBezTo>
                  <a:cubicBezTo>
                    <a:pt x="1122251" y="14353"/>
                    <a:pt x="1177976" y="27252"/>
                    <a:pt x="1233702" y="40667"/>
                  </a:cubicBezTo>
                  <a:cubicBezTo>
                    <a:pt x="1245569" y="43763"/>
                    <a:pt x="1252793" y="52535"/>
                    <a:pt x="1253309" y="64918"/>
                  </a:cubicBezTo>
                  <a:cubicBezTo>
                    <a:pt x="1253825" y="71626"/>
                    <a:pt x="1253825" y="78334"/>
                    <a:pt x="1254341" y="85042"/>
                  </a:cubicBezTo>
                  <a:cubicBezTo>
                    <a:pt x="1255888" y="126836"/>
                    <a:pt x="1256921" y="168630"/>
                    <a:pt x="1258468" y="209908"/>
                  </a:cubicBezTo>
                  <a:cubicBezTo>
                    <a:pt x="1258985" y="221260"/>
                    <a:pt x="1259501" y="233127"/>
                    <a:pt x="1260016" y="244478"/>
                  </a:cubicBezTo>
                  <a:cubicBezTo>
                    <a:pt x="1260532" y="255830"/>
                    <a:pt x="1266208" y="264602"/>
                    <a:pt x="1276012" y="270277"/>
                  </a:cubicBezTo>
                  <a:cubicBezTo>
                    <a:pt x="1288395" y="277501"/>
                    <a:pt x="1301295" y="284209"/>
                    <a:pt x="1313678" y="291948"/>
                  </a:cubicBezTo>
                  <a:cubicBezTo>
                    <a:pt x="1326062" y="299172"/>
                    <a:pt x="1337413" y="298656"/>
                    <a:pt x="1349797" y="291948"/>
                  </a:cubicBezTo>
                  <a:cubicBezTo>
                    <a:pt x="1400879" y="263570"/>
                    <a:pt x="1451444" y="235191"/>
                    <a:pt x="1502526" y="206812"/>
                  </a:cubicBezTo>
                  <a:cubicBezTo>
                    <a:pt x="1514394" y="200105"/>
                    <a:pt x="1525745" y="202168"/>
                    <a:pt x="1535033" y="211456"/>
                  </a:cubicBezTo>
                  <a:cubicBezTo>
                    <a:pt x="1574763" y="251702"/>
                    <a:pt x="1613977" y="292464"/>
                    <a:pt x="1653707" y="332711"/>
                  </a:cubicBezTo>
                  <a:cubicBezTo>
                    <a:pt x="1664027" y="343546"/>
                    <a:pt x="1665575" y="353350"/>
                    <a:pt x="1657835" y="366249"/>
                  </a:cubicBezTo>
                  <a:cubicBezTo>
                    <a:pt x="1628424" y="416299"/>
                    <a:pt x="1598497" y="465833"/>
                    <a:pt x="1569087" y="515883"/>
                  </a:cubicBezTo>
                  <a:cubicBezTo>
                    <a:pt x="1562379" y="527234"/>
                    <a:pt x="1561863" y="539102"/>
                    <a:pt x="1568571" y="550453"/>
                  </a:cubicBezTo>
                  <a:cubicBezTo>
                    <a:pt x="1576311" y="564384"/>
                    <a:pt x="1583534" y="578316"/>
                    <a:pt x="1591274" y="592247"/>
                  </a:cubicBezTo>
                  <a:cubicBezTo>
                    <a:pt x="1596950" y="602567"/>
                    <a:pt x="1605721" y="608243"/>
                    <a:pt x="1617589" y="608759"/>
                  </a:cubicBezTo>
                  <a:cubicBezTo>
                    <a:pt x="1637196" y="610307"/>
                    <a:pt x="1657319" y="611339"/>
                    <a:pt x="1676926" y="612886"/>
                  </a:cubicBezTo>
                  <a:cubicBezTo>
                    <a:pt x="1717172" y="615466"/>
                    <a:pt x="1757419" y="618046"/>
                    <a:pt x="1797665" y="620626"/>
                  </a:cubicBezTo>
                  <a:cubicBezTo>
                    <a:pt x="1809016" y="621142"/>
                    <a:pt x="1818304" y="628882"/>
                    <a:pt x="1820884" y="640233"/>
                  </a:cubicBezTo>
                  <a:cubicBezTo>
                    <a:pt x="1833267" y="695959"/>
                    <a:pt x="1845135" y="752200"/>
                    <a:pt x="1857518" y="808442"/>
                  </a:cubicBezTo>
                  <a:cubicBezTo>
                    <a:pt x="1859066" y="816181"/>
                    <a:pt x="1857002" y="822889"/>
                    <a:pt x="1851842" y="829081"/>
                  </a:cubicBezTo>
                  <a:cubicBezTo>
                    <a:pt x="1849262" y="832177"/>
                    <a:pt x="1845135" y="834241"/>
                    <a:pt x="1841523" y="836305"/>
                  </a:cubicBezTo>
                  <a:cubicBezTo>
                    <a:pt x="1789925" y="862103"/>
                    <a:pt x="1738327" y="887902"/>
                    <a:pt x="1686214" y="913701"/>
                  </a:cubicBezTo>
                  <a:cubicBezTo>
                    <a:pt x="1675378" y="919377"/>
                    <a:pt x="1669187" y="927633"/>
                    <a:pt x="1668670" y="940016"/>
                  </a:cubicBezTo>
                  <a:cubicBezTo>
                    <a:pt x="1667639" y="959623"/>
                    <a:pt x="1666090" y="978714"/>
                    <a:pt x="1665059" y="998322"/>
                  </a:cubicBezTo>
                  <a:cubicBezTo>
                    <a:pt x="1664543" y="1009673"/>
                    <a:pt x="1668670" y="1019477"/>
                    <a:pt x="1678474" y="1026184"/>
                  </a:cubicBezTo>
                  <a:cubicBezTo>
                    <a:pt x="1726460" y="1061271"/>
                    <a:pt x="1773930" y="1096873"/>
                    <a:pt x="1821916" y="1131960"/>
                  </a:cubicBezTo>
                  <a:cubicBezTo>
                    <a:pt x="1833267" y="1140215"/>
                    <a:pt x="1836879" y="1150535"/>
                    <a:pt x="1831720" y="1163950"/>
                  </a:cubicBezTo>
                  <a:cubicBezTo>
                    <a:pt x="1822948" y="1188201"/>
                    <a:pt x="1814176" y="1212452"/>
                    <a:pt x="1805404" y="1236703"/>
                  </a:cubicBezTo>
                  <a:cubicBezTo>
                    <a:pt x="1795601" y="1263534"/>
                    <a:pt x="1785798" y="1290881"/>
                    <a:pt x="1775478" y="1317711"/>
                  </a:cubicBezTo>
                  <a:cubicBezTo>
                    <a:pt x="1771350" y="1329063"/>
                    <a:pt x="1761546" y="1335255"/>
                    <a:pt x="1750195" y="1334223"/>
                  </a:cubicBezTo>
                  <a:cubicBezTo>
                    <a:pt x="1728524" y="1332159"/>
                    <a:pt x="1707369" y="1329579"/>
                    <a:pt x="1685698" y="1327515"/>
                  </a:cubicBezTo>
                  <a:cubicBezTo>
                    <a:pt x="1648548" y="1323387"/>
                    <a:pt x="1611397" y="1319259"/>
                    <a:pt x="1574247" y="1315648"/>
                  </a:cubicBezTo>
                  <a:cubicBezTo>
                    <a:pt x="1562379" y="1314616"/>
                    <a:pt x="1553092" y="1318743"/>
                    <a:pt x="1545868" y="1328547"/>
                  </a:cubicBezTo>
                  <a:cubicBezTo>
                    <a:pt x="1532453" y="1346606"/>
                    <a:pt x="1519553" y="1365181"/>
                    <a:pt x="1505622" y="1383241"/>
                  </a:cubicBezTo>
                  <a:cubicBezTo>
                    <a:pt x="1497366" y="1394076"/>
                    <a:pt x="1496334" y="1405428"/>
                    <a:pt x="1500978" y="1417811"/>
                  </a:cubicBezTo>
                  <a:cubicBezTo>
                    <a:pt x="1521617" y="1472505"/>
                    <a:pt x="1542772" y="1527198"/>
                    <a:pt x="1563411" y="1581892"/>
                  </a:cubicBezTo>
                  <a:cubicBezTo>
                    <a:pt x="1569087" y="1596339"/>
                    <a:pt x="1565991" y="1606143"/>
                    <a:pt x="1554124" y="1615430"/>
                  </a:cubicBezTo>
                  <a:cubicBezTo>
                    <a:pt x="1512845" y="1646389"/>
                    <a:pt x="1472083" y="1677864"/>
                    <a:pt x="1430805" y="1708822"/>
                  </a:cubicBezTo>
                  <a:cubicBezTo>
                    <a:pt x="1418938" y="1717594"/>
                    <a:pt x="1408618" y="1717594"/>
                    <a:pt x="1397266" y="1708306"/>
                  </a:cubicBezTo>
                  <a:cubicBezTo>
                    <a:pt x="1352892" y="1672704"/>
                    <a:pt x="1308003" y="1636585"/>
                    <a:pt x="1263628" y="1600467"/>
                  </a:cubicBezTo>
                  <a:cubicBezTo>
                    <a:pt x="1253825" y="1592727"/>
                    <a:pt x="1243505" y="1590147"/>
                    <a:pt x="1232154" y="1594275"/>
                  </a:cubicBezTo>
                  <a:cubicBezTo>
                    <a:pt x="1205839" y="1604079"/>
                    <a:pt x="1179524" y="1613883"/>
                    <a:pt x="1153725" y="1624202"/>
                  </a:cubicBezTo>
                  <a:cubicBezTo>
                    <a:pt x="1143406" y="1628330"/>
                    <a:pt x="1137214" y="1636070"/>
                    <a:pt x="1134634" y="1646905"/>
                  </a:cubicBezTo>
                  <a:cubicBezTo>
                    <a:pt x="1131022" y="1663932"/>
                    <a:pt x="1127411" y="1681475"/>
                    <a:pt x="1123798" y="1698503"/>
                  </a:cubicBezTo>
                  <a:cubicBezTo>
                    <a:pt x="1115027" y="1739781"/>
                    <a:pt x="1106771" y="1780543"/>
                    <a:pt x="1097999" y="1821821"/>
                  </a:cubicBezTo>
                  <a:cubicBezTo>
                    <a:pt x="1095420" y="1833689"/>
                    <a:pt x="1088196" y="1840913"/>
                    <a:pt x="1076329" y="1842460"/>
                  </a:cubicBezTo>
                  <a:cubicBezTo>
                    <a:pt x="1048982" y="1846072"/>
                    <a:pt x="1021635" y="1848652"/>
                    <a:pt x="994288" y="1851232"/>
                  </a:cubicBezTo>
                  <a:cubicBezTo>
                    <a:pt x="980873" y="1850200"/>
                    <a:pt x="970037" y="1851232"/>
                    <a:pt x="959201" y="1852264"/>
                  </a:cubicBezTo>
                  <a:close/>
                  <a:moveTo>
                    <a:pt x="928759" y="382245"/>
                  </a:moveTo>
                  <a:cubicBezTo>
                    <a:pt x="633620" y="381729"/>
                    <a:pt x="388015" y="619594"/>
                    <a:pt x="386983" y="921957"/>
                  </a:cubicBezTo>
                  <a:cubicBezTo>
                    <a:pt x="385951" y="1222772"/>
                    <a:pt x="627428" y="1464765"/>
                    <a:pt x="926695" y="1465797"/>
                  </a:cubicBezTo>
                  <a:cubicBezTo>
                    <a:pt x="1229058" y="1466829"/>
                    <a:pt x="1470019" y="1222772"/>
                    <a:pt x="1470535" y="924537"/>
                  </a:cubicBezTo>
                  <a:cubicBezTo>
                    <a:pt x="1470535" y="625270"/>
                    <a:pt x="1228026" y="381729"/>
                    <a:pt x="928759" y="382245"/>
                  </a:cubicBezTo>
                  <a:close/>
                </a:path>
              </a:pathLst>
            </a:custGeom>
            <a:solidFill>
              <a:schemeClr val="dk1">
                <a:alpha val="470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41"/>
            <p:cNvSpPr/>
            <p:nvPr/>
          </p:nvSpPr>
          <p:spPr>
            <a:xfrm>
              <a:off x="3167084" y="4595897"/>
              <a:ext cx="1051669" cy="1070562"/>
            </a:xfrm>
            <a:custGeom>
              <a:avLst/>
              <a:gdLst/>
              <a:ahLst/>
              <a:cxnLst/>
              <a:rect l="l" t="t" r="r" b="b"/>
              <a:pathLst>
                <a:path w="1723364" h="1754322" extrusionOk="0">
                  <a:moveTo>
                    <a:pt x="879664" y="267"/>
                  </a:moveTo>
                  <a:cubicBezTo>
                    <a:pt x="907527" y="2332"/>
                    <a:pt x="935906" y="4395"/>
                    <a:pt x="964801" y="5943"/>
                  </a:cubicBezTo>
                  <a:cubicBezTo>
                    <a:pt x="974088" y="6459"/>
                    <a:pt x="976668" y="11103"/>
                    <a:pt x="979248" y="18843"/>
                  </a:cubicBezTo>
                  <a:cubicBezTo>
                    <a:pt x="994727" y="65797"/>
                    <a:pt x="985956" y="112235"/>
                    <a:pt x="977700" y="158673"/>
                  </a:cubicBezTo>
                  <a:cubicBezTo>
                    <a:pt x="974604" y="176732"/>
                    <a:pt x="972024" y="195307"/>
                    <a:pt x="968928" y="213366"/>
                  </a:cubicBezTo>
                  <a:cubicBezTo>
                    <a:pt x="967380" y="222654"/>
                    <a:pt x="969960" y="227813"/>
                    <a:pt x="979764" y="229877"/>
                  </a:cubicBezTo>
                  <a:cubicBezTo>
                    <a:pt x="1038585" y="240713"/>
                    <a:pt x="1095343" y="259804"/>
                    <a:pt x="1149520" y="285087"/>
                  </a:cubicBezTo>
                  <a:cubicBezTo>
                    <a:pt x="1158808" y="289215"/>
                    <a:pt x="1162420" y="286119"/>
                    <a:pt x="1166548" y="278379"/>
                  </a:cubicBezTo>
                  <a:cubicBezTo>
                    <a:pt x="1180995" y="248969"/>
                    <a:pt x="1197506" y="220590"/>
                    <a:pt x="1210406" y="190663"/>
                  </a:cubicBezTo>
                  <a:cubicBezTo>
                    <a:pt x="1222273" y="163316"/>
                    <a:pt x="1240848" y="142161"/>
                    <a:pt x="1263035" y="123070"/>
                  </a:cubicBezTo>
                  <a:cubicBezTo>
                    <a:pt x="1282643" y="106043"/>
                    <a:pt x="1282127" y="106559"/>
                    <a:pt x="1304314" y="119458"/>
                  </a:cubicBezTo>
                  <a:cubicBezTo>
                    <a:pt x="1359523" y="151449"/>
                    <a:pt x="1409573" y="190663"/>
                    <a:pt x="1458075" y="231941"/>
                  </a:cubicBezTo>
                  <a:cubicBezTo>
                    <a:pt x="1465299" y="238133"/>
                    <a:pt x="1467362" y="243809"/>
                    <a:pt x="1462203" y="251549"/>
                  </a:cubicBezTo>
                  <a:cubicBezTo>
                    <a:pt x="1461687" y="252064"/>
                    <a:pt x="1461171" y="253096"/>
                    <a:pt x="1461171" y="254128"/>
                  </a:cubicBezTo>
                  <a:cubicBezTo>
                    <a:pt x="1448271" y="291279"/>
                    <a:pt x="1425052" y="320689"/>
                    <a:pt x="1396158" y="347004"/>
                  </a:cubicBezTo>
                  <a:cubicBezTo>
                    <a:pt x="1375518" y="365064"/>
                    <a:pt x="1356943" y="385703"/>
                    <a:pt x="1337336" y="404794"/>
                  </a:cubicBezTo>
                  <a:cubicBezTo>
                    <a:pt x="1332177" y="409954"/>
                    <a:pt x="1330628" y="413565"/>
                    <a:pt x="1336304" y="419757"/>
                  </a:cubicBezTo>
                  <a:cubicBezTo>
                    <a:pt x="1347656" y="432141"/>
                    <a:pt x="1357459" y="445556"/>
                    <a:pt x="1369327" y="457939"/>
                  </a:cubicBezTo>
                  <a:cubicBezTo>
                    <a:pt x="1399769" y="489930"/>
                    <a:pt x="1419893" y="528628"/>
                    <a:pt x="1442596" y="565263"/>
                  </a:cubicBezTo>
                  <a:cubicBezTo>
                    <a:pt x="1448271" y="574550"/>
                    <a:pt x="1452915" y="576098"/>
                    <a:pt x="1462719" y="570938"/>
                  </a:cubicBezTo>
                  <a:cubicBezTo>
                    <a:pt x="1499353" y="551847"/>
                    <a:pt x="1535988" y="533272"/>
                    <a:pt x="1573138" y="514697"/>
                  </a:cubicBezTo>
                  <a:cubicBezTo>
                    <a:pt x="1597389" y="502830"/>
                    <a:pt x="1624220" y="504893"/>
                    <a:pt x="1650018" y="501281"/>
                  </a:cubicBezTo>
                  <a:cubicBezTo>
                    <a:pt x="1655694" y="500250"/>
                    <a:pt x="1658274" y="505409"/>
                    <a:pt x="1659822" y="509537"/>
                  </a:cubicBezTo>
                  <a:cubicBezTo>
                    <a:pt x="1687685" y="574034"/>
                    <a:pt x="1709872" y="640595"/>
                    <a:pt x="1724835" y="709220"/>
                  </a:cubicBezTo>
                  <a:cubicBezTo>
                    <a:pt x="1726383" y="716444"/>
                    <a:pt x="1723803" y="720572"/>
                    <a:pt x="1717611" y="723668"/>
                  </a:cubicBezTo>
                  <a:cubicBezTo>
                    <a:pt x="1702132" y="731923"/>
                    <a:pt x="1686653" y="740695"/>
                    <a:pt x="1671173" y="748950"/>
                  </a:cubicBezTo>
                  <a:cubicBezTo>
                    <a:pt x="1654662" y="757722"/>
                    <a:pt x="1636087" y="757206"/>
                    <a:pt x="1618544" y="760302"/>
                  </a:cubicBezTo>
                  <a:cubicBezTo>
                    <a:pt x="1589133" y="765462"/>
                    <a:pt x="1559207" y="770106"/>
                    <a:pt x="1529280" y="774234"/>
                  </a:cubicBezTo>
                  <a:cubicBezTo>
                    <a:pt x="1517412" y="775781"/>
                    <a:pt x="1514316" y="780941"/>
                    <a:pt x="1515349" y="791777"/>
                  </a:cubicBezTo>
                  <a:cubicBezTo>
                    <a:pt x="1517412" y="813448"/>
                    <a:pt x="1518444" y="835635"/>
                    <a:pt x="1521024" y="857306"/>
                  </a:cubicBezTo>
                  <a:cubicBezTo>
                    <a:pt x="1524636" y="889813"/>
                    <a:pt x="1518960" y="921803"/>
                    <a:pt x="1516380" y="953794"/>
                  </a:cubicBezTo>
                  <a:cubicBezTo>
                    <a:pt x="1514316" y="980109"/>
                    <a:pt x="1513284" y="980109"/>
                    <a:pt x="1538567" y="983720"/>
                  </a:cubicBezTo>
                  <a:cubicBezTo>
                    <a:pt x="1576750" y="989912"/>
                    <a:pt x="1614932" y="995588"/>
                    <a:pt x="1653114" y="1001779"/>
                  </a:cubicBezTo>
                  <a:cubicBezTo>
                    <a:pt x="1671173" y="1004875"/>
                    <a:pt x="1685105" y="1016227"/>
                    <a:pt x="1700584" y="1024483"/>
                  </a:cubicBezTo>
                  <a:cubicBezTo>
                    <a:pt x="1726899" y="1038414"/>
                    <a:pt x="1725867" y="1038930"/>
                    <a:pt x="1719675" y="1067825"/>
                  </a:cubicBezTo>
                  <a:cubicBezTo>
                    <a:pt x="1706260" y="1128710"/>
                    <a:pt x="1685105" y="1186500"/>
                    <a:pt x="1661370" y="1243773"/>
                  </a:cubicBezTo>
                  <a:cubicBezTo>
                    <a:pt x="1657242" y="1253577"/>
                    <a:pt x="1651566" y="1256157"/>
                    <a:pt x="1641763" y="1255124"/>
                  </a:cubicBezTo>
                  <a:cubicBezTo>
                    <a:pt x="1606160" y="1252028"/>
                    <a:pt x="1572622" y="1244805"/>
                    <a:pt x="1541663" y="1226230"/>
                  </a:cubicBezTo>
                  <a:cubicBezTo>
                    <a:pt x="1515864" y="1210750"/>
                    <a:pt x="1488001" y="1198883"/>
                    <a:pt x="1461687" y="1184436"/>
                  </a:cubicBezTo>
                  <a:cubicBezTo>
                    <a:pt x="1453947" y="1180308"/>
                    <a:pt x="1448787" y="1180308"/>
                    <a:pt x="1444143" y="1189079"/>
                  </a:cubicBezTo>
                  <a:cubicBezTo>
                    <a:pt x="1415249" y="1241709"/>
                    <a:pt x="1380162" y="1290211"/>
                    <a:pt x="1339400" y="1333553"/>
                  </a:cubicBezTo>
                  <a:cubicBezTo>
                    <a:pt x="1332177" y="1341293"/>
                    <a:pt x="1332177" y="1345936"/>
                    <a:pt x="1339916" y="1353160"/>
                  </a:cubicBezTo>
                  <a:cubicBezTo>
                    <a:pt x="1370359" y="1382571"/>
                    <a:pt x="1400801" y="1412498"/>
                    <a:pt x="1430212" y="1443456"/>
                  </a:cubicBezTo>
                  <a:cubicBezTo>
                    <a:pt x="1448271" y="1462547"/>
                    <a:pt x="1453947" y="1488862"/>
                    <a:pt x="1465814" y="1511565"/>
                  </a:cubicBezTo>
                  <a:cubicBezTo>
                    <a:pt x="1467879" y="1515693"/>
                    <a:pt x="1464267" y="1518789"/>
                    <a:pt x="1461171" y="1521369"/>
                  </a:cubicBezTo>
                  <a:cubicBezTo>
                    <a:pt x="1408025" y="1568323"/>
                    <a:pt x="1351784" y="1610117"/>
                    <a:pt x="1290382" y="1645203"/>
                  </a:cubicBezTo>
                  <a:cubicBezTo>
                    <a:pt x="1284707" y="1648815"/>
                    <a:pt x="1280579" y="1648299"/>
                    <a:pt x="1275419" y="1643655"/>
                  </a:cubicBezTo>
                  <a:cubicBezTo>
                    <a:pt x="1247040" y="1619404"/>
                    <a:pt x="1221757" y="1593606"/>
                    <a:pt x="1207310" y="1558003"/>
                  </a:cubicBezTo>
                  <a:cubicBezTo>
                    <a:pt x="1195958" y="1530140"/>
                    <a:pt x="1179963" y="1504341"/>
                    <a:pt x="1167064" y="1477511"/>
                  </a:cubicBezTo>
                  <a:cubicBezTo>
                    <a:pt x="1162936" y="1469255"/>
                    <a:pt x="1158808" y="1467191"/>
                    <a:pt x="1150036" y="1470803"/>
                  </a:cubicBezTo>
                  <a:cubicBezTo>
                    <a:pt x="1096375" y="1496086"/>
                    <a:pt x="1040133" y="1514661"/>
                    <a:pt x="981312" y="1526013"/>
                  </a:cubicBezTo>
                  <a:cubicBezTo>
                    <a:pt x="969960" y="1528076"/>
                    <a:pt x="967896" y="1534268"/>
                    <a:pt x="969960" y="1544072"/>
                  </a:cubicBezTo>
                  <a:cubicBezTo>
                    <a:pt x="976668" y="1583802"/>
                    <a:pt x="982860" y="1623532"/>
                    <a:pt x="989052" y="1663779"/>
                  </a:cubicBezTo>
                  <a:cubicBezTo>
                    <a:pt x="993179" y="1691641"/>
                    <a:pt x="982344" y="1716924"/>
                    <a:pt x="978216" y="1743755"/>
                  </a:cubicBezTo>
                  <a:cubicBezTo>
                    <a:pt x="977184" y="1749431"/>
                    <a:pt x="971508" y="1749431"/>
                    <a:pt x="966864" y="1749947"/>
                  </a:cubicBezTo>
                  <a:cubicBezTo>
                    <a:pt x="897207" y="1757170"/>
                    <a:pt x="828067" y="1756655"/>
                    <a:pt x="758410" y="1749947"/>
                  </a:cubicBezTo>
                  <a:cubicBezTo>
                    <a:pt x="749638" y="1748915"/>
                    <a:pt x="748090" y="1744271"/>
                    <a:pt x="745510" y="1737047"/>
                  </a:cubicBezTo>
                  <a:cubicBezTo>
                    <a:pt x="730031" y="1690609"/>
                    <a:pt x="738286" y="1644687"/>
                    <a:pt x="747058" y="1598249"/>
                  </a:cubicBezTo>
                  <a:cubicBezTo>
                    <a:pt x="750154" y="1580190"/>
                    <a:pt x="752734" y="1561615"/>
                    <a:pt x="756346" y="1543556"/>
                  </a:cubicBezTo>
                  <a:cubicBezTo>
                    <a:pt x="758410" y="1533236"/>
                    <a:pt x="755314" y="1527560"/>
                    <a:pt x="744478" y="1525496"/>
                  </a:cubicBezTo>
                  <a:cubicBezTo>
                    <a:pt x="685657" y="1514661"/>
                    <a:pt x="629931" y="1496086"/>
                    <a:pt x="575754" y="1470287"/>
                  </a:cubicBezTo>
                  <a:cubicBezTo>
                    <a:pt x="568014" y="1466675"/>
                    <a:pt x="563886" y="1467707"/>
                    <a:pt x="559758" y="1475963"/>
                  </a:cubicBezTo>
                  <a:cubicBezTo>
                    <a:pt x="541699" y="1512597"/>
                    <a:pt x="522608" y="1548715"/>
                    <a:pt x="504549" y="1585350"/>
                  </a:cubicBezTo>
                  <a:cubicBezTo>
                    <a:pt x="491649" y="1611149"/>
                    <a:pt x="466882" y="1626112"/>
                    <a:pt x="447275" y="1645719"/>
                  </a:cubicBezTo>
                  <a:cubicBezTo>
                    <a:pt x="442631" y="1650363"/>
                    <a:pt x="438504" y="1646235"/>
                    <a:pt x="434376" y="1643655"/>
                  </a:cubicBezTo>
                  <a:cubicBezTo>
                    <a:pt x="384326" y="1612697"/>
                    <a:pt x="334276" y="1581738"/>
                    <a:pt x="290418" y="1542008"/>
                  </a:cubicBezTo>
                  <a:cubicBezTo>
                    <a:pt x="282678" y="1534784"/>
                    <a:pt x="273907" y="1528076"/>
                    <a:pt x="265651" y="1521369"/>
                  </a:cubicBezTo>
                  <a:cubicBezTo>
                    <a:pt x="259975" y="1516725"/>
                    <a:pt x="259459" y="1512597"/>
                    <a:pt x="262039" y="1505889"/>
                  </a:cubicBezTo>
                  <a:cubicBezTo>
                    <a:pt x="276487" y="1472351"/>
                    <a:pt x="292998" y="1440360"/>
                    <a:pt x="321893" y="1415593"/>
                  </a:cubicBezTo>
                  <a:cubicBezTo>
                    <a:pt x="345112" y="1395986"/>
                    <a:pt x="365235" y="1372767"/>
                    <a:pt x="386906" y="1351096"/>
                  </a:cubicBezTo>
                  <a:cubicBezTo>
                    <a:pt x="393098" y="1345421"/>
                    <a:pt x="394129" y="1341293"/>
                    <a:pt x="387938" y="1334069"/>
                  </a:cubicBezTo>
                  <a:cubicBezTo>
                    <a:pt x="376586" y="1321685"/>
                    <a:pt x="366783" y="1308270"/>
                    <a:pt x="354915" y="1295887"/>
                  </a:cubicBezTo>
                  <a:cubicBezTo>
                    <a:pt x="324989" y="1264412"/>
                    <a:pt x="305382" y="1225714"/>
                    <a:pt x="282678" y="1189595"/>
                  </a:cubicBezTo>
                  <a:cubicBezTo>
                    <a:pt x="277003" y="1180308"/>
                    <a:pt x="272359" y="1178760"/>
                    <a:pt x="262555" y="1183920"/>
                  </a:cubicBezTo>
                  <a:cubicBezTo>
                    <a:pt x="225921" y="1203011"/>
                    <a:pt x="189287" y="1221586"/>
                    <a:pt x="152136" y="1240161"/>
                  </a:cubicBezTo>
                  <a:cubicBezTo>
                    <a:pt x="127885" y="1252545"/>
                    <a:pt x="101054" y="1249965"/>
                    <a:pt x="75256" y="1253577"/>
                  </a:cubicBezTo>
                  <a:cubicBezTo>
                    <a:pt x="69580" y="1254608"/>
                    <a:pt x="67000" y="1249965"/>
                    <a:pt x="65452" y="1245321"/>
                  </a:cubicBezTo>
                  <a:cubicBezTo>
                    <a:pt x="37589" y="1180824"/>
                    <a:pt x="15402" y="1114263"/>
                    <a:pt x="439" y="1045637"/>
                  </a:cubicBezTo>
                  <a:cubicBezTo>
                    <a:pt x="-1109" y="1038414"/>
                    <a:pt x="1471" y="1034286"/>
                    <a:pt x="7663" y="1031190"/>
                  </a:cubicBezTo>
                  <a:cubicBezTo>
                    <a:pt x="23142" y="1022935"/>
                    <a:pt x="38621" y="1014163"/>
                    <a:pt x="54101" y="1005907"/>
                  </a:cubicBezTo>
                  <a:cubicBezTo>
                    <a:pt x="70612" y="997136"/>
                    <a:pt x="89187" y="997652"/>
                    <a:pt x="106730" y="994556"/>
                  </a:cubicBezTo>
                  <a:cubicBezTo>
                    <a:pt x="136657" y="989396"/>
                    <a:pt x="167099" y="984236"/>
                    <a:pt x="197026" y="980109"/>
                  </a:cubicBezTo>
                  <a:cubicBezTo>
                    <a:pt x="207346" y="978560"/>
                    <a:pt x="210442" y="973917"/>
                    <a:pt x="209410" y="964113"/>
                  </a:cubicBezTo>
                  <a:cubicBezTo>
                    <a:pt x="207346" y="941926"/>
                    <a:pt x="206314" y="919739"/>
                    <a:pt x="203734" y="897552"/>
                  </a:cubicBezTo>
                  <a:cubicBezTo>
                    <a:pt x="200122" y="865045"/>
                    <a:pt x="205798" y="833055"/>
                    <a:pt x="208378" y="801064"/>
                  </a:cubicBezTo>
                  <a:cubicBezTo>
                    <a:pt x="210442" y="774749"/>
                    <a:pt x="211474" y="774749"/>
                    <a:pt x="185159" y="770622"/>
                  </a:cubicBezTo>
                  <a:cubicBezTo>
                    <a:pt x="148009" y="764430"/>
                    <a:pt x="110342" y="758754"/>
                    <a:pt x="73192" y="753079"/>
                  </a:cubicBezTo>
                  <a:cubicBezTo>
                    <a:pt x="54616" y="750499"/>
                    <a:pt x="40169" y="738631"/>
                    <a:pt x="24690" y="730375"/>
                  </a:cubicBezTo>
                  <a:cubicBezTo>
                    <a:pt x="-1625" y="715928"/>
                    <a:pt x="-593" y="715928"/>
                    <a:pt x="5599" y="687033"/>
                  </a:cubicBezTo>
                  <a:cubicBezTo>
                    <a:pt x="19014" y="626148"/>
                    <a:pt x="40169" y="568358"/>
                    <a:pt x="63904" y="511085"/>
                  </a:cubicBezTo>
                  <a:cubicBezTo>
                    <a:pt x="68032" y="501281"/>
                    <a:pt x="73192" y="498701"/>
                    <a:pt x="83511" y="499733"/>
                  </a:cubicBezTo>
                  <a:cubicBezTo>
                    <a:pt x="119114" y="502830"/>
                    <a:pt x="152652" y="510053"/>
                    <a:pt x="183611" y="528628"/>
                  </a:cubicBezTo>
                  <a:cubicBezTo>
                    <a:pt x="208894" y="543592"/>
                    <a:pt x="236241" y="555459"/>
                    <a:pt x="262555" y="569390"/>
                  </a:cubicBezTo>
                  <a:cubicBezTo>
                    <a:pt x="271327" y="574034"/>
                    <a:pt x="277003" y="574034"/>
                    <a:pt x="282163" y="564231"/>
                  </a:cubicBezTo>
                  <a:cubicBezTo>
                    <a:pt x="311057" y="511601"/>
                    <a:pt x="346144" y="463615"/>
                    <a:pt x="386906" y="419757"/>
                  </a:cubicBezTo>
                  <a:cubicBezTo>
                    <a:pt x="393614" y="412534"/>
                    <a:pt x="393098" y="408922"/>
                    <a:pt x="386390" y="402214"/>
                  </a:cubicBezTo>
                  <a:cubicBezTo>
                    <a:pt x="355947" y="372287"/>
                    <a:pt x="325505" y="342360"/>
                    <a:pt x="296094" y="311918"/>
                  </a:cubicBezTo>
                  <a:cubicBezTo>
                    <a:pt x="277519" y="292827"/>
                    <a:pt x="271843" y="265996"/>
                    <a:pt x="259975" y="242777"/>
                  </a:cubicBezTo>
                  <a:cubicBezTo>
                    <a:pt x="257912" y="238649"/>
                    <a:pt x="261524" y="235553"/>
                    <a:pt x="264619" y="232973"/>
                  </a:cubicBezTo>
                  <a:cubicBezTo>
                    <a:pt x="317765" y="186019"/>
                    <a:pt x="374007" y="144225"/>
                    <a:pt x="435408" y="109139"/>
                  </a:cubicBezTo>
                  <a:cubicBezTo>
                    <a:pt x="441084" y="105527"/>
                    <a:pt x="445211" y="106043"/>
                    <a:pt x="450371" y="110687"/>
                  </a:cubicBezTo>
                  <a:cubicBezTo>
                    <a:pt x="478750" y="134937"/>
                    <a:pt x="504033" y="160736"/>
                    <a:pt x="518480" y="196339"/>
                  </a:cubicBezTo>
                  <a:cubicBezTo>
                    <a:pt x="530348" y="224202"/>
                    <a:pt x="545827" y="250516"/>
                    <a:pt x="559758" y="277863"/>
                  </a:cubicBezTo>
                  <a:cubicBezTo>
                    <a:pt x="563370" y="285087"/>
                    <a:pt x="566982" y="287151"/>
                    <a:pt x="574722" y="283539"/>
                  </a:cubicBezTo>
                  <a:cubicBezTo>
                    <a:pt x="629415" y="257740"/>
                    <a:pt x="686173" y="238649"/>
                    <a:pt x="746026" y="227813"/>
                  </a:cubicBezTo>
                  <a:cubicBezTo>
                    <a:pt x="756346" y="225750"/>
                    <a:pt x="757893" y="220074"/>
                    <a:pt x="756346" y="211302"/>
                  </a:cubicBezTo>
                  <a:cubicBezTo>
                    <a:pt x="749638" y="171572"/>
                    <a:pt x="743446" y="131326"/>
                    <a:pt x="737254" y="91596"/>
                  </a:cubicBezTo>
                  <a:cubicBezTo>
                    <a:pt x="732611" y="63217"/>
                    <a:pt x="743446" y="37418"/>
                    <a:pt x="748090" y="10587"/>
                  </a:cubicBezTo>
                  <a:cubicBezTo>
                    <a:pt x="749122" y="5427"/>
                    <a:pt x="753766" y="4395"/>
                    <a:pt x="758410" y="4395"/>
                  </a:cubicBezTo>
                  <a:cubicBezTo>
                    <a:pt x="797624" y="4395"/>
                    <a:pt x="837870" y="-1280"/>
                    <a:pt x="879664" y="267"/>
                  </a:cubicBezTo>
                  <a:close/>
                  <a:moveTo>
                    <a:pt x="861605" y="1409918"/>
                  </a:moveTo>
                  <a:cubicBezTo>
                    <a:pt x="1155712" y="1407338"/>
                    <a:pt x="1392030" y="1176180"/>
                    <a:pt x="1392546" y="879493"/>
                  </a:cubicBezTo>
                  <a:cubicBezTo>
                    <a:pt x="1393062" y="585902"/>
                    <a:pt x="1160356" y="349068"/>
                    <a:pt x="862637" y="348552"/>
                  </a:cubicBezTo>
                  <a:cubicBezTo>
                    <a:pt x="568014" y="348036"/>
                    <a:pt x="331180" y="581774"/>
                    <a:pt x="331180" y="879493"/>
                  </a:cubicBezTo>
                  <a:cubicBezTo>
                    <a:pt x="331180" y="1173600"/>
                    <a:pt x="565950" y="1406822"/>
                    <a:pt x="861605" y="1409918"/>
                  </a:cubicBezTo>
                  <a:close/>
                </a:path>
              </a:pathLst>
            </a:custGeom>
            <a:solidFill>
              <a:schemeClr val="dk1">
                <a:alpha val="470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41"/>
            <p:cNvSpPr/>
            <p:nvPr/>
          </p:nvSpPr>
          <p:spPr>
            <a:xfrm rot="2246763">
              <a:off x="322349" y="3332008"/>
              <a:ext cx="1218879" cy="1218879"/>
            </a:xfrm>
            <a:custGeom>
              <a:avLst/>
              <a:gdLst/>
              <a:ahLst/>
              <a:cxnLst/>
              <a:rect l="l" t="t" r="r" b="b"/>
              <a:pathLst>
                <a:path w="1774962" h="1774962" extrusionOk="0">
                  <a:moveTo>
                    <a:pt x="894776" y="1775736"/>
                  </a:moveTo>
                  <a:cubicBezTo>
                    <a:pt x="880845" y="1775736"/>
                    <a:pt x="866397" y="1775736"/>
                    <a:pt x="852466" y="1775736"/>
                  </a:cubicBezTo>
                  <a:cubicBezTo>
                    <a:pt x="844726" y="1775736"/>
                    <a:pt x="840599" y="1772640"/>
                    <a:pt x="839567" y="1764901"/>
                  </a:cubicBezTo>
                  <a:cubicBezTo>
                    <a:pt x="833375" y="1731878"/>
                    <a:pt x="826151" y="1699371"/>
                    <a:pt x="819960" y="1666349"/>
                  </a:cubicBezTo>
                  <a:cubicBezTo>
                    <a:pt x="817896" y="1656545"/>
                    <a:pt x="820992" y="1646742"/>
                    <a:pt x="822024" y="1636938"/>
                  </a:cubicBezTo>
                  <a:cubicBezTo>
                    <a:pt x="823056" y="1628682"/>
                    <a:pt x="820992" y="1624555"/>
                    <a:pt x="811704" y="1623523"/>
                  </a:cubicBezTo>
                  <a:cubicBezTo>
                    <a:pt x="772490" y="1619395"/>
                    <a:pt x="733275" y="1612171"/>
                    <a:pt x="695093" y="1601852"/>
                  </a:cubicBezTo>
                  <a:cubicBezTo>
                    <a:pt x="686837" y="1599788"/>
                    <a:pt x="682194" y="1602368"/>
                    <a:pt x="680130" y="1610623"/>
                  </a:cubicBezTo>
                  <a:cubicBezTo>
                    <a:pt x="669294" y="1655513"/>
                    <a:pt x="636788" y="1688020"/>
                    <a:pt x="615116" y="1727234"/>
                  </a:cubicBezTo>
                  <a:cubicBezTo>
                    <a:pt x="612537" y="1731878"/>
                    <a:pt x="608409" y="1731878"/>
                    <a:pt x="603765" y="1730330"/>
                  </a:cubicBezTo>
                  <a:cubicBezTo>
                    <a:pt x="572807" y="1720011"/>
                    <a:pt x="542364" y="1707627"/>
                    <a:pt x="512953" y="1694212"/>
                  </a:cubicBezTo>
                  <a:cubicBezTo>
                    <a:pt x="506761" y="1691632"/>
                    <a:pt x="506245" y="1686988"/>
                    <a:pt x="507277" y="1681828"/>
                  </a:cubicBezTo>
                  <a:cubicBezTo>
                    <a:pt x="513985" y="1648806"/>
                    <a:pt x="519661" y="1615783"/>
                    <a:pt x="527400" y="1583277"/>
                  </a:cubicBezTo>
                  <a:cubicBezTo>
                    <a:pt x="529980" y="1572441"/>
                    <a:pt x="536172" y="1562637"/>
                    <a:pt x="541848" y="1552834"/>
                  </a:cubicBezTo>
                  <a:cubicBezTo>
                    <a:pt x="545460" y="1546642"/>
                    <a:pt x="544428" y="1543030"/>
                    <a:pt x="537720" y="1539418"/>
                  </a:cubicBezTo>
                  <a:cubicBezTo>
                    <a:pt x="501601" y="1520327"/>
                    <a:pt x="467547" y="1497624"/>
                    <a:pt x="435041" y="1472857"/>
                  </a:cubicBezTo>
                  <a:cubicBezTo>
                    <a:pt x="429365" y="1468214"/>
                    <a:pt x="425237" y="1468214"/>
                    <a:pt x="420593" y="1474921"/>
                  </a:cubicBezTo>
                  <a:cubicBezTo>
                    <a:pt x="393762" y="1512588"/>
                    <a:pt x="350936" y="1531163"/>
                    <a:pt x="315334" y="1559026"/>
                  </a:cubicBezTo>
                  <a:cubicBezTo>
                    <a:pt x="310690" y="1562637"/>
                    <a:pt x="307078" y="1561090"/>
                    <a:pt x="302950" y="1557478"/>
                  </a:cubicBezTo>
                  <a:cubicBezTo>
                    <a:pt x="278699" y="1536323"/>
                    <a:pt x="255996" y="1513104"/>
                    <a:pt x="233809" y="1490401"/>
                  </a:cubicBezTo>
                  <a:cubicBezTo>
                    <a:pt x="229682" y="1485757"/>
                    <a:pt x="229165" y="1482145"/>
                    <a:pt x="232777" y="1476985"/>
                  </a:cubicBezTo>
                  <a:cubicBezTo>
                    <a:pt x="251352" y="1449122"/>
                    <a:pt x="269928" y="1421260"/>
                    <a:pt x="289019" y="1393397"/>
                  </a:cubicBezTo>
                  <a:cubicBezTo>
                    <a:pt x="295210" y="1384625"/>
                    <a:pt x="304498" y="1378949"/>
                    <a:pt x="312754" y="1371726"/>
                  </a:cubicBezTo>
                  <a:cubicBezTo>
                    <a:pt x="318946" y="1366566"/>
                    <a:pt x="319978" y="1361922"/>
                    <a:pt x="314818" y="1355731"/>
                  </a:cubicBezTo>
                  <a:cubicBezTo>
                    <a:pt x="289535" y="1324256"/>
                    <a:pt x="266316" y="1291233"/>
                    <a:pt x="246193" y="1255631"/>
                  </a:cubicBezTo>
                  <a:cubicBezTo>
                    <a:pt x="241549" y="1247375"/>
                    <a:pt x="236905" y="1248923"/>
                    <a:pt x="230713" y="1253051"/>
                  </a:cubicBezTo>
                  <a:cubicBezTo>
                    <a:pt x="191499" y="1277302"/>
                    <a:pt x="145577" y="1277818"/>
                    <a:pt x="102751" y="1289685"/>
                  </a:cubicBezTo>
                  <a:cubicBezTo>
                    <a:pt x="97075" y="1291233"/>
                    <a:pt x="93979" y="1288137"/>
                    <a:pt x="91916" y="1282978"/>
                  </a:cubicBezTo>
                  <a:cubicBezTo>
                    <a:pt x="77984" y="1254083"/>
                    <a:pt x="65085" y="1224156"/>
                    <a:pt x="53733" y="1194230"/>
                  </a:cubicBezTo>
                  <a:cubicBezTo>
                    <a:pt x="51669" y="1188038"/>
                    <a:pt x="53217" y="1184426"/>
                    <a:pt x="58377" y="1181330"/>
                  </a:cubicBezTo>
                  <a:cubicBezTo>
                    <a:pt x="86240" y="1162755"/>
                    <a:pt x="113587" y="1143664"/>
                    <a:pt x="142481" y="1125605"/>
                  </a:cubicBezTo>
                  <a:cubicBezTo>
                    <a:pt x="151769" y="1119929"/>
                    <a:pt x="163120" y="1117349"/>
                    <a:pt x="173956" y="1114253"/>
                  </a:cubicBezTo>
                  <a:cubicBezTo>
                    <a:pt x="180664" y="1112189"/>
                    <a:pt x="182727" y="1109093"/>
                    <a:pt x="180664" y="1101870"/>
                  </a:cubicBezTo>
                  <a:cubicBezTo>
                    <a:pt x="168796" y="1062139"/>
                    <a:pt x="160541" y="1021893"/>
                    <a:pt x="154865" y="981131"/>
                  </a:cubicBezTo>
                  <a:cubicBezTo>
                    <a:pt x="153833" y="974423"/>
                    <a:pt x="150737" y="972359"/>
                    <a:pt x="144029" y="973391"/>
                  </a:cubicBezTo>
                  <a:cubicBezTo>
                    <a:pt x="98107" y="981131"/>
                    <a:pt x="54765" y="963588"/>
                    <a:pt x="10391" y="958428"/>
                  </a:cubicBezTo>
                  <a:cubicBezTo>
                    <a:pt x="4715" y="957912"/>
                    <a:pt x="2652" y="954300"/>
                    <a:pt x="2135" y="948624"/>
                  </a:cubicBezTo>
                  <a:cubicBezTo>
                    <a:pt x="-960" y="916118"/>
                    <a:pt x="72" y="883611"/>
                    <a:pt x="588" y="850589"/>
                  </a:cubicBezTo>
                  <a:cubicBezTo>
                    <a:pt x="588" y="844397"/>
                    <a:pt x="4715" y="841817"/>
                    <a:pt x="10391" y="840785"/>
                  </a:cubicBezTo>
                  <a:cubicBezTo>
                    <a:pt x="43930" y="834077"/>
                    <a:pt x="76952" y="827370"/>
                    <a:pt x="110491" y="820662"/>
                  </a:cubicBezTo>
                  <a:cubicBezTo>
                    <a:pt x="120294" y="818598"/>
                    <a:pt x="130098" y="821694"/>
                    <a:pt x="139901" y="822726"/>
                  </a:cubicBezTo>
                  <a:cubicBezTo>
                    <a:pt x="148157" y="823758"/>
                    <a:pt x="152285" y="820662"/>
                    <a:pt x="153317" y="811890"/>
                  </a:cubicBezTo>
                  <a:cubicBezTo>
                    <a:pt x="157445" y="773192"/>
                    <a:pt x="164668" y="734494"/>
                    <a:pt x="174472" y="696827"/>
                  </a:cubicBezTo>
                  <a:cubicBezTo>
                    <a:pt x="177052" y="687024"/>
                    <a:pt x="173440" y="682380"/>
                    <a:pt x="164152" y="680316"/>
                  </a:cubicBezTo>
                  <a:cubicBezTo>
                    <a:pt x="120294" y="668965"/>
                    <a:pt x="87272" y="636974"/>
                    <a:pt x="49090" y="615819"/>
                  </a:cubicBezTo>
                  <a:cubicBezTo>
                    <a:pt x="44961" y="613755"/>
                    <a:pt x="44961" y="610143"/>
                    <a:pt x="45993" y="606015"/>
                  </a:cubicBezTo>
                  <a:cubicBezTo>
                    <a:pt x="56313" y="574541"/>
                    <a:pt x="69212" y="544098"/>
                    <a:pt x="82628" y="513655"/>
                  </a:cubicBezTo>
                  <a:cubicBezTo>
                    <a:pt x="85208" y="507980"/>
                    <a:pt x="89336" y="506948"/>
                    <a:pt x="93979" y="508496"/>
                  </a:cubicBezTo>
                  <a:cubicBezTo>
                    <a:pt x="137322" y="519847"/>
                    <a:pt x="183760" y="518815"/>
                    <a:pt x="224006" y="543066"/>
                  </a:cubicBezTo>
                  <a:cubicBezTo>
                    <a:pt x="230713" y="547194"/>
                    <a:pt x="233809" y="544614"/>
                    <a:pt x="236905" y="538938"/>
                  </a:cubicBezTo>
                  <a:cubicBezTo>
                    <a:pt x="255996" y="503336"/>
                    <a:pt x="278183" y="469281"/>
                    <a:pt x="302434" y="437291"/>
                  </a:cubicBezTo>
                  <a:cubicBezTo>
                    <a:pt x="305530" y="433163"/>
                    <a:pt x="310690" y="428519"/>
                    <a:pt x="302950" y="423359"/>
                  </a:cubicBezTo>
                  <a:cubicBezTo>
                    <a:pt x="273540" y="404268"/>
                    <a:pt x="258576" y="373826"/>
                    <a:pt x="238453" y="346995"/>
                  </a:cubicBezTo>
                  <a:cubicBezTo>
                    <a:pt x="234841" y="342351"/>
                    <a:pt x="232262" y="337707"/>
                    <a:pt x="228650" y="333063"/>
                  </a:cubicBezTo>
                  <a:cubicBezTo>
                    <a:pt x="212654" y="310360"/>
                    <a:pt x="212138" y="309844"/>
                    <a:pt x="230713" y="290237"/>
                  </a:cubicBezTo>
                  <a:cubicBezTo>
                    <a:pt x="248257" y="271662"/>
                    <a:pt x="266316" y="254119"/>
                    <a:pt x="283859" y="236060"/>
                  </a:cubicBezTo>
                  <a:cubicBezTo>
                    <a:pt x="289535" y="230384"/>
                    <a:pt x="294179" y="229868"/>
                    <a:pt x="300370" y="234512"/>
                  </a:cubicBezTo>
                  <a:cubicBezTo>
                    <a:pt x="327201" y="252571"/>
                    <a:pt x="354032" y="270114"/>
                    <a:pt x="380863" y="288173"/>
                  </a:cubicBezTo>
                  <a:cubicBezTo>
                    <a:pt x="390150" y="294365"/>
                    <a:pt x="396342" y="303137"/>
                    <a:pt x="403050" y="311392"/>
                  </a:cubicBezTo>
                  <a:cubicBezTo>
                    <a:pt x="408726" y="319132"/>
                    <a:pt x="413885" y="320680"/>
                    <a:pt x="422141" y="313972"/>
                  </a:cubicBezTo>
                  <a:cubicBezTo>
                    <a:pt x="452584" y="288689"/>
                    <a:pt x="485606" y="266502"/>
                    <a:pt x="519661" y="246895"/>
                  </a:cubicBezTo>
                  <a:cubicBezTo>
                    <a:pt x="524820" y="243799"/>
                    <a:pt x="529464" y="240703"/>
                    <a:pt x="524820" y="233996"/>
                  </a:cubicBezTo>
                  <a:cubicBezTo>
                    <a:pt x="502633" y="202005"/>
                    <a:pt x="501086" y="163823"/>
                    <a:pt x="492314" y="127704"/>
                  </a:cubicBezTo>
                  <a:cubicBezTo>
                    <a:pt x="484574" y="96230"/>
                    <a:pt x="485606" y="96746"/>
                    <a:pt x="514501" y="82298"/>
                  </a:cubicBezTo>
                  <a:cubicBezTo>
                    <a:pt x="535140" y="71979"/>
                    <a:pt x="557327" y="64239"/>
                    <a:pt x="578482" y="55468"/>
                  </a:cubicBezTo>
                  <a:cubicBezTo>
                    <a:pt x="586222" y="52372"/>
                    <a:pt x="590866" y="52888"/>
                    <a:pt x="595509" y="60111"/>
                  </a:cubicBezTo>
                  <a:cubicBezTo>
                    <a:pt x="613053" y="86942"/>
                    <a:pt x="630596" y="113257"/>
                    <a:pt x="648655" y="139572"/>
                  </a:cubicBezTo>
                  <a:cubicBezTo>
                    <a:pt x="655363" y="149375"/>
                    <a:pt x="657427" y="160727"/>
                    <a:pt x="661039" y="172078"/>
                  </a:cubicBezTo>
                  <a:cubicBezTo>
                    <a:pt x="663618" y="180334"/>
                    <a:pt x="667230" y="182914"/>
                    <a:pt x="675486" y="180334"/>
                  </a:cubicBezTo>
                  <a:cubicBezTo>
                    <a:pt x="713668" y="168983"/>
                    <a:pt x="752882" y="160727"/>
                    <a:pt x="792613" y="155567"/>
                  </a:cubicBezTo>
                  <a:cubicBezTo>
                    <a:pt x="800352" y="154535"/>
                    <a:pt x="802932" y="151439"/>
                    <a:pt x="801900" y="143700"/>
                  </a:cubicBezTo>
                  <a:cubicBezTo>
                    <a:pt x="795193" y="98294"/>
                    <a:pt x="811704" y="55468"/>
                    <a:pt x="816864" y="11094"/>
                  </a:cubicBezTo>
                  <a:cubicBezTo>
                    <a:pt x="817380" y="5934"/>
                    <a:pt x="820476" y="2838"/>
                    <a:pt x="826151" y="2322"/>
                  </a:cubicBezTo>
                  <a:cubicBezTo>
                    <a:pt x="859174" y="-1290"/>
                    <a:pt x="892196" y="258"/>
                    <a:pt x="925219" y="774"/>
                  </a:cubicBezTo>
                  <a:cubicBezTo>
                    <a:pt x="930895" y="774"/>
                    <a:pt x="933475" y="4902"/>
                    <a:pt x="934507" y="10062"/>
                  </a:cubicBezTo>
                  <a:cubicBezTo>
                    <a:pt x="941214" y="43600"/>
                    <a:pt x="948438" y="77139"/>
                    <a:pt x="954114" y="111193"/>
                  </a:cubicBezTo>
                  <a:cubicBezTo>
                    <a:pt x="955662" y="120481"/>
                    <a:pt x="953082" y="130800"/>
                    <a:pt x="952050" y="140604"/>
                  </a:cubicBezTo>
                  <a:cubicBezTo>
                    <a:pt x="951018" y="148343"/>
                    <a:pt x="954114" y="151955"/>
                    <a:pt x="962369" y="152987"/>
                  </a:cubicBezTo>
                  <a:cubicBezTo>
                    <a:pt x="1001584" y="157115"/>
                    <a:pt x="1040798" y="164339"/>
                    <a:pt x="1078980" y="174658"/>
                  </a:cubicBezTo>
                  <a:cubicBezTo>
                    <a:pt x="1085172" y="176206"/>
                    <a:pt x="1091364" y="176722"/>
                    <a:pt x="1093428" y="168467"/>
                  </a:cubicBezTo>
                  <a:cubicBezTo>
                    <a:pt x="1101683" y="130284"/>
                    <a:pt x="1127482" y="101390"/>
                    <a:pt x="1147089" y="69399"/>
                  </a:cubicBezTo>
                  <a:cubicBezTo>
                    <a:pt x="1162569" y="43084"/>
                    <a:pt x="1163601" y="43600"/>
                    <a:pt x="1192495" y="54436"/>
                  </a:cubicBezTo>
                  <a:cubicBezTo>
                    <a:pt x="1214682" y="62691"/>
                    <a:pt x="1236353" y="71979"/>
                    <a:pt x="1258024" y="81266"/>
                  </a:cubicBezTo>
                  <a:cubicBezTo>
                    <a:pt x="1265764" y="84362"/>
                    <a:pt x="1268860" y="88490"/>
                    <a:pt x="1267312" y="96746"/>
                  </a:cubicBezTo>
                  <a:cubicBezTo>
                    <a:pt x="1260604" y="128736"/>
                    <a:pt x="1254928" y="160727"/>
                    <a:pt x="1247705" y="192718"/>
                  </a:cubicBezTo>
                  <a:cubicBezTo>
                    <a:pt x="1245125" y="203553"/>
                    <a:pt x="1238417" y="213873"/>
                    <a:pt x="1233258" y="224192"/>
                  </a:cubicBezTo>
                  <a:cubicBezTo>
                    <a:pt x="1229646" y="230384"/>
                    <a:pt x="1230678" y="233996"/>
                    <a:pt x="1237385" y="237608"/>
                  </a:cubicBezTo>
                  <a:cubicBezTo>
                    <a:pt x="1273504" y="256699"/>
                    <a:pt x="1307558" y="279402"/>
                    <a:pt x="1340065" y="304169"/>
                  </a:cubicBezTo>
                  <a:cubicBezTo>
                    <a:pt x="1345741" y="308812"/>
                    <a:pt x="1349868" y="309328"/>
                    <a:pt x="1354512" y="302621"/>
                  </a:cubicBezTo>
                  <a:cubicBezTo>
                    <a:pt x="1381343" y="264954"/>
                    <a:pt x="1424169" y="246379"/>
                    <a:pt x="1459771" y="218516"/>
                  </a:cubicBezTo>
                  <a:cubicBezTo>
                    <a:pt x="1464415" y="214905"/>
                    <a:pt x="1468027" y="216452"/>
                    <a:pt x="1472155" y="220064"/>
                  </a:cubicBezTo>
                  <a:cubicBezTo>
                    <a:pt x="1496406" y="241219"/>
                    <a:pt x="1519109" y="264438"/>
                    <a:pt x="1541296" y="287657"/>
                  </a:cubicBezTo>
                  <a:cubicBezTo>
                    <a:pt x="1545424" y="292301"/>
                    <a:pt x="1545940" y="296429"/>
                    <a:pt x="1542328" y="301073"/>
                  </a:cubicBezTo>
                  <a:cubicBezTo>
                    <a:pt x="1523237" y="329452"/>
                    <a:pt x="1505177" y="357830"/>
                    <a:pt x="1485570" y="385693"/>
                  </a:cubicBezTo>
                  <a:cubicBezTo>
                    <a:pt x="1479895" y="393949"/>
                    <a:pt x="1470607" y="400140"/>
                    <a:pt x="1462868" y="406332"/>
                  </a:cubicBezTo>
                  <a:cubicBezTo>
                    <a:pt x="1456676" y="411492"/>
                    <a:pt x="1455644" y="416136"/>
                    <a:pt x="1460803" y="422327"/>
                  </a:cubicBezTo>
                  <a:cubicBezTo>
                    <a:pt x="1486086" y="453802"/>
                    <a:pt x="1509305" y="487341"/>
                    <a:pt x="1529428" y="522427"/>
                  </a:cubicBezTo>
                  <a:cubicBezTo>
                    <a:pt x="1534072" y="530167"/>
                    <a:pt x="1538716" y="529135"/>
                    <a:pt x="1544908" y="525007"/>
                  </a:cubicBezTo>
                  <a:cubicBezTo>
                    <a:pt x="1584122" y="500756"/>
                    <a:pt x="1630044" y="500240"/>
                    <a:pt x="1672870" y="488373"/>
                  </a:cubicBezTo>
                  <a:cubicBezTo>
                    <a:pt x="1678546" y="486825"/>
                    <a:pt x="1681642" y="489921"/>
                    <a:pt x="1683706" y="495080"/>
                  </a:cubicBezTo>
                  <a:cubicBezTo>
                    <a:pt x="1697637" y="523975"/>
                    <a:pt x="1710537" y="553902"/>
                    <a:pt x="1721888" y="583828"/>
                  </a:cubicBezTo>
                  <a:cubicBezTo>
                    <a:pt x="1723952" y="590020"/>
                    <a:pt x="1722404" y="593632"/>
                    <a:pt x="1717244" y="596728"/>
                  </a:cubicBezTo>
                  <a:cubicBezTo>
                    <a:pt x="1689381" y="615303"/>
                    <a:pt x="1662035" y="634394"/>
                    <a:pt x="1633140" y="652453"/>
                  </a:cubicBezTo>
                  <a:cubicBezTo>
                    <a:pt x="1623852" y="658129"/>
                    <a:pt x="1612501" y="660709"/>
                    <a:pt x="1601665" y="663805"/>
                  </a:cubicBezTo>
                  <a:cubicBezTo>
                    <a:pt x="1594958" y="665869"/>
                    <a:pt x="1592894" y="668965"/>
                    <a:pt x="1594958" y="676188"/>
                  </a:cubicBezTo>
                  <a:cubicBezTo>
                    <a:pt x="1606309" y="715403"/>
                    <a:pt x="1615081" y="755133"/>
                    <a:pt x="1620241" y="795895"/>
                  </a:cubicBezTo>
                  <a:cubicBezTo>
                    <a:pt x="1621272" y="803119"/>
                    <a:pt x="1624368" y="805699"/>
                    <a:pt x="1631076" y="804667"/>
                  </a:cubicBezTo>
                  <a:cubicBezTo>
                    <a:pt x="1676482" y="797959"/>
                    <a:pt x="1719308" y="814470"/>
                    <a:pt x="1763682" y="819630"/>
                  </a:cubicBezTo>
                  <a:cubicBezTo>
                    <a:pt x="1769874" y="820146"/>
                    <a:pt x="1772454" y="823758"/>
                    <a:pt x="1773486" y="829950"/>
                  </a:cubicBezTo>
                  <a:cubicBezTo>
                    <a:pt x="1776582" y="862456"/>
                    <a:pt x="1775034" y="895479"/>
                    <a:pt x="1775034" y="927985"/>
                  </a:cubicBezTo>
                  <a:cubicBezTo>
                    <a:pt x="1775034" y="933661"/>
                    <a:pt x="1771422" y="936241"/>
                    <a:pt x="1766262" y="937273"/>
                  </a:cubicBezTo>
                  <a:cubicBezTo>
                    <a:pt x="1732207" y="943981"/>
                    <a:pt x="1698153" y="951204"/>
                    <a:pt x="1663583" y="957396"/>
                  </a:cubicBezTo>
                  <a:cubicBezTo>
                    <a:pt x="1654811" y="958944"/>
                    <a:pt x="1645523" y="956364"/>
                    <a:pt x="1636752" y="955332"/>
                  </a:cubicBezTo>
                  <a:cubicBezTo>
                    <a:pt x="1627980" y="954300"/>
                    <a:pt x="1623336" y="956364"/>
                    <a:pt x="1622304" y="966684"/>
                  </a:cubicBezTo>
                  <a:cubicBezTo>
                    <a:pt x="1618177" y="1005382"/>
                    <a:pt x="1610953" y="1044080"/>
                    <a:pt x="1601149" y="1081746"/>
                  </a:cubicBezTo>
                  <a:cubicBezTo>
                    <a:pt x="1598569" y="1091034"/>
                    <a:pt x="1601665" y="1095678"/>
                    <a:pt x="1610437" y="1097742"/>
                  </a:cubicBezTo>
                  <a:cubicBezTo>
                    <a:pt x="1654811" y="1108577"/>
                    <a:pt x="1687318" y="1140568"/>
                    <a:pt x="1726016" y="1161723"/>
                  </a:cubicBezTo>
                  <a:cubicBezTo>
                    <a:pt x="1731176" y="1164819"/>
                    <a:pt x="1731176" y="1168947"/>
                    <a:pt x="1729112" y="1174107"/>
                  </a:cubicBezTo>
                  <a:cubicBezTo>
                    <a:pt x="1718792" y="1204549"/>
                    <a:pt x="1706409" y="1234476"/>
                    <a:pt x="1693509" y="1263887"/>
                  </a:cubicBezTo>
                  <a:cubicBezTo>
                    <a:pt x="1690929" y="1269562"/>
                    <a:pt x="1687318" y="1271626"/>
                    <a:pt x="1681126" y="1270078"/>
                  </a:cubicBezTo>
                  <a:cubicBezTo>
                    <a:pt x="1648103" y="1263371"/>
                    <a:pt x="1614565" y="1257179"/>
                    <a:pt x="1581542" y="1249955"/>
                  </a:cubicBezTo>
                  <a:cubicBezTo>
                    <a:pt x="1571223" y="1247375"/>
                    <a:pt x="1561935" y="1241184"/>
                    <a:pt x="1552647" y="1236024"/>
                  </a:cubicBezTo>
                  <a:cubicBezTo>
                    <a:pt x="1545940" y="1232412"/>
                    <a:pt x="1542328" y="1232928"/>
                    <a:pt x="1538200" y="1240152"/>
                  </a:cubicBezTo>
                  <a:cubicBezTo>
                    <a:pt x="1519109" y="1275238"/>
                    <a:pt x="1497954" y="1309293"/>
                    <a:pt x="1473187" y="1340767"/>
                  </a:cubicBezTo>
                  <a:cubicBezTo>
                    <a:pt x="1467511" y="1347991"/>
                    <a:pt x="1466479" y="1352635"/>
                    <a:pt x="1475251" y="1358310"/>
                  </a:cubicBezTo>
                  <a:cubicBezTo>
                    <a:pt x="1502598" y="1375854"/>
                    <a:pt x="1516013" y="1405264"/>
                    <a:pt x="1535104" y="1430031"/>
                  </a:cubicBezTo>
                  <a:cubicBezTo>
                    <a:pt x="1538716" y="1434675"/>
                    <a:pt x="1541812" y="1439835"/>
                    <a:pt x="1545424" y="1444995"/>
                  </a:cubicBezTo>
                  <a:cubicBezTo>
                    <a:pt x="1566063" y="1474921"/>
                    <a:pt x="1565031" y="1464602"/>
                    <a:pt x="1542844" y="1489885"/>
                  </a:cubicBezTo>
                  <a:cubicBezTo>
                    <a:pt x="1526849" y="1508460"/>
                    <a:pt x="1508273" y="1524971"/>
                    <a:pt x="1491246" y="1542514"/>
                  </a:cubicBezTo>
                  <a:cubicBezTo>
                    <a:pt x="1485054" y="1549222"/>
                    <a:pt x="1479895" y="1549222"/>
                    <a:pt x="1472155" y="1544062"/>
                  </a:cubicBezTo>
                  <a:cubicBezTo>
                    <a:pt x="1446356" y="1526519"/>
                    <a:pt x="1420041" y="1508976"/>
                    <a:pt x="1393726" y="1491948"/>
                  </a:cubicBezTo>
                  <a:cubicBezTo>
                    <a:pt x="1383923" y="1485241"/>
                    <a:pt x="1377215" y="1475437"/>
                    <a:pt x="1369992" y="1466666"/>
                  </a:cubicBezTo>
                  <a:cubicBezTo>
                    <a:pt x="1364316" y="1459958"/>
                    <a:pt x="1359672" y="1458926"/>
                    <a:pt x="1352964" y="1464602"/>
                  </a:cubicBezTo>
                  <a:cubicBezTo>
                    <a:pt x="1322005" y="1489885"/>
                    <a:pt x="1288983" y="1512588"/>
                    <a:pt x="1254413" y="1532711"/>
                  </a:cubicBezTo>
                  <a:cubicBezTo>
                    <a:pt x="1249769" y="1535291"/>
                    <a:pt x="1244609" y="1537871"/>
                    <a:pt x="1248737" y="1544578"/>
                  </a:cubicBezTo>
                  <a:cubicBezTo>
                    <a:pt x="1272472" y="1580181"/>
                    <a:pt x="1274020" y="1622491"/>
                    <a:pt x="1284339" y="1662221"/>
                  </a:cubicBezTo>
                  <a:cubicBezTo>
                    <a:pt x="1290531" y="1685440"/>
                    <a:pt x="1292079" y="1682344"/>
                    <a:pt x="1268860" y="1693180"/>
                  </a:cubicBezTo>
                  <a:cubicBezTo>
                    <a:pt x="1244609" y="1704531"/>
                    <a:pt x="1219842" y="1714335"/>
                    <a:pt x="1195591" y="1724654"/>
                  </a:cubicBezTo>
                  <a:cubicBezTo>
                    <a:pt x="1187851" y="1727750"/>
                    <a:pt x="1183208" y="1726718"/>
                    <a:pt x="1178564" y="1719495"/>
                  </a:cubicBezTo>
                  <a:cubicBezTo>
                    <a:pt x="1161021" y="1692664"/>
                    <a:pt x="1142962" y="1666865"/>
                    <a:pt x="1125418" y="1640034"/>
                  </a:cubicBezTo>
                  <a:cubicBezTo>
                    <a:pt x="1118711" y="1629715"/>
                    <a:pt x="1116131" y="1617847"/>
                    <a:pt x="1113035" y="1606496"/>
                  </a:cubicBezTo>
                  <a:cubicBezTo>
                    <a:pt x="1110971" y="1599272"/>
                    <a:pt x="1107359" y="1597208"/>
                    <a:pt x="1099619" y="1599272"/>
                  </a:cubicBezTo>
                  <a:cubicBezTo>
                    <a:pt x="1060405" y="1611139"/>
                    <a:pt x="1020675" y="1619395"/>
                    <a:pt x="979913" y="1624555"/>
                  </a:cubicBezTo>
                  <a:cubicBezTo>
                    <a:pt x="973205" y="1625587"/>
                    <a:pt x="971141" y="1628682"/>
                    <a:pt x="972173" y="1634874"/>
                  </a:cubicBezTo>
                  <a:cubicBezTo>
                    <a:pt x="979397" y="1680280"/>
                    <a:pt x="962885" y="1723106"/>
                    <a:pt x="957726" y="1767481"/>
                  </a:cubicBezTo>
                  <a:cubicBezTo>
                    <a:pt x="956694" y="1775220"/>
                    <a:pt x="952566" y="1777800"/>
                    <a:pt x="945858" y="1777800"/>
                  </a:cubicBezTo>
                  <a:cubicBezTo>
                    <a:pt x="929347" y="1778316"/>
                    <a:pt x="912320" y="1779348"/>
                    <a:pt x="895808" y="1779864"/>
                  </a:cubicBezTo>
                  <a:cubicBezTo>
                    <a:pt x="894776" y="1776252"/>
                    <a:pt x="894776" y="1776252"/>
                    <a:pt x="894776" y="1775736"/>
                  </a:cubicBezTo>
                  <a:close/>
                  <a:moveTo>
                    <a:pt x="890648" y="1454798"/>
                  </a:moveTo>
                  <a:cubicBezTo>
                    <a:pt x="1199203" y="1449638"/>
                    <a:pt x="1454096" y="1207645"/>
                    <a:pt x="1452548" y="884127"/>
                  </a:cubicBezTo>
                  <a:cubicBezTo>
                    <a:pt x="1451516" y="575057"/>
                    <a:pt x="1205395" y="320164"/>
                    <a:pt x="881361" y="322228"/>
                  </a:cubicBezTo>
                  <a:cubicBezTo>
                    <a:pt x="571775" y="324292"/>
                    <a:pt x="318429" y="570929"/>
                    <a:pt x="320494" y="893415"/>
                  </a:cubicBezTo>
                  <a:cubicBezTo>
                    <a:pt x="323073" y="1202485"/>
                    <a:pt x="569195" y="1452218"/>
                    <a:pt x="890648" y="1454798"/>
                  </a:cubicBezTo>
                  <a:close/>
                </a:path>
              </a:pathLst>
            </a:custGeom>
            <a:solidFill>
              <a:schemeClr val="dk1">
                <a:alpha val="470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1"/>
            <p:cNvSpPr/>
            <p:nvPr/>
          </p:nvSpPr>
          <p:spPr>
            <a:xfrm>
              <a:off x="6408280" y="6041992"/>
              <a:ext cx="494433" cy="491686"/>
            </a:xfrm>
            <a:custGeom>
              <a:avLst/>
              <a:gdLst/>
              <a:ahLst/>
              <a:cxnLst/>
              <a:rect l="l" t="t" r="r" b="b"/>
              <a:pathLst>
                <a:path w="1857518" h="1847198" extrusionOk="0">
                  <a:moveTo>
                    <a:pt x="959201" y="1852264"/>
                  </a:moveTo>
                  <a:cubicBezTo>
                    <a:pt x="943206" y="1852264"/>
                    <a:pt x="927211" y="1852264"/>
                    <a:pt x="910700" y="1852264"/>
                  </a:cubicBezTo>
                  <a:cubicBezTo>
                    <a:pt x="900380" y="1848652"/>
                    <a:pt x="894704" y="1840913"/>
                    <a:pt x="891608" y="1830593"/>
                  </a:cubicBezTo>
                  <a:cubicBezTo>
                    <a:pt x="874065" y="1776931"/>
                    <a:pt x="856006" y="1723270"/>
                    <a:pt x="838463" y="1669608"/>
                  </a:cubicBezTo>
                  <a:cubicBezTo>
                    <a:pt x="834335" y="1657224"/>
                    <a:pt x="826080" y="1649485"/>
                    <a:pt x="813180" y="1646905"/>
                  </a:cubicBezTo>
                  <a:cubicBezTo>
                    <a:pt x="785833" y="1640713"/>
                    <a:pt x="757970" y="1635037"/>
                    <a:pt x="730624" y="1628330"/>
                  </a:cubicBezTo>
                  <a:cubicBezTo>
                    <a:pt x="716176" y="1624718"/>
                    <a:pt x="704309" y="1628330"/>
                    <a:pt x="693990" y="1639165"/>
                  </a:cubicBezTo>
                  <a:cubicBezTo>
                    <a:pt x="654259" y="1680443"/>
                    <a:pt x="613497" y="1720690"/>
                    <a:pt x="573251" y="1761452"/>
                  </a:cubicBezTo>
                  <a:cubicBezTo>
                    <a:pt x="563963" y="1770739"/>
                    <a:pt x="553127" y="1772804"/>
                    <a:pt x="542292" y="1766612"/>
                  </a:cubicBezTo>
                  <a:cubicBezTo>
                    <a:pt x="498950" y="1742361"/>
                    <a:pt x="456123" y="1718110"/>
                    <a:pt x="412782" y="1693859"/>
                  </a:cubicBezTo>
                  <a:cubicBezTo>
                    <a:pt x="397818" y="1685603"/>
                    <a:pt x="394206" y="1676832"/>
                    <a:pt x="398334" y="1660836"/>
                  </a:cubicBezTo>
                  <a:cubicBezTo>
                    <a:pt x="412265" y="1605111"/>
                    <a:pt x="426713" y="1549901"/>
                    <a:pt x="440644" y="1494176"/>
                  </a:cubicBezTo>
                  <a:cubicBezTo>
                    <a:pt x="443741" y="1482308"/>
                    <a:pt x="441676" y="1471473"/>
                    <a:pt x="432904" y="1462185"/>
                  </a:cubicBezTo>
                  <a:cubicBezTo>
                    <a:pt x="412265" y="1440514"/>
                    <a:pt x="391110" y="1418843"/>
                    <a:pt x="370471" y="1397172"/>
                  </a:cubicBezTo>
                  <a:cubicBezTo>
                    <a:pt x="362216" y="1388400"/>
                    <a:pt x="351896" y="1385820"/>
                    <a:pt x="340545" y="1388400"/>
                  </a:cubicBezTo>
                  <a:cubicBezTo>
                    <a:pt x="330226" y="1390464"/>
                    <a:pt x="320422" y="1393044"/>
                    <a:pt x="310618" y="1395108"/>
                  </a:cubicBezTo>
                  <a:cubicBezTo>
                    <a:pt x="263664" y="1405428"/>
                    <a:pt x="217226" y="1416263"/>
                    <a:pt x="170273" y="1426583"/>
                  </a:cubicBezTo>
                  <a:cubicBezTo>
                    <a:pt x="157373" y="1429679"/>
                    <a:pt x="147054" y="1425035"/>
                    <a:pt x="141377" y="1413683"/>
                  </a:cubicBezTo>
                  <a:cubicBezTo>
                    <a:pt x="117642" y="1368277"/>
                    <a:pt x="94423" y="1322355"/>
                    <a:pt x="70689" y="1276949"/>
                  </a:cubicBezTo>
                  <a:cubicBezTo>
                    <a:pt x="65529" y="1266630"/>
                    <a:pt x="67593" y="1255278"/>
                    <a:pt x="75848" y="1247539"/>
                  </a:cubicBezTo>
                  <a:cubicBezTo>
                    <a:pt x="119191" y="1207292"/>
                    <a:pt x="163049" y="1166530"/>
                    <a:pt x="206391" y="1126284"/>
                  </a:cubicBezTo>
                  <a:cubicBezTo>
                    <a:pt x="215162" y="1118544"/>
                    <a:pt x="218258" y="1108225"/>
                    <a:pt x="216710" y="1096873"/>
                  </a:cubicBezTo>
                  <a:cubicBezTo>
                    <a:pt x="211551" y="1069010"/>
                    <a:pt x="206391" y="1040631"/>
                    <a:pt x="201231" y="1012769"/>
                  </a:cubicBezTo>
                  <a:cubicBezTo>
                    <a:pt x="199167" y="1000901"/>
                    <a:pt x="192459" y="993162"/>
                    <a:pt x="181108" y="989034"/>
                  </a:cubicBezTo>
                  <a:cubicBezTo>
                    <a:pt x="142925" y="975103"/>
                    <a:pt x="104743" y="961171"/>
                    <a:pt x="67077" y="947240"/>
                  </a:cubicBezTo>
                  <a:cubicBezTo>
                    <a:pt x="44890" y="938984"/>
                    <a:pt x="22187" y="931760"/>
                    <a:pt x="0" y="921957"/>
                  </a:cubicBezTo>
                  <a:cubicBezTo>
                    <a:pt x="0" y="912153"/>
                    <a:pt x="0" y="902866"/>
                    <a:pt x="0" y="893062"/>
                  </a:cubicBezTo>
                  <a:cubicBezTo>
                    <a:pt x="1548" y="876035"/>
                    <a:pt x="3096" y="859524"/>
                    <a:pt x="4643" y="842496"/>
                  </a:cubicBezTo>
                  <a:cubicBezTo>
                    <a:pt x="7740" y="809474"/>
                    <a:pt x="12383" y="776451"/>
                    <a:pt x="17543" y="743945"/>
                  </a:cubicBezTo>
                  <a:cubicBezTo>
                    <a:pt x="19091" y="733109"/>
                    <a:pt x="26831" y="725369"/>
                    <a:pt x="38182" y="723305"/>
                  </a:cubicBezTo>
                  <a:cubicBezTo>
                    <a:pt x="97003" y="712470"/>
                    <a:pt x="155309" y="702150"/>
                    <a:pt x="214131" y="691315"/>
                  </a:cubicBezTo>
                  <a:cubicBezTo>
                    <a:pt x="226514" y="689251"/>
                    <a:pt x="234770" y="682543"/>
                    <a:pt x="239929" y="671192"/>
                  </a:cubicBezTo>
                  <a:cubicBezTo>
                    <a:pt x="248701" y="649521"/>
                    <a:pt x="257989" y="627850"/>
                    <a:pt x="266760" y="606695"/>
                  </a:cubicBezTo>
                  <a:cubicBezTo>
                    <a:pt x="272436" y="593279"/>
                    <a:pt x="270888" y="581928"/>
                    <a:pt x="262116" y="570060"/>
                  </a:cubicBezTo>
                  <a:cubicBezTo>
                    <a:pt x="227546" y="525170"/>
                    <a:pt x="193492" y="479764"/>
                    <a:pt x="159437" y="434874"/>
                  </a:cubicBezTo>
                  <a:cubicBezTo>
                    <a:pt x="150665" y="423007"/>
                    <a:pt x="150665" y="412687"/>
                    <a:pt x="159953" y="401336"/>
                  </a:cubicBezTo>
                  <a:cubicBezTo>
                    <a:pt x="192975" y="360058"/>
                    <a:pt x="225998" y="319295"/>
                    <a:pt x="259536" y="278017"/>
                  </a:cubicBezTo>
                  <a:cubicBezTo>
                    <a:pt x="270372" y="265118"/>
                    <a:pt x="279144" y="262538"/>
                    <a:pt x="294623" y="268729"/>
                  </a:cubicBezTo>
                  <a:cubicBezTo>
                    <a:pt x="348801" y="291433"/>
                    <a:pt x="402978" y="313620"/>
                    <a:pt x="457672" y="336322"/>
                  </a:cubicBezTo>
                  <a:cubicBezTo>
                    <a:pt x="468507" y="340966"/>
                    <a:pt x="479342" y="340450"/>
                    <a:pt x="489146" y="333743"/>
                  </a:cubicBezTo>
                  <a:cubicBezTo>
                    <a:pt x="506690" y="321875"/>
                    <a:pt x="523717" y="310008"/>
                    <a:pt x="540744" y="298140"/>
                  </a:cubicBezTo>
                  <a:cubicBezTo>
                    <a:pt x="548999" y="292464"/>
                    <a:pt x="553127" y="284209"/>
                    <a:pt x="553127" y="273889"/>
                  </a:cubicBezTo>
                  <a:cubicBezTo>
                    <a:pt x="553127" y="267697"/>
                    <a:pt x="552612" y="261506"/>
                    <a:pt x="552096" y="255830"/>
                  </a:cubicBezTo>
                  <a:cubicBezTo>
                    <a:pt x="550032" y="228999"/>
                    <a:pt x="547968" y="202684"/>
                    <a:pt x="545904" y="175854"/>
                  </a:cubicBezTo>
                  <a:cubicBezTo>
                    <a:pt x="543840" y="149023"/>
                    <a:pt x="541776" y="122708"/>
                    <a:pt x="539712" y="95877"/>
                  </a:cubicBezTo>
                  <a:cubicBezTo>
                    <a:pt x="538680" y="83493"/>
                    <a:pt x="544872" y="73690"/>
                    <a:pt x="556739" y="69562"/>
                  </a:cubicBezTo>
                  <a:cubicBezTo>
                    <a:pt x="609885" y="51503"/>
                    <a:pt x="663031" y="33444"/>
                    <a:pt x="716176" y="15901"/>
                  </a:cubicBezTo>
                  <a:cubicBezTo>
                    <a:pt x="719788" y="14869"/>
                    <a:pt x="722884" y="14353"/>
                    <a:pt x="726496" y="14353"/>
                  </a:cubicBezTo>
                  <a:cubicBezTo>
                    <a:pt x="736299" y="14869"/>
                    <a:pt x="742491" y="21060"/>
                    <a:pt x="748167" y="28800"/>
                  </a:cubicBezTo>
                  <a:cubicBezTo>
                    <a:pt x="781189" y="76786"/>
                    <a:pt x="814728" y="124772"/>
                    <a:pt x="847750" y="172758"/>
                  </a:cubicBezTo>
                  <a:cubicBezTo>
                    <a:pt x="855490" y="183593"/>
                    <a:pt x="865810" y="188753"/>
                    <a:pt x="878709" y="187721"/>
                  </a:cubicBezTo>
                  <a:cubicBezTo>
                    <a:pt x="896252" y="186173"/>
                    <a:pt x="914312" y="185657"/>
                    <a:pt x="931855" y="185657"/>
                  </a:cubicBezTo>
                  <a:cubicBezTo>
                    <a:pt x="939079" y="185657"/>
                    <a:pt x="944239" y="183077"/>
                    <a:pt x="948366" y="177401"/>
                  </a:cubicBezTo>
                  <a:cubicBezTo>
                    <a:pt x="950430" y="174822"/>
                    <a:pt x="952494" y="171726"/>
                    <a:pt x="954042" y="169146"/>
                  </a:cubicBezTo>
                  <a:cubicBezTo>
                    <a:pt x="962814" y="153150"/>
                    <a:pt x="971069" y="137155"/>
                    <a:pt x="979840" y="121676"/>
                  </a:cubicBezTo>
                  <a:cubicBezTo>
                    <a:pt x="998932" y="85558"/>
                    <a:pt x="1018539" y="49955"/>
                    <a:pt x="1037630" y="13837"/>
                  </a:cubicBezTo>
                  <a:cubicBezTo>
                    <a:pt x="1043822" y="2485"/>
                    <a:pt x="1053626" y="-2159"/>
                    <a:pt x="1066525" y="937"/>
                  </a:cubicBezTo>
                  <a:cubicBezTo>
                    <a:pt x="1122251" y="14353"/>
                    <a:pt x="1177976" y="27252"/>
                    <a:pt x="1233702" y="40667"/>
                  </a:cubicBezTo>
                  <a:cubicBezTo>
                    <a:pt x="1245569" y="43763"/>
                    <a:pt x="1252793" y="52535"/>
                    <a:pt x="1253309" y="64918"/>
                  </a:cubicBezTo>
                  <a:cubicBezTo>
                    <a:pt x="1253825" y="71626"/>
                    <a:pt x="1253825" y="78334"/>
                    <a:pt x="1254341" y="85042"/>
                  </a:cubicBezTo>
                  <a:cubicBezTo>
                    <a:pt x="1255888" y="126836"/>
                    <a:pt x="1256921" y="168630"/>
                    <a:pt x="1258468" y="209908"/>
                  </a:cubicBezTo>
                  <a:cubicBezTo>
                    <a:pt x="1258985" y="221260"/>
                    <a:pt x="1259501" y="233127"/>
                    <a:pt x="1260016" y="244478"/>
                  </a:cubicBezTo>
                  <a:cubicBezTo>
                    <a:pt x="1260532" y="255830"/>
                    <a:pt x="1266208" y="264602"/>
                    <a:pt x="1276012" y="270277"/>
                  </a:cubicBezTo>
                  <a:cubicBezTo>
                    <a:pt x="1288395" y="277501"/>
                    <a:pt x="1301295" y="284209"/>
                    <a:pt x="1313678" y="291948"/>
                  </a:cubicBezTo>
                  <a:cubicBezTo>
                    <a:pt x="1326062" y="299172"/>
                    <a:pt x="1337413" y="298656"/>
                    <a:pt x="1349797" y="291948"/>
                  </a:cubicBezTo>
                  <a:cubicBezTo>
                    <a:pt x="1400879" y="263570"/>
                    <a:pt x="1451444" y="235191"/>
                    <a:pt x="1502526" y="206812"/>
                  </a:cubicBezTo>
                  <a:cubicBezTo>
                    <a:pt x="1514394" y="200105"/>
                    <a:pt x="1525745" y="202168"/>
                    <a:pt x="1535033" y="211456"/>
                  </a:cubicBezTo>
                  <a:cubicBezTo>
                    <a:pt x="1574763" y="251702"/>
                    <a:pt x="1613977" y="292464"/>
                    <a:pt x="1653707" y="332711"/>
                  </a:cubicBezTo>
                  <a:cubicBezTo>
                    <a:pt x="1664027" y="343546"/>
                    <a:pt x="1665575" y="353350"/>
                    <a:pt x="1657835" y="366249"/>
                  </a:cubicBezTo>
                  <a:cubicBezTo>
                    <a:pt x="1628424" y="416299"/>
                    <a:pt x="1598497" y="465833"/>
                    <a:pt x="1569087" y="515883"/>
                  </a:cubicBezTo>
                  <a:cubicBezTo>
                    <a:pt x="1562379" y="527234"/>
                    <a:pt x="1561863" y="539102"/>
                    <a:pt x="1568571" y="550453"/>
                  </a:cubicBezTo>
                  <a:cubicBezTo>
                    <a:pt x="1576311" y="564384"/>
                    <a:pt x="1583534" y="578316"/>
                    <a:pt x="1591274" y="592247"/>
                  </a:cubicBezTo>
                  <a:cubicBezTo>
                    <a:pt x="1596950" y="602567"/>
                    <a:pt x="1605721" y="608243"/>
                    <a:pt x="1617589" y="608759"/>
                  </a:cubicBezTo>
                  <a:cubicBezTo>
                    <a:pt x="1637196" y="610307"/>
                    <a:pt x="1657319" y="611339"/>
                    <a:pt x="1676926" y="612886"/>
                  </a:cubicBezTo>
                  <a:cubicBezTo>
                    <a:pt x="1717172" y="615466"/>
                    <a:pt x="1757419" y="618046"/>
                    <a:pt x="1797665" y="620626"/>
                  </a:cubicBezTo>
                  <a:cubicBezTo>
                    <a:pt x="1809016" y="621142"/>
                    <a:pt x="1818304" y="628882"/>
                    <a:pt x="1820884" y="640233"/>
                  </a:cubicBezTo>
                  <a:cubicBezTo>
                    <a:pt x="1833267" y="695959"/>
                    <a:pt x="1845135" y="752200"/>
                    <a:pt x="1857518" y="808442"/>
                  </a:cubicBezTo>
                  <a:cubicBezTo>
                    <a:pt x="1859066" y="816181"/>
                    <a:pt x="1857002" y="822889"/>
                    <a:pt x="1851842" y="829081"/>
                  </a:cubicBezTo>
                  <a:cubicBezTo>
                    <a:pt x="1849262" y="832177"/>
                    <a:pt x="1845135" y="834241"/>
                    <a:pt x="1841523" y="836305"/>
                  </a:cubicBezTo>
                  <a:cubicBezTo>
                    <a:pt x="1789925" y="862103"/>
                    <a:pt x="1738327" y="887902"/>
                    <a:pt x="1686214" y="913701"/>
                  </a:cubicBezTo>
                  <a:cubicBezTo>
                    <a:pt x="1675378" y="919377"/>
                    <a:pt x="1669187" y="927633"/>
                    <a:pt x="1668670" y="940016"/>
                  </a:cubicBezTo>
                  <a:cubicBezTo>
                    <a:pt x="1667639" y="959623"/>
                    <a:pt x="1666090" y="978714"/>
                    <a:pt x="1665059" y="998322"/>
                  </a:cubicBezTo>
                  <a:cubicBezTo>
                    <a:pt x="1664543" y="1009673"/>
                    <a:pt x="1668670" y="1019477"/>
                    <a:pt x="1678474" y="1026184"/>
                  </a:cubicBezTo>
                  <a:cubicBezTo>
                    <a:pt x="1726460" y="1061271"/>
                    <a:pt x="1773930" y="1096873"/>
                    <a:pt x="1821916" y="1131960"/>
                  </a:cubicBezTo>
                  <a:cubicBezTo>
                    <a:pt x="1833267" y="1140215"/>
                    <a:pt x="1836879" y="1150535"/>
                    <a:pt x="1831720" y="1163950"/>
                  </a:cubicBezTo>
                  <a:cubicBezTo>
                    <a:pt x="1822948" y="1188201"/>
                    <a:pt x="1814176" y="1212452"/>
                    <a:pt x="1805404" y="1236703"/>
                  </a:cubicBezTo>
                  <a:cubicBezTo>
                    <a:pt x="1795601" y="1263534"/>
                    <a:pt x="1785798" y="1290881"/>
                    <a:pt x="1775478" y="1317711"/>
                  </a:cubicBezTo>
                  <a:cubicBezTo>
                    <a:pt x="1771350" y="1329063"/>
                    <a:pt x="1761546" y="1335255"/>
                    <a:pt x="1750195" y="1334223"/>
                  </a:cubicBezTo>
                  <a:cubicBezTo>
                    <a:pt x="1728524" y="1332159"/>
                    <a:pt x="1707369" y="1329579"/>
                    <a:pt x="1685698" y="1327515"/>
                  </a:cubicBezTo>
                  <a:cubicBezTo>
                    <a:pt x="1648548" y="1323387"/>
                    <a:pt x="1611397" y="1319259"/>
                    <a:pt x="1574247" y="1315648"/>
                  </a:cubicBezTo>
                  <a:cubicBezTo>
                    <a:pt x="1562379" y="1314616"/>
                    <a:pt x="1553092" y="1318743"/>
                    <a:pt x="1545868" y="1328547"/>
                  </a:cubicBezTo>
                  <a:cubicBezTo>
                    <a:pt x="1532453" y="1346606"/>
                    <a:pt x="1519553" y="1365181"/>
                    <a:pt x="1505622" y="1383241"/>
                  </a:cubicBezTo>
                  <a:cubicBezTo>
                    <a:pt x="1497366" y="1394076"/>
                    <a:pt x="1496334" y="1405428"/>
                    <a:pt x="1500978" y="1417811"/>
                  </a:cubicBezTo>
                  <a:cubicBezTo>
                    <a:pt x="1521617" y="1472505"/>
                    <a:pt x="1542772" y="1527198"/>
                    <a:pt x="1563411" y="1581892"/>
                  </a:cubicBezTo>
                  <a:cubicBezTo>
                    <a:pt x="1569087" y="1596339"/>
                    <a:pt x="1565991" y="1606143"/>
                    <a:pt x="1554124" y="1615430"/>
                  </a:cubicBezTo>
                  <a:cubicBezTo>
                    <a:pt x="1512845" y="1646389"/>
                    <a:pt x="1472083" y="1677864"/>
                    <a:pt x="1430805" y="1708822"/>
                  </a:cubicBezTo>
                  <a:cubicBezTo>
                    <a:pt x="1418938" y="1717594"/>
                    <a:pt x="1408618" y="1717594"/>
                    <a:pt x="1397266" y="1708306"/>
                  </a:cubicBezTo>
                  <a:cubicBezTo>
                    <a:pt x="1352892" y="1672704"/>
                    <a:pt x="1308003" y="1636585"/>
                    <a:pt x="1263628" y="1600467"/>
                  </a:cubicBezTo>
                  <a:cubicBezTo>
                    <a:pt x="1253825" y="1592727"/>
                    <a:pt x="1243505" y="1590147"/>
                    <a:pt x="1232154" y="1594275"/>
                  </a:cubicBezTo>
                  <a:cubicBezTo>
                    <a:pt x="1205839" y="1604079"/>
                    <a:pt x="1179524" y="1613883"/>
                    <a:pt x="1153725" y="1624202"/>
                  </a:cubicBezTo>
                  <a:cubicBezTo>
                    <a:pt x="1143406" y="1628330"/>
                    <a:pt x="1137214" y="1636070"/>
                    <a:pt x="1134634" y="1646905"/>
                  </a:cubicBezTo>
                  <a:cubicBezTo>
                    <a:pt x="1131022" y="1663932"/>
                    <a:pt x="1127411" y="1681475"/>
                    <a:pt x="1123798" y="1698503"/>
                  </a:cubicBezTo>
                  <a:cubicBezTo>
                    <a:pt x="1115027" y="1739781"/>
                    <a:pt x="1106771" y="1780543"/>
                    <a:pt x="1097999" y="1821821"/>
                  </a:cubicBezTo>
                  <a:cubicBezTo>
                    <a:pt x="1095420" y="1833689"/>
                    <a:pt x="1088196" y="1840913"/>
                    <a:pt x="1076329" y="1842460"/>
                  </a:cubicBezTo>
                  <a:cubicBezTo>
                    <a:pt x="1048982" y="1846072"/>
                    <a:pt x="1021635" y="1848652"/>
                    <a:pt x="994288" y="1851232"/>
                  </a:cubicBezTo>
                  <a:cubicBezTo>
                    <a:pt x="980873" y="1850200"/>
                    <a:pt x="970037" y="1851232"/>
                    <a:pt x="959201" y="1852264"/>
                  </a:cubicBezTo>
                  <a:close/>
                  <a:moveTo>
                    <a:pt x="928759" y="382245"/>
                  </a:moveTo>
                  <a:cubicBezTo>
                    <a:pt x="633620" y="381729"/>
                    <a:pt x="388015" y="619594"/>
                    <a:pt x="386983" y="921957"/>
                  </a:cubicBezTo>
                  <a:cubicBezTo>
                    <a:pt x="385951" y="1222772"/>
                    <a:pt x="627428" y="1464765"/>
                    <a:pt x="926695" y="1465797"/>
                  </a:cubicBezTo>
                  <a:cubicBezTo>
                    <a:pt x="1229058" y="1466829"/>
                    <a:pt x="1470019" y="1222772"/>
                    <a:pt x="1470535" y="924537"/>
                  </a:cubicBezTo>
                  <a:cubicBezTo>
                    <a:pt x="1470535" y="625270"/>
                    <a:pt x="1228026" y="381729"/>
                    <a:pt x="928759" y="382245"/>
                  </a:cubicBezTo>
                  <a:close/>
                </a:path>
              </a:pathLst>
            </a:custGeom>
            <a:solidFill>
              <a:schemeClr val="dk1">
                <a:alpha val="470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layout">
  <p:cSld name="Cover slide layout">
    <p:bg>
      <p:bgPr>
        <a:solidFill>
          <a:schemeClr val="accent6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51"/>
          <p:cNvSpPr/>
          <p:nvPr/>
        </p:nvSpPr>
        <p:spPr>
          <a:xfrm>
            <a:off x="-8316" y="1423107"/>
            <a:ext cx="12208633" cy="5434893"/>
          </a:xfrm>
          <a:custGeom>
            <a:avLst/>
            <a:gdLst/>
            <a:ahLst/>
            <a:cxnLst/>
            <a:rect l="l" t="t" r="r" b="b"/>
            <a:pathLst>
              <a:path w="12208633" h="5434893" extrusionOk="0">
                <a:moveTo>
                  <a:pt x="7143321" y="892474"/>
                </a:moveTo>
                <a:lnTo>
                  <a:pt x="7143335" y="895416"/>
                </a:lnTo>
                <a:lnTo>
                  <a:pt x="7147277" y="895507"/>
                </a:lnTo>
                <a:lnTo>
                  <a:pt x="7147099" y="892474"/>
                </a:lnTo>
                <a:close/>
                <a:moveTo>
                  <a:pt x="6355163" y="727493"/>
                </a:moveTo>
                <a:lnTo>
                  <a:pt x="6355358" y="727687"/>
                </a:lnTo>
                <a:cubicBezTo>
                  <a:pt x="6355163" y="727687"/>
                  <a:pt x="6355163" y="727687"/>
                  <a:pt x="6354969" y="727687"/>
                </a:cubicBezTo>
                <a:cubicBezTo>
                  <a:pt x="6354969" y="727881"/>
                  <a:pt x="6354775" y="728075"/>
                  <a:pt x="6354969" y="728075"/>
                </a:cubicBezTo>
                <a:cubicBezTo>
                  <a:pt x="6354969" y="727881"/>
                  <a:pt x="6355163" y="727881"/>
                  <a:pt x="6355358" y="727687"/>
                </a:cubicBezTo>
                <a:cubicBezTo>
                  <a:pt x="6355358" y="727687"/>
                  <a:pt x="6355552" y="727493"/>
                  <a:pt x="6355552" y="727493"/>
                </a:cubicBezTo>
                <a:cubicBezTo>
                  <a:pt x="6355358" y="727493"/>
                  <a:pt x="6355358" y="727493"/>
                  <a:pt x="6355163" y="727493"/>
                </a:cubicBezTo>
                <a:close/>
                <a:moveTo>
                  <a:pt x="8604691" y="725788"/>
                </a:moveTo>
                <a:cubicBezTo>
                  <a:pt x="8595865" y="725788"/>
                  <a:pt x="8591193" y="727865"/>
                  <a:pt x="8591193" y="738248"/>
                </a:cubicBezTo>
                <a:cubicBezTo>
                  <a:pt x="8591712" y="788607"/>
                  <a:pt x="8591712" y="839485"/>
                  <a:pt x="8590674" y="889843"/>
                </a:cubicBezTo>
                <a:cubicBezTo>
                  <a:pt x="8590674" y="899188"/>
                  <a:pt x="8593789" y="903341"/>
                  <a:pt x="8603653" y="903341"/>
                </a:cubicBezTo>
                <a:cubicBezTo>
                  <a:pt x="8613517" y="903341"/>
                  <a:pt x="8616632" y="899708"/>
                  <a:pt x="8616632" y="889843"/>
                </a:cubicBezTo>
                <a:cubicBezTo>
                  <a:pt x="8616112" y="864923"/>
                  <a:pt x="8616632" y="840523"/>
                  <a:pt x="8616632" y="815603"/>
                </a:cubicBezTo>
                <a:cubicBezTo>
                  <a:pt x="8616632" y="790164"/>
                  <a:pt x="8616112" y="764206"/>
                  <a:pt x="8616632" y="738767"/>
                </a:cubicBezTo>
                <a:cubicBezTo>
                  <a:pt x="8616632" y="729941"/>
                  <a:pt x="8614555" y="725788"/>
                  <a:pt x="8604691" y="725788"/>
                </a:cubicBezTo>
                <a:close/>
                <a:moveTo>
                  <a:pt x="8744865" y="683217"/>
                </a:moveTo>
                <a:cubicBezTo>
                  <a:pt x="8737078" y="683217"/>
                  <a:pt x="8735001" y="687370"/>
                  <a:pt x="8735001" y="694119"/>
                </a:cubicBezTo>
                <a:cubicBezTo>
                  <a:pt x="8735001" y="760053"/>
                  <a:pt x="8735001" y="825986"/>
                  <a:pt x="8735520" y="892439"/>
                </a:cubicBezTo>
                <a:cubicBezTo>
                  <a:pt x="8735001" y="900226"/>
                  <a:pt x="8738635" y="903341"/>
                  <a:pt x="8746422" y="903341"/>
                </a:cubicBezTo>
                <a:cubicBezTo>
                  <a:pt x="8759921" y="902822"/>
                  <a:pt x="8773938" y="902822"/>
                  <a:pt x="8787436" y="903341"/>
                </a:cubicBezTo>
                <a:cubicBezTo>
                  <a:pt x="8797819" y="903861"/>
                  <a:pt x="8801454" y="899708"/>
                  <a:pt x="8801454" y="889324"/>
                </a:cubicBezTo>
                <a:cubicBezTo>
                  <a:pt x="8800934" y="865443"/>
                  <a:pt x="8801454" y="842080"/>
                  <a:pt x="8801454" y="818718"/>
                </a:cubicBezTo>
                <a:cubicBezTo>
                  <a:pt x="8801454" y="813527"/>
                  <a:pt x="8800415" y="805739"/>
                  <a:pt x="8807164" y="805739"/>
                </a:cubicBezTo>
                <a:cubicBezTo>
                  <a:pt x="8825854" y="805739"/>
                  <a:pt x="8822220" y="792760"/>
                  <a:pt x="8822739" y="781857"/>
                </a:cubicBezTo>
                <a:cubicBezTo>
                  <a:pt x="8822739" y="773551"/>
                  <a:pt x="8819105" y="771474"/>
                  <a:pt x="8811317" y="771474"/>
                </a:cubicBezTo>
                <a:cubicBezTo>
                  <a:pt x="8798858" y="771474"/>
                  <a:pt x="8786398" y="770955"/>
                  <a:pt x="8773938" y="771474"/>
                </a:cubicBezTo>
                <a:cubicBezTo>
                  <a:pt x="8761478" y="771994"/>
                  <a:pt x="8756286" y="766283"/>
                  <a:pt x="8756286" y="754342"/>
                </a:cubicBezTo>
                <a:cubicBezTo>
                  <a:pt x="8756286" y="744997"/>
                  <a:pt x="8756286" y="735133"/>
                  <a:pt x="8756286" y="725269"/>
                </a:cubicBezTo>
                <a:cubicBezTo>
                  <a:pt x="8755767" y="725269"/>
                  <a:pt x="8755767" y="725269"/>
                  <a:pt x="8755767" y="725269"/>
                </a:cubicBezTo>
                <a:cubicBezTo>
                  <a:pt x="8755767" y="714886"/>
                  <a:pt x="8755767" y="705021"/>
                  <a:pt x="8755767" y="694638"/>
                </a:cubicBezTo>
                <a:cubicBezTo>
                  <a:pt x="8755767" y="686851"/>
                  <a:pt x="8753171" y="683217"/>
                  <a:pt x="8744865" y="683217"/>
                </a:cubicBezTo>
                <a:close/>
                <a:moveTo>
                  <a:pt x="5999516" y="672943"/>
                </a:moveTo>
                <a:lnTo>
                  <a:pt x="5999516" y="672950"/>
                </a:lnTo>
                <a:lnTo>
                  <a:pt x="6106191" y="672950"/>
                </a:lnTo>
                <a:lnTo>
                  <a:pt x="6106226" y="672943"/>
                </a:lnTo>
                <a:lnTo>
                  <a:pt x="6103287" y="672943"/>
                </a:lnTo>
                <a:lnTo>
                  <a:pt x="6095614" y="672943"/>
                </a:lnTo>
                <a:close/>
                <a:moveTo>
                  <a:pt x="5844017" y="672943"/>
                </a:moveTo>
                <a:lnTo>
                  <a:pt x="5844017" y="672950"/>
                </a:lnTo>
                <a:lnTo>
                  <a:pt x="5950885" y="672950"/>
                </a:lnTo>
                <a:lnTo>
                  <a:pt x="5950920" y="672943"/>
                </a:lnTo>
                <a:lnTo>
                  <a:pt x="5947738" y="672943"/>
                </a:lnTo>
                <a:lnTo>
                  <a:pt x="5940066" y="672943"/>
                </a:lnTo>
                <a:close/>
                <a:moveTo>
                  <a:pt x="2661207" y="578320"/>
                </a:moveTo>
                <a:lnTo>
                  <a:pt x="2649387" y="591167"/>
                </a:lnTo>
                <a:lnTo>
                  <a:pt x="2649387" y="660718"/>
                </a:lnTo>
                <a:lnTo>
                  <a:pt x="2661207" y="660966"/>
                </a:lnTo>
                <a:cubicBezTo>
                  <a:pt x="2661207" y="660966"/>
                  <a:pt x="2661207" y="660966"/>
                  <a:pt x="2661207" y="612643"/>
                </a:cubicBezTo>
                <a:close/>
                <a:moveTo>
                  <a:pt x="2521154" y="535617"/>
                </a:moveTo>
                <a:cubicBezTo>
                  <a:pt x="2512848" y="535617"/>
                  <a:pt x="2510252" y="539251"/>
                  <a:pt x="2510252" y="547038"/>
                </a:cubicBezTo>
                <a:cubicBezTo>
                  <a:pt x="2510252" y="557421"/>
                  <a:pt x="2510252" y="567286"/>
                  <a:pt x="2510252" y="577669"/>
                </a:cubicBezTo>
                <a:cubicBezTo>
                  <a:pt x="2510252" y="577669"/>
                  <a:pt x="2510252" y="577669"/>
                  <a:pt x="2509733" y="577669"/>
                </a:cubicBezTo>
                <a:cubicBezTo>
                  <a:pt x="2509733" y="587533"/>
                  <a:pt x="2509733" y="597397"/>
                  <a:pt x="2509733" y="606742"/>
                </a:cubicBezTo>
                <a:cubicBezTo>
                  <a:pt x="2509733" y="618683"/>
                  <a:pt x="2504541" y="624394"/>
                  <a:pt x="2492081" y="623874"/>
                </a:cubicBezTo>
                <a:cubicBezTo>
                  <a:pt x="2479621" y="623355"/>
                  <a:pt x="2467161" y="623874"/>
                  <a:pt x="2454702" y="623874"/>
                </a:cubicBezTo>
                <a:cubicBezTo>
                  <a:pt x="2446914" y="623874"/>
                  <a:pt x="2443280" y="625951"/>
                  <a:pt x="2443280" y="634257"/>
                </a:cubicBezTo>
                <a:cubicBezTo>
                  <a:pt x="2443799" y="645160"/>
                  <a:pt x="2440165" y="658139"/>
                  <a:pt x="2458855" y="658139"/>
                </a:cubicBezTo>
                <a:cubicBezTo>
                  <a:pt x="2465604" y="658139"/>
                  <a:pt x="2464565" y="665927"/>
                  <a:pt x="2464565" y="671118"/>
                </a:cubicBezTo>
                <a:lnTo>
                  <a:pt x="2464565" y="735104"/>
                </a:lnTo>
                <a:lnTo>
                  <a:pt x="2530525" y="735104"/>
                </a:lnTo>
                <a:lnTo>
                  <a:pt x="2531018" y="546519"/>
                </a:lnTo>
                <a:cubicBezTo>
                  <a:pt x="2531018" y="539770"/>
                  <a:pt x="2528941" y="535617"/>
                  <a:pt x="2521154" y="535617"/>
                </a:cubicBezTo>
                <a:close/>
                <a:moveTo>
                  <a:pt x="8701774" y="534218"/>
                </a:moveTo>
                <a:cubicBezTo>
                  <a:pt x="8696063" y="534218"/>
                  <a:pt x="8688276" y="532660"/>
                  <a:pt x="8688276" y="540967"/>
                </a:cubicBezTo>
                <a:cubicBezTo>
                  <a:pt x="8688276" y="550312"/>
                  <a:pt x="8681527" y="562253"/>
                  <a:pt x="8695025" y="567963"/>
                </a:cubicBezTo>
                <a:cubicBezTo>
                  <a:pt x="8725656" y="580943"/>
                  <a:pt x="8736558" y="605343"/>
                  <a:pt x="8735520" y="637012"/>
                </a:cubicBezTo>
                <a:cubicBezTo>
                  <a:pt x="8735001" y="666604"/>
                  <a:pt x="8733443" y="664008"/>
                  <a:pt x="8760440" y="664008"/>
                </a:cubicBezTo>
                <a:cubicBezTo>
                  <a:pt x="8763036" y="664008"/>
                  <a:pt x="8765112" y="664008"/>
                  <a:pt x="8767189" y="664527"/>
                </a:cubicBezTo>
                <a:cubicBezTo>
                  <a:pt x="8772899" y="665566"/>
                  <a:pt x="8777053" y="667124"/>
                  <a:pt x="8776534" y="675429"/>
                </a:cubicBezTo>
                <a:cubicBezTo>
                  <a:pt x="8774976" y="692043"/>
                  <a:pt x="8776014" y="708136"/>
                  <a:pt x="8776014" y="724750"/>
                </a:cubicBezTo>
                <a:cubicBezTo>
                  <a:pt x="8776014" y="749669"/>
                  <a:pt x="8776014" y="749669"/>
                  <a:pt x="8799896" y="750708"/>
                </a:cubicBezTo>
                <a:cubicBezTo>
                  <a:pt x="8801454" y="750708"/>
                  <a:pt x="8802492" y="751227"/>
                  <a:pt x="8804049" y="751227"/>
                </a:cubicBezTo>
                <a:cubicBezTo>
                  <a:pt x="8812875" y="751746"/>
                  <a:pt x="8822220" y="754861"/>
                  <a:pt x="8822739" y="740324"/>
                </a:cubicBezTo>
                <a:cubicBezTo>
                  <a:pt x="8823777" y="714886"/>
                  <a:pt x="8823777" y="713328"/>
                  <a:pt x="8806645" y="712809"/>
                </a:cubicBezTo>
                <a:cubicBezTo>
                  <a:pt x="8789513" y="711771"/>
                  <a:pt x="8785359" y="708136"/>
                  <a:pt x="8785359" y="691004"/>
                </a:cubicBezTo>
                <a:cubicBezTo>
                  <a:pt x="8785359" y="667124"/>
                  <a:pt x="8785359" y="643761"/>
                  <a:pt x="8785359" y="620399"/>
                </a:cubicBezTo>
                <a:cubicBezTo>
                  <a:pt x="8784840" y="620399"/>
                  <a:pt x="8784840" y="620399"/>
                  <a:pt x="8784840" y="620399"/>
                </a:cubicBezTo>
                <a:cubicBezTo>
                  <a:pt x="8784840" y="596517"/>
                  <a:pt x="8784321" y="572636"/>
                  <a:pt x="8784840" y="548755"/>
                </a:cubicBezTo>
                <a:cubicBezTo>
                  <a:pt x="8785359" y="538371"/>
                  <a:pt x="8782244" y="533698"/>
                  <a:pt x="8770823" y="534218"/>
                </a:cubicBezTo>
                <a:cubicBezTo>
                  <a:pt x="8747980" y="534737"/>
                  <a:pt x="8724618" y="534218"/>
                  <a:pt x="8701774" y="534218"/>
                </a:cubicBezTo>
                <a:close/>
                <a:moveTo>
                  <a:pt x="7932693" y="518578"/>
                </a:moveTo>
                <a:cubicBezTo>
                  <a:pt x="7932693" y="518892"/>
                  <a:pt x="7932378" y="519208"/>
                  <a:pt x="7932378" y="519208"/>
                </a:cubicBezTo>
                <a:cubicBezTo>
                  <a:pt x="7932378" y="519208"/>
                  <a:pt x="7932693" y="519208"/>
                  <a:pt x="7932693" y="519208"/>
                </a:cubicBezTo>
                <a:cubicBezTo>
                  <a:pt x="7932693" y="519208"/>
                  <a:pt x="7932693" y="518892"/>
                  <a:pt x="7932693" y="518578"/>
                </a:cubicBezTo>
                <a:close/>
                <a:moveTo>
                  <a:pt x="7991282" y="518263"/>
                </a:moveTo>
                <a:cubicBezTo>
                  <a:pt x="7991282" y="518578"/>
                  <a:pt x="7991282" y="518578"/>
                  <a:pt x="7991282" y="518892"/>
                </a:cubicBezTo>
                <a:cubicBezTo>
                  <a:pt x="7991282" y="518892"/>
                  <a:pt x="7991597" y="518892"/>
                  <a:pt x="7991597" y="518892"/>
                </a:cubicBezTo>
                <a:cubicBezTo>
                  <a:pt x="7991597" y="518578"/>
                  <a:pt x="7991282" y="518578"/>
                  <a:pt x="7991282" y="518263"/>
                </a:cubicBezTo>
                <a:close/>
                <a:moveTo>
                  <a:pt x="7933323" y="517633"/>
                </a:moveTo>
                <a:cubicBezTo>
                  <a:pt x="7933008" y="517948"/>
                  <a:pt x="7933008" y="517948"/>
                  <a:pt x="7933008" y="518263"/>
                </a:cubicBezTo>
                <a:cubicBezTo>
                  <a:pt x="7933008" y="518263"/>
                  <a:pt x="7933323" y="518263"/>
                  <a:pt x="7933323" y="518263"/>
                </a:cubicBezTo>
                <a:cubicBezTo>
                  <a:pt x="7933323" y="517948"/>
                  <a:pt x="7933323" y="517948"/>
                  <a:pt x="7933323" y="517633"/>
                </a:cubicBezTo>
                <a:close/>
                <a:moveTo>
                  <a:pt x="9995853" y="483450"/>
                </a:moveTo>
                <a:lnTo>
                  <a:pt x="9995853" y="547260"/>
                </a:lnTo>
                <a:lnTo>
                  <a:pt x="10005688" y="548252"/>
                </a:lnTo>
                <a:cubicBezTo>
                  <a:pt x="10042501" y="555784"/>
                  <a:pt x="10070193" y="588356"/>
                  <a:pt x="10070193" y="627396"/>
                </a:cubicBezTo>
                <a:lnTo>
                  <a:pt x="10070193" y="839288"/>
                </a:lnTo>
                <a:lnTo>
                  <a:pt x="10098404" y="839288"/>
                </a:lnTo>
                <a:lnTo>
                  <a:pt x="10098404" y="483450"/>
                </a:lnTo>
                <a:close/>
                <a:moveTo>
                  <a:pt x="9781381" y="483450"/>
                </a:moveTo>
                <a:lnTo>
                  <a:pt x="9781381" y="547123"/>
                </a:lnTo>
                <a:lnTo>
                  <a:pt x="9792075" y="548201"/>
                </a:lnTo>
                <a:cubicBezTo>
                  <a:pt x="9828888" y="555733"/>
                  <a:pt x="9856579" y="588305"/>
                  <a:pt x="9856579" y="627345"/>
                </a:cubicBezTo>
                <a:lnTo>
                  <a:pt x="9856579" y="839288"/>
                </a:lnTo>
                <a:lnTo>
                  <a:pt x="9908622" y="839288"/>
                </a:lnTo>
                <a:lnTo>
                  <a:pt x="9908621" y="627396"/>
                </a:lnTo>
                <a:lnTo>
                  <a:pt x="9908622" y="627394"/>
                </a:lnTo>
                <a:lnTo>
                  <a:pt x="9908622" y="620889"/>
                </a:lnTo>
                <a:lnTo>
                  <a:pt x="9909277" y="620889"/>
                </a:lnTo>
                <a:lnTo>
                  <a:pt x="9910263" y="611115"/>
                </a:lnTo>
                <a:cubicBezTo>
                  <a:pt x="9916854" y="578904"/>
                  <a:pt x="9942616" y="553676"/>
                  <a:pt x="9975107" y="547872"/>
                </a:cubicBezTo>
                <a:lnTo>
                  <a:pt x="9975644" y="547825"/>
                </a:lnTo>
                <a:lnTo>
                  <a:pt x="9975644" y="483450"/>
                </a:lnTo>
                <a:close/>
                <a:moveTo>
                  <a:pt x="4460613" y="410313"/>
                </a:moveTo>
                <a:lnTo>
                  <a:pt x="4460613" y="474688"/>
                </a:lnTo>
                <a:lnTo>
                  <a:pt x="4461150" y="474735"/>
                </a:lnTo>
                <a:cubicBezTo>
                  <a:pt x="4493641" y="480539"/>
                  <a:pt x="4519403" y="505767"/>
                  <a:pt x="4525994" y="537978"/>
                </a:cubicBezTo>
                <a:lnTo>
                  <a:pt x="4526979" y="547752"/>
                </a:lnTo>
                <a:lnTo>
                  <a:pt x="4527635" y="547752"/>
                </a:lnTo>
                <a:lnTo>
                  <a:pt x="4527635" y="554257"/>
                </a:lnTo>
                <a:lnTo>
                  <a:pt x="4527635" y="554259"/>
                </a:lnTo>
                <a:lnTo>
                  <a:pt x="4527635" y="766151"/>
                </a:lnTo>
                <a:lnTo>
                  <a:pt x="4579677" y="766151"/>
                </a:lnTo>
                <a:lnTo>
                  <a:pt x="4579677" y="554208"/>
                </a:lnTo>
                <a:cubicBezTo>
                  <a:pt x="4579677" y="515168"/>
                  <a:pt x="4607369" y="482596"/>
                  <a:pt x="4644181" y="475064"/>
                </a:cubicBezTo>
                <a:lnTo>
                  <a:pt x="4654875" y="473986"/>
                </a:lnTo>
                <a:lnTo>
                  <a:pt x="4654875" y="410313"/>
                </a:lnTo>
                <a:close/>
                <a:moveTo>
                  <a:pt x="4337854" y="410313"/>
                </a:moveTo>
                <a:lnTo>
                  <a:pt x="4337854" y="645080"/>
                </a:lnTo>
                <a:lnTo>
                  <a:pt x="4354002" y="645080"/>
                </a:lnTo>
                <a:lnTo>
                  <a:pt x="4366063" y="645080"/>
                </a:lnTo>
                <a:lnTo>
                  <a:pt x="4366063" y="554259"/>
                </a:lnTo>
                <a:cubicBezTo>
                  <a:pt x="4366063" y="515219"/>
                  <a:pt x="4393756" y="482648"/>
                  <a:pt x="4430568" y="475115"/>
                </a:cubicBezTo>
                <a:lnTo>
                  <a:pt x="4440404" y="474123"/>
                </a:lnTo>
                <a:lnTo>
                  <a:pt x="4440404" y="410313"/>
                </a:lnTo>
                <a:close/>
                <a:moveTo>
                  <a:pt x="2495196" y="386617"/>
                </a:moveTo>
                <a:cubicBezTo>
                  <a:pt x="2483775" y="386098"/>
                  <a:pt x="2480660" y="390771"/>
                  <a:pt x="2481179" y="401154"/>
                </a:cubicBezTo>
                <a:cubicBezTo>
                  <a:pt x="2481698" y="425035"/>
                  <a:pt x="2481179" y="448917"/>
                  <a:pt x="2481179" y="472798"/>
                </a:cubicBezTo>
                <a:cubicBezTo>
                  <a:pt x="2481179" y="472798"/>
                  <a:pt x="2481179" y="472798"/>
                  <a:pt x="2480660" y="472798"/>
                </a:cubicBezTo>
                <a:cubicBezTo>
                  <a:pt x="2480660" y="496160"/>
                  <a:pt x="2480660" y="519523"/>
                  <a:pt x="2480660" y="543404"/>
                </a:cubicBezTo>
                <a:cubicBezTo>
                  <a:pt x="2480660" y="560536"/>
                  <a:pt x="2476506" y="564171"/>
                  <a:pt x="2459374" y="565209"/>
                </a:cubicBezTo>
                <a:cubicBezTo>
                  <a:pt x="2442242" y="565728"/>
                  <a:pt x="2442242" y="567286"/>
                  <a:pt x="2443280" y="592724"/>
                </a:cubicBezTo>
                <a:cubicBezTo>
                  <a:pt x="2443799" y="607261"/>
                  <a:pt x="2453144" y="604146"/>
                  <a:pt x="2461970" y="603627"/>
                </a:cubicBezTo>
                <a:cubicBezTo>
                  <a:pt x="2463527" y="603627"/>
                  <a:pt x="2464565" y="603108"/>
                  <a:pt x="2466123" y="603108"/>
                </a:cubicBezTo>
                <a:cubicBezTo>
                  <a:pt x="2490005" y="602069"/>
                  <a:pt x="2490005" y="602069"/>
                  <a:pt x="2490005" y="577150"/>
                </a:cubicBezTo>
                <a:cubicBezTo>
                  <a:pt x="2490005" y="560536"/>
                  <a:pt x="2491043" y="544443"/>
                  <a:pt x="2489485" y="527829"/>
                </a:cubicBezTo>
                <a:cubicBezTo>
                  <a:pt x="2488966" y="519523"/>
                  <a:pt x="2493120" y="517965"/>
                  <a:pt x="2498830" y="516927"/>
                </a:cubicBezTo>
                <a:cubicBezTo>
                  <a:pt x="2500907" y="516408"/>
                  <a:pt x="2502983" y="516408"/>
                  <a:pt x="2505579" y="516408"/>
                </a:cubicBezTo>
                <a:cubicBezTo>
                  <a:pt x="2532576" y="516408"/>
                  <a:pt x="2531018" y="519003"/>
                  <a:pt x="2530499" y="489411"/>
                </a:cubicBezTo>
                <a:cubicBezTo>
                  <a:pt x="2529461" y="457742"/>
                  <a:pt x="2540363" y="433342"/>
                  <a:pt x="2570994" y="420363"/>
                </a:cubicBezTo>
                <a:cubicBezTo>
                  <a:pt x="2584492" y="414652"/>
                  <a:pt x="2577743" y="402711"/>
                  <a:pt x="2577743" y="393366"/>
                </a:cubicBezTo>
                <a:cubicBezTo>
                  <a:pt x="2577743" y="385060"/>
                  <a:pt x="2569956" y="386617"/>
                  <a:pt x="2564244" y="386617"/>
                </a:cubicBezTo>
                <a:cubicBezTo>
                  <a:pt x="2541401" y="386617"/>
                  <a:pt x="2518039" y="387136"/>
                  <a:pt x="2495196" y="386617"/>
                </a:cubicBezTo>
                <a:close/>
                <a:moveTo>
                  <a:pt x="9258835" y="0"/>
                </a:moveTo>
                <a:lnTo>
                  <a:pt x="9334633" y="0"/>
                </a:lnTo>
                <a:lnTo>
                  <a:pt x="9369417" y="714886"/>
                </a:lnTo>
                <a:lnTo>
                  <a:pt x="9451963" y="716443"/>
                </a:lnTo>
                <a:lnTo>
                  <a:pt x="9451511" y="839288"/>
                </a:lnTo>
                <a:lnTo>
                  <a:pt x="9695008" y="839288"/>
                </a:lnTo>
                <a:lnTo>
                  <a:pt x="9695008" y="627345"/>
                </a:lnTo>
                <a:lnTo>
                  <a:pt x="9695008" y="627342"/>
                </a:lnTo>
                <a:lnTo>
                  <a:pt x="9695008" y="620838"/>
                </a:lnTo>
                <a:lnTo>
                  <a:pt x="9695582" y="620838"/>
                </a:lnTo>
                <a:lnTo>
                  <a:pt x="9696270" y="613044"/>
                </a:lnTo>
                <a:cubicBezTo>
                  <a:pt x="9702073" y="580553"/>
                  <a:pt x="9727301" y="554792"/>
                  <a:pt x="9759513" y="548201"/>
                </a:cubicBezTo>
                <a:lnTo>
                  <a:pt x="9761172" y="548033"/>
                </a:lnTo>
                <a:lnTo>
                  <a:pt x="9761172" y="452927"/>
                </a:lnTo>
                <a:lnTo>
                  <a:pt x="9781381" y="452927"/>
                </a:lnTo>
                <a:lnTo>
                  <a:pt x="9781381" y="453137"/>
                </a:lnTo>
                <a:lnTo>
                  <a:pt x="10098404" y="453137"/>
                </a:lnTo>
                <a:lnTo>
                  <a:pt x="10098404" y="395857"/>
                </a:lnTo>
                <a:lnTo>
                  <a:pt x="10098404" y="395855"/>
                </a:lnTo>
                <a:lnTo>
                  <a:pt x="10098404" y="322646"/>
                </a:lnTo>
                <a:lnTo>
                  <a:pt x="10147724" y="322646"/>
                </a:lnTo>
                <a:lnTo>
                  <a:pt x="10192315" y="322646"/>
                </a:lnTo>
                <a:lnTo>
                  <a:pt x="10192315" y="412796"/>
                </a:lnTo>
                <a:lnTo>
                  <a:pt x="10192315" y="839288"/>
                </a:lnTo>
                <a:lnTo>
                  <a:pt x="10237382" y="839288"/>
                </a:lnTo>
                <a:lnTo>
                  <a:pt x="10237382" y="787976"/>
                </a:lnTo>
                <a:lnTo>
                  <a:pt x="10237382" y="787525"/>
                </a:lnTo>
                <a:lnTo>
                  <a:pt x="10237382" y="786823"/>
                </a:lnTo>
                <a:lnTo>
                  <a:pt x="10293811" y="786823"/>
                </a:lnTo>
                <a:lnTo>
                  <a:pt x="10293811" y="486617"/>
                </a:lnTo>
                <a:lnTo>
                  <a:pt x="10293811" y="486615"/>
                </a:lnTo>
                <a:lnTo>
                  <a:pt x="10293811" y="412796"/>
                </a:lnTo>
                <a:lnTo>
                  <a:pt x="10293812" y="412796"/>
                </a:lnTo>
                <a:lnTo>
                  <a:pt x="10364543" y="412796"/>
                </a:lnTo>
                <a:lnTo>
                  <a:pt x="10435273" y="412796"/>
                </a:lnTo>
                <a:lnTo>
                  <a:pt x="10435273" y="493478"/>
                </a:lnTo>
                <a:lnTo>
                  <a:pt x="10435272" y="493478"/>
                </a:lnTo>
                <a:lnTo>
                  <a:pt x="10435272" y="787653"/>
                </a:lnTo>
                <a:lnTo>
                  <a:pt x="10479889" y="787653"/>
                </a:lnTo>
                <a:lnTo>
                  <a:pt x="10479889" y="834346"/>
                </a:lnTo>
                <a:lnTo>
                  <a:pt x="10479889" y="883894"/>
                </a:lnTo>
                <a:lnTo>
                  <a:pt x="10634153" y="798062"/>
                </a:lnTo>
                <a:lnTo>
                  <a:pt x="10634153" y="890261"/>
                </a:lnTo>
                <a:lnTo>
                  <a:pt x="10799859" y="798062"/>
                </a:lnTo>
                <a:lnTo>
                  <a:pt x="10799859" y="890261"/>
                </a:lnTo>
                <a:lnTo>
                  <a:pt x="10965565" y="798062"/>
                </a:lnTo>
                <a:lnTo>
                  <a:pt x="10965565" y="890261"/>
                </a:lnTo>
                <a:lnTo>
                  <a:pt x="11131272" y="798062"/>
                </a:lnTo>
                <a:lnTo>
                  <a:pt x="11131272" y="894809"/>
                </a:lnTo>
                <a:lnTo>
                  <a:pt x="10965565" y="894809"/>
                </a:lnTo>
                <a:lnTo>
                  <a:pt x="10957391" y="894809"/>
                </a:lnTo>
                <a:lnTo>
                  <a:pt x="10799859" y="894809"/>
                </a:lnTo>
                <a:lnTo>
                  <a:pt x="10791685" y="894809"/>
                </a:lnTo>
                <a:lnTo>
                  <a:pt x="10634153" y="894809"/>
                </a:lnTo>
                <a:lnTo>
                  <a:pt x="10625978" y="894809"/>
                </a:lnTo>
                <a:lnTo>
                  <a:pt x="10479889" y="894809"/>
                </a:lnTo>
                <a:lnTo>
                  <a:pt x="10479889" y="894815"/>
                </a:lnTo>
                <a:lnTo>
                  <a:pt x="11131272" y="894815"/>
                </a:lnTo>
                <a:lnTo>
                  <a:pt x="11131272" y="930426"/>
                </a:lnTo>
                <a:lnTo>
                  <a:pt x="11131272" y="1058032"/>
                </a:lnTo>
                <a:lnTo>
                  <a:pt x="11135416" y="1058032"/>
                </a:lnTo>
                <a:cubicBezTo>
                  <a:pt x="11135416" y="1058032"/>
                  <a:pt x="11135416" y="1058032"/>
                  <a:pt x="11135416" y="475513"/>
                </a:cubicBezTo>
                <a:cubicBezTo>
                  <a:pt x="11135416" y="475513"/>
                  <a:pt x="11135416" y="475513"/>
                  <a:pt x="11317073" y="475513"/>
                </a:cubicBezTo>
                <a:cubicBezTo>
                  <a:pt x="11317073" y="475513"/>
                  <a:pt x="11317073" y="475513"/>
                  <a:pt x="11317073" y="957415"/>
                </a:cubicBezTo>
                <a:cubicBezTo>
                  <a:pt x="11327605" y="928290"/>
                  <a:pt x="11356564" y="864742"/>
                  <a:pt x="11385524" y="864742"/>
                </a:cubicBezTo>
                <a:cubicBezTo>
                  <a:pt x="11427648" y="864742"/>
                  <a:pt x="11467139" y="970654"/>
                  <a:pt x="11467139" y="970654"/>
                </a:cubicBezTo>
                <a:cubicBezTo>
                  <a:pt x="11467139" y="970654"/>
                  <a:pt x="11501364" y="864742"/>
                  <a:pt x="11540855" y="864742"/>
                </a:cubicBezTo>
                <a:cubicBezTo>
                  <a:pt x="11580346" y="864742"/>
                  <a:pt x="11622470" y="970654"/>
                  <a:pt x="11622470" y="970654"/>
                </a:cubicBezTo>
                <a:cubicBezTo>
                  <a:pt x="11622470" y="970654"/>
                  <a:pt x="11656695" y="864742"/>
                  <a:pt x="11696186" y="864742"/>
                </a:cubicBezTo>
                <a:cubicBezTo>
                  <a:pt x="11735677" y="864742"/>
                  <a:pt x="11777800" y="970654"/>
                  <a:pt x="11777800" y="970654"/>
                </a:cubicBezTo>
                <a:cubicBezTo>
                  <a:pt x="11777800" y="970654"/>
                  <a:pt x="11777800" y="970654"/>
                  <a:pt x="11777800" y="994485"/>
                </a:cubicBezTo>
                <a:cubicBezTo>
                  <a:pt x="11777800" y="994485"/>
                  <a:pt x="11777800" y="994485"/>
                  <a:pt x="11851517" y="994485"/>
                </a:cubicBezTo>
                <a:cubicBezTo>
                  <a:pt x="11851517" y="994485"/>
                  <a:pt x="11851517" y="994485"/>
                  <a:pt x="11851517" y="920346"/>
                </a:cubicBezTo>
                <a:cubicBezTo>
                  <a:pt x="11798862" y="909755"/>
                  <a:pt x="11759371" y="862094"/>
                  <a:pt x="11759371" y="806490"/>
                </a:cubicBezTo>
                <a:cubicBezTo>
                  <a:pt x="11759371" y="750886"/>
                  <a:pt x="11798862" y="703225"/>
                  <a:pt x="11851517" y="692634"/>
                </a:cubicBezTo>
                <a:cubicBezTo>
                  <a:pt x="11851517" y="692634"/>
                  <a:pt x="11851517" y="692634"/>
                  <a:pt x="11851517" y="562891"/>
                </a:cubicBezTo>
                <a:cubicBezTo>
                  <a:pt x="11851517" y="562891"/>
                  <a:pt x="11851517" y="562891"/>
                  <a:pt x="11898906" y="562891"/>
                </a:cubicBezTo>
                <a:cubicBezTo>
                  <a:pt x="11898906" y="562891"/>
                  <a:pt x="11898906" y="562891"/>
                  <a:pt x="11898906" y="692634"/>
                </a:cubicBezTo>
                <a:cubicBezTo>
                  <a:pt x="11951560" y="703225"/>
                  <a:pt x="11991051" y="750886"/>
                  <a:pt x="11991051" y="806490"/>
                </a:cubicBezTo>
                <a:cubicBezTo>
                  <a:pt x="11991051" y="864742"/>
                  <a:pt x="11951560" y="909755"/>
                  <a:pt x="11898906" y="920346"/>
                </a:cubicBezTo>
                <a:cubicBezTo>
                  <a:pt x="11898906" y="920346"/>
                  <a:pt x="11898906" y="920346"/>
                  <a:pt x="11898906" y="994485"/>
                </a:cubicBezTo>
                <a:cubicBezTo>
                  <a:pt x="11898906" y="994485"/>
                  <a:pt x="11898906" y="994485"/>
                  <a:pt x="11962091" y="994485"/>
                </a:cubicBezTo>
                <a:cubicBezTo>
                  <a:pt x="11962091" y="994485"/>
                  <a:pt x="11962091" y="994485"/>
                  <a:pt x="11962091" y="917698"/>
                </a:cubicBezTo>
                <a:cubicBezTo>
                  <a:pt x="11962091" y="917698"/>
                  <a:pt x="11962091" y="917698"/>
                  <a:pt x="12041073" y="917698"/>
                </a:cubicBezTo>
                <a:cubicBezTo>
                  <a:pt x="12041073" y="917698"/>
                  <a:pt x="12041073" y="917698"/>
                  <a:pt x="12041073" y="817081"/>
                </a:cubicBezTo>
                <a:cubicBezTo>
                  <a:pt x="12041073" y="817081"/>
                  <a:pt x="12041073" y="817081"/>
                  <a:pt x="12155715" y="817081"/>
                </a:cubicBezTo>
                <a:lnTo>
                  <a:pt x="12200316" y="817081"/>
                </a:lnTo>
                <a:lnTo>
                  <a:pt x="12200316" y="1105184"/>
                </a:lnTo>
                <a:lnTo>
                  <a:pt x="12208559" y="1105184"/>
                </a:lnTo>
                <a:lnTo>
                  <a:pt x="12208559" y="1153840"/>
                </a:lnTo>
                <a:lnTo>
                  <a:pt x="12208559" y="1225322"/>
                </a:lnTo>
                <a:lnTo>
                  <a:pt x="12208633" y="1225322"/>
                </a:lnTo>
                <a:lnTo>
                  <a:pt x="12208633" y="1247932"/>
                </a:lnTo>
                <a:lnTo>
                  <a:pt x="12200316" y="1247932"/>
                </a:lnTo>
                <a:lnTo>
                  <a:pt x="12200316" y="5434893"/>
                </a:lnTo>
                <a:lnTo>
                  <a:pt x="8318" y="5434893"/>
                </a:lnTo>
                <a:lnTo>
                  <a:pt x="8318" y="1247932"/>
                </a:lnTo>
                <a:lnTo>
                  <a:pt x="0" y="1247932"/>
                </a:lnTo>
                <a:lnTo>
                  <a:pt x="0" y="1225322"/>
                </a:lnTo>
                <a:lnTo>
                  <a:pt x="0" y="1063433"/>
                </a:lnTo>
                <a:lnTo>
                  <a:pt x="56578" y="1063433"/>
                </a:lnTo>
                <a:cubicBezTo>
                  <a:pt x="82782" y="1063433"/>
                  <a:pt x="112730" y="1063433"/>
                  <a:pt x="146955" y="1063433"/>
                </a:cubicBezTo>
                <a:cubicBezTo>
                  <a:pt x="146955" y="1063433"/>
                  <a:pt x="146955" y="1063433"/>
                  <a:pt x="146955" y="480915"/>
                </a:cubicBezTo>
                <a:cubicBezTo>
                  <a:pt x="146955" y="480915"/>
                  <a:pt x="146955" y="480915"/>
                  <a:pt x="328613" y="480915"/>
                </a:cubicBezTo>
                <a:cubicBezTo>
                  <a:pt x="328613" y="480915"/>
                  <a:pt x="328613" y="480915"/>
                  <a:pt x="328613" y="962816"/>
                </a:cubicBezTo>
                <a:cubicBezTo>
                  <a:pt x="339144" y="933691"/>
                  <a:pt x="368104" y="870143"/>
                  <a:pt x="397064" y="870143"/>
                </a:cubicBezTo>
                <a:cubicBezTo>
                  <a:pt x="439187" y="870143"/>
                  <a:pt x="478678" y="976055"/>
                  <a:pt x="478678" y="976055"/>
                </a:cubicBezTo>
                <a:cubicBezTo>
                  <a:pt x="478678" y="976055"/>
                  <a:pt x="512903" y="870143"/>
                  <a:pt x="552394" y="870143"/>
                </a:cubicBezTo>
                <a:cubicBezTo>
                  <a:pt x="591885" y="870143"/>
                  <a:pt x="634009" y="976055"/>
                  <a:pt x="634009" y="976055"/>
                </a:cubicBezTo>
                <a:cubicBezTo>
                  <a:pt x="634009" y="976055"/>
                  <a:pt x="668234" y="870143"/>
                  <a:pt x="707725" y="870143"/>
                </a:cubicBezTo>
                <a:cubicBezTo>
                  <a:pt x="747216" y="870143"/>
                  <a:pt x="789340" y="976055"/>
                  <a:pt x="789340" y="976055"/>
                </a:cubicBezTo>
                <a:cubicBezTo>
                  <a:pt x="789340" y="976055"/>
                  <a:pt x="789340" y="976055"/>
                  <a:pt x="789340" y="999886"/>
                </a:cubicBezTo>
                <a:cubicBezTo>
                  <a:pt x="789340" y="999886"/>
                  <a:pt x="789340" y="999886"/>
                  <a:pt x="863056" y="999886"/>
                </a:cubicBezTo>
                <a:cubicBezTo>
                  <a:pt x="863056" y="999886"/>
                  <a:pt x="863056" y="999886"/>
                  <a:pt x="863056" y="925747"/>
                </a:cubicBezTo>
                <a:cubicBezTo>
                  <a:pt x="810402" y="915156"/>
                  <a:pt x="770911" y="867495"/>
                  <a:pt x="770911" y="811891"/>
                </a:cubicBezTo>
                <a:cubicBezTo>
                  <a:pt x="770911" y="756287"/>
                  <a:pt x="810402" y="708626"/>
                  <a:pt x="863056" y="698035"/>
                </a:cubicBezTo>
                <a:cubicBezTo>
                  <a:pt x="863056" y="698035"/>
                  <a:pt x="863056" y="698035"/>
                  <a:pt x="863056" y="568293"/>
                </a:cubicBezTo>
                <a:cubicBezTo>
                  <a:pt x="863056" y="568293"/>
                  <a:pt x="863056" y="568293"/>
                  <a:pt x="910445" y="568293"/>
                </a:cubicBezTo>
                <a:cubicBezTo>
                  <a:pt x="910445" y="568293"/>
                  <a:pt x="910445" y="568293"/>
                  <a:pt x="910445" y="698035"/>
                </a:cubicBezTo>
                <a:cubicBezTo>
                  <a:pt x="963099" y="708626"/>
                  <a:pt x="1002590" y="756287"/>
                  <a:pt x="1002590" y="811891"/>
                </a:cubicBezTo>
                <a:cubicBezTo>
                  <a:pt x="1002590" y="870143"/>
                  <a:pt x="963099" y="915156"/>
                  <a:pt x="910445" y="925747"/>
                </a:cubicBezTo>
                <a:cubicBezTo>
                  <a:pt x="910445" y="925747"/>
                  <a:pt x="910445" y="925747"/>
                  <a:pt x="910445" y="999886"/>
                </a:cubicBezTo>
                <a:cubicBezTo>
                  <a:pt x="910445" y="999886"/>
                  <a:pt x="910445" y="999886"/>
                  <a:pt x="973630" y="999886"/>
                </a:cubicBezTo>
                <a:cubicBezTo>
                  <a:pt x="973630" y="999886"/>
                  <a:pt x="973630" y="999886"/>
                  <a:pt x="973630" y="923099"/>
                </a:cubicBezTo>
                <a:cubicBezTo>
                  <a:pt x="973630" y="923099"/>
                  <a:pt x="973630" y="923099"/>
                  <a:pt x="1052612" y="923099"/>
                </a:cubicBezTo>
                <a:cubicBezTo>
                  <a:pt x="1052612" y="923099"/>
                  <a:pt x="1052612" y="923099"/>
                  <a:pt x="1052612" y="822482"/>
                </a:cubicBezTo>
                <a:cubicBezTo>
                  <a:pt x="1052612" y="822482"/>
                  <a:pt x="1052612" y="822482"/>
                  <a:pt x="1223739" y="822482"/>
                </a:cubicBezTo>
                <a:cubicBezTo>
                  <a:pt x="1223739" y="822482"/>
                  <a:pt x="1223739" y="822482"/>
                  <a:pt x="1223739" y="533871"/>
                </a:cubicBezTo>
                <a:cubicBezTo>
                  <a:pt x="1223739" y="533871"/>
                  <a:pt x="1223739" y="533871"/>
                  <a:pt x="1452786" y="533871"/>
                </a:cubicBezTo>
                <a:cubicBezTo>
                  <a:pt x="1452786" y="533871"/>
                  <a:pt x="1452786" y="533871"/>
                  <a:pt x="1452786" y="827778"/>
                </a:cubicBezTo>
                <a:cubicBezTo>
                  <a:pt x="1452786" y="827778"/>
                  <a:pt x="1452786" y="827778"/>
                  <a:pt x="1687099" y="827778"/>
                </a:cubicBezTo>
                <a:cubicBezTo>
                  <a:pt x="1687099" y="827778"/>
                  <a:pt x="1687099" y="827778"/>
                  <a:pt x="1687099" y="645080"/>
                </a:cubicBezTo>
                <a:cubicBezTo>
                  <a:pt x="1687099" y="645080"/>
                  <a:pt x="1687099" y="645080"/>
                  <a:pt x="1795945" y="645080"/>
                </a:cubicBezTo>
                <a:lnTo>
                  <a:pt x="1814336" y="645080"/>
                </a:lnTo>
                <a:lnTo>
                  <a:pt x="1814055" y="568843"/>
                </a:lnTo>
                <a:lnTo>
                  <a:pt x="1896602" y="567286"/>
                </a:lnTo>
                <a:lnTo>
                  <a:pt x="1917630" y="135119"/>
                </a:lnTo>
                <a:lnTo>
                  <a:pt x="2020520" y="135119"/>
                </a:lnTo>
                <a:lnTo>
                  <a:pt x="2040929" y="567805"/>
                </a:lnTo>
                <a:lnTo>
                  <a:pt x="2085058" y="569362"/>
                </a:lnTo>
                <a:lnTo>
                  <a:pt x="2104692" y="247596"/>
                </a:lnTo>
                <a:lnTo>
                  <a:pt x="2211603" y="247596"/>
                </a:lnTo>
                <a:lnTo>
                  <a:pt x="2230423" y="571958"/>
                </a:lnTo>
                <a:lnTo>
                  <a:pt x="2293761" y="575073"/>
                </a:lnTo>
                <a:cubicBezTo>
                  <a:pt x="2293761" y="543923"/>
                  <a:pt x="2293761" y="512255"/>
                  <a:pt x="2293761" y="481105"/>
                </a:cubicBezTo>
                <a:cubicBezTo>
                  <a:pt x="2293761" y="456704"/>
                  <a:pt x="2303625" y="437495"/>
                  <a:pt x="2325430" y="425035"/>
                </a:cubicBezTo>
                <a:cubicBezTo>
                  <a:pt x="2329064" y="422959"/>
                  <a:pt x="2331660" y="420882"/>
                  <a:pt x="2333736" y="417248"/>
                </a:cubicBezTo>
                <a:cubicBezTo>
                  <a:pt x="2338409" y="408422"/>
                  <a:pt x="2365406" y="405307"/>
                  <a:pt x="2370078" y="413614"/>
                </a:cubicBezTo>
                <a:cubicBezTo>
                  <a:pt x="2374751" y="421920"/>
                  <a:pt x="2382019" y="425035"/>
                  <a:pt x="2388249" y="430227"/>
                </a:cubicBezTo>
                <a:cubicBezTo>
                  <a:pt x="2402785" y="441648"/>
                  <a:pt x="2411611" y="456185"/>
                  <a:pt x="2411611" y="474355"/>
                </a:cubicBezTo>
                <a:cubicBezTo>
                  <a:pt x="2411611" y="487335"/>
                  <a:pt x="2416802" y="490969"/>
                  <a:pt x="2428224" y="489411"/>
                </a:cubicBezTo>
                <a:cubicBezTo>
                  <a:pt x="2439646" y="487854"/>
                  <a:pt x="2444318" y="494084"/>
                  <a:pt x="2443799" y="504986"/>
                </a:cubicBezTo>
                <a:cubicBezTo>
                  <a:pt x="2443280" y="513293"/>
                  <a:pt x="2443799" y="521599"/>
                  <a:pt x="2443799" y="530425"/>
                </a:cubicBezTo>
                <a:cubicBezTo>
                  <a:pt x="2443799" y="534059"/>
                  <a:pt x="2443280" y="538213"/>
                  <a:pt x="2448472" y="538732"/>
                </a:cubicBezTo>
                <a:cubicBezTo>
                  <a:pt x="2454182" y="539251"/>
                  <a:pt x="2454182" y="534059"/>
                  <a:pt x="2454182" y="529906"/>
                </a:cubicBezTo>
                <a:cubicBezTo>
                  <a:pt x="2454702" y="516408"/>
                  <a:pt x="2455740" y="502390"/>
                  <a:pt x="2455740" y="488892"/>
                </a:cubicBezTo>
                <a:cubicBezTo>
                  <a:pt x="2456259" y="452551"/>
                  <a:pt x="2456259" y="416209"/>
                  <a:pt x="2455740" y="379868"/>
                </a:cubicBezTo>
                <a:cubicBezTo>
                  <a:pt x="2455740" y="368966"/>
                  <a:pt x="2459374" y="361697"/>
                  <a:pt x="2471834" y="361697"/>
                </a:cubicBezTo>
                <a:cubicBezTo>
                  <a:pt x="2511290" y="361697"/>
                  <a:pt x="2550746" y="361697"/>
                  <a:pt x="2590203" y="361697"/>
                </a:cubicBezTo>
                <a:cubicBezTo>
                  <a:pt x="2600067" y="361697"/>
                  <a:pt x="2604739" y="366889"/>
                  <a:pt x="2604220" y="376753"/>
                </a:cubicBezTo>
                <a:cubicBezTo>
                  <a:pt x="2604220" y="386098"/>
                  <a:pt x="2604739" y="395443"/>
                  <a:pt x="2603701" y="404788"/>
                </a:cubicBezTo>
                <a:cubicBezTo>
                  <a:pt x="2602662" y="415171"/>
                  <a:pt x="2606297" y="420882"/>
                  <a:pt x="2616161" y="425035"/>
                </a:cubicBezTo>
                <a:cubicBezTo>
                  <a:pt x="2637965" y="434899"/>
                  <a:pt x="2648349" y="453070"/>
                  <a:pt x="2648868" y="476951"/>
                </a:cubicBezTo>
                <a:cubicBezTo>
                  <a:pt x="2648868" y="493565"/>
                  <a:pt x="2648868" y="510697"/>
                  <a:pt x="2648868" y="527310"/>
                </a:cubicBezTo>
                <a:cubicBezTo>
                  <a:pt x="2648868" y="542106"/>
                  <a:pt x="2648090" y="548596"/>
                  <a:pt x="2651010" y="551386"/>
                </a:cubicBezTo>
                <a:lnTo>
                  <a:pt x="2661207" y="552175"/>
                </a:lnTo>
                <a:lnTo>
                  <a:pt x="2661207" y="497877"/>
                </a:lnTo>
                <a:cubicBezTo>
                  <a:pt x="2661207" y="443514"/>
                  <a:pt x="2661207" y="371030"/>
                  <a:pt x="2661207" y="274385"/>
                </a:cubicBezTo>
                <a:cubicBezTo>
                  <a:pt x="2661207" y="274385"/>
                  <a:pt x="2661207" y="274385"/>
                  <a:pt x="2916581" y="274385"/>
                </a:cubicBezTo>
                <a:cubicBezTo>
                  <a:pt x="2916581" y="274385"/>
                  <a:pt x="2916581" y="274385"/>
                  <a:pt x="2916581" y="623897"/>
                </a:cubicBezTo>
                <a:cubicBezTo>
                  <a:pt x="2916581" y="623897"/>
                  <a:pt x="2916581" y="623897"/>
                  <a:pt x="3103505" y="623897"/>
                </a:cubicBezTo>
                <a:cubicBezTo>
                  <a:pt x="3103505" y="623897"/>
                  <a:pt x="3103505" y="623897"/>
                  <a:pt x="3103505" y="938986"/>
                </a:cubicBezTo>
                <a:cubicBezTo>
                  <a:pt x="3103505" y="938986"/>
                  <a:pt x="3103505" y="938986"/>
                  <a:pt x="3253570" y="938986"/>
                </a:cubicBezTo>
                <a:cubicBezTo>
                  <a:pt x="3253570" y="938986"/>
                  <a:pt x="3253570" y="938986"/>
                  <a:pt x="3253570" y="833074"/>
                </a:cubicBezTo>
                <a:cubicBezTo>
                  <a:pt x="3253570" y="833074"/>
                  <a:pt x="3253570" y="833074"/>
                  <a:pt x="3458923" y="833074"/>
                </a:cubicBezTo>
                <a:cubicBezTo>
                  <a:pt x="3458923" y="833074"/>
                  <a:pt x="3458923" y="833074"/>
                  <a:pt x="3458923" y="449141"/>
                </a:cubicBezTo>
                <a:cubicBezTo>
                  <a:pt x="3458923" y="449141"/>
                  <a:pt x="3458923" y="449141"/>
                  <a:pt x="3619519" y="449141"/>
                </a:cubicBezTo>
                <a:cubicBezTo>
                  <a:pt x="3619519" y="449141"/>
                  <a:pt x="3619519" y="449141"/>
                  <a:pt x="3619519" y="822482"/>
                </a:cubicBezTo>
                <a:cubicBezTo>
                  <a:pt x="3619519" y="822482"/>
                  <a:pt x="3619519" y="822482"/>
                  <a:pt x="3716929" y="822482"/>
                </a:cubicBezTo>
                <a:cubicBezTo>
                  <a:pt x="3716929" y="822482"/>
                  <a:pt x="3716929" y="822482"/>
                  <a:pt x="3716929" y="533871"/>
                </a:cubicBezTo>
                <a:cubicBezTo>
                  <a:pt x="3716929" y="533871"/>
                  <a:pt x="3716929" y="533871"/>
                  <a:pt x="3948609" y="533871"/>
                </a:cubicBezTo>
                <a:cubicBezTo>
                  <a:pt x="3948609" y="533871"/>
                  <a:pt x="3948609" y="533871"/>
                  <a:pt x="3948609" y="827778"/>
                </a:cubicBezTo>
                <a:cubicBezTo>
                  <a:pt x="3948609" y="827778"/>
                  <a:pt x="3948609" y="827778"/>
                  <a:pt x="3952270" y="827778"/>
                </a:cubicBezTo>
                <a:lnTo>
                  <a:pt x="3956368" y="827778"/>
                </a:lnTo>
                <a:lnTo>
                  <a:pt x="3956368" y="761209"/>
                </a:lnTo>
                <a:lnTo>
                  <a:pt x="3956368" y="714516"/>
                </a:lnTo>
                <a:lnTo>
                  <a:pt x="4000985" y="714516"/>
                </a:lnTo>
                <a:lnTo>
                  <a:pt x="4000985" y="420341"/>
                </a:lnTo>
                <a:lnTo>
                  <a:pt x="4000984" y="420341"/>
                </a:lnTo>
                <a:lnTo>
                  <a:pt x="4000984" y="339659"/>
                </a:lnTo>
                <a:lnTo>
                  <a:pt x="4071715" y="339659"/>
                </a:lnTo>
                <a:lnTo>
                  <a:pt x="4142446" y="339659"/>
                </a:lnTo>
                <a:lnTo>
                  <a:pt x="4142446" y="413478"/>
                </a:lnTo>
                <a:lnTo>
                  <a:pt x="4142446" y="413480"/>
                </a:lnTo>
                <a:lnTo>
                  <a:pt x="4142446" y="713686"/>
                </a:lnTo>
                <a:lnTo>
                  <a:pt x="4182921" y="713686"/>
                </a:lnTo>
                <a:lnTo>
                  <a:pt x="4182921" y="705384"/>
                </a:lnTo>
                <a:cubicBezTo>
                  <a:pt x="4182921" y="687899"/>
                  <a:pt x="4182921" y="667917"/>
                  <a:pt x="4182921" y="645080"/>
                </a:cubicBezTo>
                <a:cubicBezTo>
                  <a:pt x="4182921" y="645080"/>
                  <a:pt x="4182921" y="645080"/>
                  <a:pt x="4214842" y="645080"/>
                </a:cubicBezTo>
                <a:lnTo>
                  <a:pt x="4243942" y="645080"/>
                </a:lnTo>
                <a:lnTo>
                  <a:pt x="4243942" y="339659"/>
                </a:lnTo>
                <a:lnTo>
                  <a:pt x="4243942" y="249509"/>
                </a:lnTo>
                <a:lnTo>
                  <a:pt x="4288534" y="249509"/>
                </a:lnTo>
                <a:lnTo>
                  <a:pt x="4337854" y="249509"/>
                </a:lnTo>
                <a:lnTo>
                  <a:pt x="4337854" y="322718"/>
                </a:lnTo>
                <a:lnTo>
                  <a:pt x="4337854" y="322720"/>
                </a:lnTo>
                <a:lnTo>
                  <a:pt x="4337854" y="380000"/>
                </a:lnTo>
                <a:lnTo>
                  <a:pt x="4654875" y="380000"/>
                </a:lnTo>
                <a:lnTo>
                  <a:pt x="4654875" y="379790"/>
                </a:lnTo>
                <a:lnTo>
                  <a:pt x="4675084" y="379790"/>
                </a:lnTo>
                <a:lnTo>
                  <a:pt x="4675084" y="474896"/>
                </a:lnTo>
                <a:lnTo>
                  <a:pt x="4676745" y="475064"/>
                </a:lnTo>
                <a:cubicBezTo>
                  <a:pt x="4708955" y="481655"/>
                  <a:pt x="4734183" y="507417"/>
                  <a:pt x="4739988" y="539907"/>
                </a:cubicBezTo>
                <a:lnTo>
                  <a:pt x="4740674" y="547701"/>
                </a:lnTo>
                <a:lnTo>
                  <a:pt x="4741248" y="547701"/>
                </a:lnTo>
                <a:lnTo>
                  <a:pt x="4741248" y="554205"/>
                </a:lnTo>
                <a:lnTo>
                  <a:pt x="4741248" y="554208"/>
                </a:lnTo>
                <a:lnTo>
                  <a:pt x="4741248" y="739927"/>
                </a:lnTo>
                <a:lnTo>
                  <a:pt x="4764753" y="740400"/>
                </a:lnTo>
                <a:cubicBezTo>
                  <a:pt x="4764753" y="740400"/>
                  <a:pt x="4764753" y="740400"/>
                  <a:pt x="4764753" y="666262"/>
                </a:cubicBezTo>
                <a:cubicBezTo>
                  <a:pt x="4764753" y="666262"/>
                  <a:pt x="4764753" y="666262"/>
                  <a:pt x="4899024" y="666262"/>
                </a:cubicBezTo>
                <a:cubicBezTo>
                  <a:pt x="4899024" y="666262"/>
                  <a:pt x="4899024" y="666262"/>
                  <a:pt x="4899024" y="735104"/>
                </a:cubicBezTo>
                <a:cubicBezTo>
                  <a:pt x="4899024" y="735104"/>
                  <a:pt x="4899024" y="735104"/>
                  <a:pt x="5028026" y="735104"/>
                </a:cubicBezTo>
                <a:cubicBezTo>
                  <a:pt x="5028026" y="735104"/>
                  <a:pt x="5028026" y="735104"/>
                  <a:pt x="5028026" y="658319"/>
                </a:cubicBezTo>
                <a:cubicBezTo>
                  <a:pt x="5028026" y="658319"/>
                  <a:pt x="5028026" y="658319"/>
                  <a:pt x="5154397" y="660966"/>
                </a:cubicBezTo>
                <a:cubicBezTo>
                  <a:pt x="5154397" y="660966"/>
                  <a:pt x="5154397" y="660966"/>
                  <a:pt x="5154397" y="369707"/>
                </a:cubicBezTo>
                <a:cubicBezTo>
                  <a:pt x="5154397" y="369707"/>
                  <a:pt x="5154397" y="369707"/>
                  <a:pt x="5409771" y="369707"/>
                </a:cubicBezTo>
                <a:cubicBezTo>
                  <a:pt x="5409771" y="369707"/>
                  <a:pt x="5409771" y="369707"/>
                  <a:pt x="5409771" y="623897"/>
                </a:cubicBezTo>
                <a:cubicBezTo>
                  <a:pt x="5409771" y="623897"/>
                  <a:pt x="5409771" y="623897"/>
                  <a:pt x="5599327" y="623897"/>
                </a:cubicBezTo>
                <a:cubicBezTo>
                  <a:pt x="5599327" y="623897"/>
                  <a:pt x="5599327" y="623897"/>
                  <a:pt x="5599327" y="681817"/>
                </a:cubicBezTo>
                <a:lnTo>
                  <a:pt x="5599327" y="692743"/>
                </a:lnTo>
                <a:lnTo>
                  <a:pt x="5628967" y="692743"/>
                </a:lnTo>
                <a:lnTo>
                  <a:pt x="5628967" y="672950"/>
                </a:lnTo>
                <a:lnTo>
                  <a:pt x="5794767" y="672950"/>
                </a:lnTo>
                <a:lnTo>
                  <a:pt x="5794803" y="672943"/>
                </a:lnTo>
                <a:lnTo>
                  <a:pt x="5792189" y="672943"/>
                </a:lnTo>
                <a:lnTo>
                  <a:pt x="5784518" y="672943"/>
                </a:lnTo>
                <a:lnTo>
                  <a:pt x="5628967" y="672943"/>
                </a:lnTo>
                <a:lnTo>
                  <a:pt x="5792189" y="576196"/>
                </a:lnTo>
                <a:lnTo>
                  <a:pt x="5792189" y="668395"/>
                </a:lnTo>
                <a:lnTo>
                  <a:pt x="5947738" y="576196"/>
                </a:lnTo>
                <a:lnTo>
                  <a:pt x="5947738" y="668395"/>
                </a:lnTo>
                <a:lnTo>
                  <a:pt x="6103287" y="576196"/>
                </a:lnTo>
                <a:lnTo>
                  <a:pt x="6103287" y="668395"/>
                </a:lnTo>
                <a:lnTo>
                  <a:pt x="6258836" y="576196"/>
                </a:lnTo>
                <a:lnTo>
                  <a:pt x="6258836" y="672943"/>
                </a:lnTo>
                <a:lnTo>
                  <a:pt x="6154820" y="672943"/>
                </a:lnTo>
                <a:lnTo>
                  <a:pt x="6154820" y="672950"/>
                </a:lnTo>
                <a:lnTo>
                  <a:pt x="6258836" y="672950"/>
                </a:lnTo>
                <a:lnTo>
                  <a:pt x="6258836" y="708560"/>
                </a:lnTo>
                <a:lnTo>
                  <a:pt x="6258836" y="726328"/>
                </a:lnTo>
                <a:lnTo>
                  <a:pt x="6349534" y="726328"/>
                </a:lnTo>
                <a:cubicBezTo>
                  <a:pt x="6354193" y="726328"/>
                  <a:pt x="6354387" y="726134"/>
                  <a:pt x="6354387" y="721669"/>
                </a:cubicBezTo>
                <a:cubicBezTo>
                  <a:pt x="6354387" y="698761"/>
                  <a:pt x="6354387" y="676048"/>
                  <a:pt x="6354387" y="653142"/>
                </a:cubicBezTo>
                <a:cubicBezTo>
                  <a:pt x="6354387" y="651200"/>
                  <a:pt x="6354193" y="649647"/>
                  <a:pt x="6351863" y="648482"/>
                </a:cubicBezTo>
                <a:cubicBezTo>
                  <a:pt x="6348369" y="646735"/>
                  <a:pt x="6348563" y="644018"/>
                  <a:pt x="6352251" y="641882"/>
                </a:cubicBezTo>
                <a:cubicBezTo>
                  <a:pt x="6353999" y="640911"/>
                  <a:pt x="6354581" y="639941"/>
                  <a:pt x="6354581" y="638194"/>
                </a:cubicBezTo>
                <a:cubicBezTo>
                  <a:pt x="6354581" y="622081"/>
                  <a:pt x="6354581" y="605967"/>
                  <a:pt x="6354581" y="589854"/>
                </a:cubicBezTo>
                <a:cubicBezTo>
                  <a:pt x="6354581" y="587719"/>
                  <a:pt x="6353610" y="586554"/>
                  <a:pt x="6351863" y="585584"/>
                </a:cubicBezTo>
                <a:cubicBezTo>
                  <a:pt x="6348757" y="583836"/>
                  <a:pt x="6348757" y="581507"/>
                  <a:pt x="6351863" y="579954"/>
                </a:cubicBezTo>
                <a:cubicBezTo>
                  <a:pt x="6354581" y="578595"/>
                  <a:pt x="6354581" y="576848"/>
                  <a:pt x="6354581" y="574712"/>
                </a:cubicBezTo>
                <a:cubicBezTo>
                  <a:pt x="6354581" y="559182"/>
                  <a:pt x="6354581" y="543651"/>
                  <a:pt x="6354581" y="528121"/>
                </a:cubicBezTo>
                <a:cubicBezTo>
                  <a:pt x="6354581" y="525792"/>
                  <a:pt x="6354387" y="524238"/>
                  <a:pt x="6351669" y="522879"/>
                </a:cubicBezTo>
                <a:cubicBezTo>
                  <a:pt x="6348369" y="521326"/>
                  <a:pt x="6348563" y="518026"/>
                  <a:pt x="6351863" y="516473"/>
                </a:cubicBezTo>
                <a:cubicBezTo>
                  <a:pt x="6354193" y="515308"/>
                  <a:pt x="6354387" y="513755"/>
                  <a:pt x="6354387" y="511814"/>
                </a:cubicBezTo>
                <a:cubicBezTo>
                  <a:pt x="6354387" y="496672"/>
                  <a:pt x="6354387" y="481335"/>
                  <a:pt x="6354387" y="465999"/>
                </a:cubicBezTo>
                <a:cubicBezTo>
                  <a:pt x="6354387" y="463864"/>
                  <a:pt x="6353999" y="462311"/>
                  <a:pt x="6351475" y="460952"/>
                </a:cubicBezTo>
                <a:cubicBezTo>
                  <a:pt x="6348369" y="459399"/>
                  <a:pt x="6348563" y="456293"/>
                  <a:pt x="6351863" y="454545"/>
                </a:cubicBezTo>
                <a:cubicBezTo>
                  <a:pt x="6353999" y="453575"/>
                  <a:pt x="6354387" y="452410"/>
                  <a:pt x="6354387" y="450469"/>
                </a:cubicBezTo>
                <a:cubicBezTo>
                  <a:pt x="6354387" y="434356"/>
                  <a:pt x="6354387" y="418243"/>
                  <a:pt x="6354387" y="402130"/>
                </a:cubicBezTo>
                <a:cubicBezTo>
                  <a:pt x="6354387" y="400189"/>
                  <a:pt x="6353805" y="399218"/>
                  <a:pt x="6351863" y="398054"/>
                </a:cubicBezTo>
                <a:cubicBezTo>
                  <a:pt x="6348369" y="396112"/>
                  <a:pt x="6348369" y="393394"/>
                  <a:pt x="6352057" y="391453"/>
                </a:cubicBezTo>
                <a:cubicBezTo>
                  <a:pt x="6354193" y="390288"/>
                  <a:pt x="6354387" y="388929"/>
                  <a:pt x="6354387" y="387182"/>
                </a:cubicBezTo>
                <a:cubicBezTo>
                  <a:pt x="6354387" y="371652"/>
                  <a:pt x="6354387" y="356121"/>
                  <a:pt x="6354387" y="340591"/>
                </a:cubicBezTo>
                <a:cubicBezTo>
                  <a:pt x="6354387" y="338650"/>
                  <a:pt x="6354193" y="337096"/>
                  <a:pt x="6351863" y="335932"/>
                </a:cubicBezTo>
                <a:cubicBezTo>
                  <a:pt x="6348369" y="334185"/>
                  <a:pt x="6348563" y="331467"/>
                  <a:pt x="6352251" y="329331"/>
                </a:cubicBezTo>
                <a:cubicBezTo>
                  <a:pt x="6353999" y="328361"/>
                  <a:pt x="6354581" y="327390"/>
                  <a:pt x="6354581" y="325643"/>
                </a:cubicBezTo>
                <a:cubicBezTo>
                  <a:pt x="6354581" y="309530"/>
                  <a:pt x="6354581" y="293417"/>
                  <a:pt x="6354581" y="277304"/>
                </a:cubicBezTo>
                <a:cubicBezTo>
                  <a:pt x="6354581" y="275363"/>
                  <a:pt x="6353999" y="273810"/>
                  <a:pt x="6351863" y="273227"/>
                </a:cubicBezTo>
                <a:cubicBezTo>
                  <a:pt x="6349922" y="272645"/>
                  <a:pt x="6349534" y="271286"/>
                  <a:pt x="6349922" y="269539"/>
                </a:cubicBezTo>
                <a:cubicBezTo>
                  <a:pt x="6350310" y="267792"/>
                  <a:pt x="6351863" y="267209"/>
                  <a:pt x="6353610" y="267209"/>
                </a:cubicBezTo>
                <a:cubicBezTo>
                  <a:pt x="6354775" y="267209"/>
                  <a:pt x="6356134" y="267209"/>
                  <a:pt x="6357299" y="267209"/>
                </a:cubicBezTo>
                <a:cubicBezTo>
                  <a:pt x="6380206" y="267209"/>
                  <a:pt x="6403308" y="267209"/>
                  <a:pt x="6426409" y="267209"/>
                </a:cubicBezTo>
                <a:cubicBezTo>
                  <a:pt x="6427768" y="267209"/>
                  <a:pt x="6429321" y="267015"/>
                  <a:pt x="6430680" y="267209"/>
                </a:cubicBezTo>
                <a:cubicBezTo>
                  <a:pt x="6433010" y="267404"/>
                  <a:pt x="6433980" y="268568"/>
                  <a:pt x="6433980" y="270704"/>
                </a:cubicBezTo>
                <a:cubicBezTo>
                  <a:pt x="6433786" y="272839"/>
                  <a:pt x="6432233" y="273033"/>
                  <a:pt x="6430486" y="273033"/>
                </a:cubicBezTo>
                <a:cubicBezTo>
                  <a:pt x="6429515" y="273033"/>
                  <a:pt x="6428739" y="273033"/>
                  <a:pt x="6427962" y="273033"/>
                </a:cubicBezTo>
                <a:cubicBezTo>
                  <a:pt x="6427962" y="273422"/>
                  <a:pt x="6427768" y="273810"/>
                  <a:pt x="6427768" y="274198"/>
                </a:cubicBezTo>
                <a:cubicBezTo>
                  <a:pt x="6427768" y="292641"/>
                  <a:pt x="6427768" y="310889"/>
                  <a:pt x="6427768" y="329137"/>
                </a:cubicBezTo>
                <a:cubicBezTo>
                  <a:pt x="6428933" y="329331"/>
                  <a:pt x="6429904" y="329137"/>
                  <a:pt x="6430874" y="329331"/>
                </a:cubicBezTo>
                <a:cubicBezTo>
                  <a:pt x="6432622" y="329525"/>
                  <a:pt x="6433786" y="330690"/>
                  <a:pt x="6433786" y="332438"/>
                </a:cubicBezTo>
                <a:cubicBezTo>
                  <a:pt x="6433980" y="334379"/>
                  <a:pt x="6433010" y="335737"/>
                  <a:pt x="6430874" y="336126"/>
                </a:cubicBezTo>
                <a:cubicBezTo>
                  <a:pt x="6429710" y="336320"/>
                  <a:pt x="6428739" y="336320"/>
                  <a:pt x="6427768" y="336320"/>
                </a:cubicBezTo>
                <a:cubicBezTo>
                  <a:pt x="6427768" y="354763"/>
                  <a:pt x="6427768" y="373011"/>
                  <a:pt x="6427768" y="391259"/>
                </a:cubicBezTo>
                <a:cubicBezTo>
                  <a:pt x="6428933" y="391259"/>
                  <a:pt x="6429904" y="391259"/>
                  <a:pt x="6430874" y="391453"/>
                </a:cubicBezTo>
                <a:cubicBezTo>
                  <a:pt x="6433010" y="391647"/>
                  <a:pt x="6433786" y="393006"/>
                  <a:pt x="6433786" y="395142"/>
                </a:cubicBezTo>
                <a:cubicBezTo>
                  <a:pt x="6433786" y="396889"/>
                  <a:pt x="6432816" y="398054"/>
                  <a:pt x="6430874" y="398248"/>
                </a:cubicBezTo>
                <a:cubicBezTo>
                  <a:pt x="6429710" y="398248"/>
                  <a:pt x="6428739" y="398248"/>
                  <a:pt x="6427768" y="398248"/>
                </a:cubicBezTo>
                <a:cubicBezTo>
                  <a:pt x="6427768" y="417078"/>
                  <a:pt x="6427768" y="435715"/>
                  <a:pt x="6427768" y="454351"/>
                </a:cubicBezTo>
                <a:cubicBezTo>
                  <a:pt x="6428933" y="454545"/>
                  <a:pt x="6429904" y="454351"/>
                  <a:pt x="6430874" y="454545"/>
                </a:cubicBezTo>
                <a:cubicBezTo>
                  <a:pt x="6432622" y="454740"/>
                  <a:pt x="6433786" y="455904"/>
                  <a:pt x="6433786" y="457652"/>
                </a:cubicBezTo>
                <a:cubicBezTo>
                  <a:pt x="6433980" y="459593"/>
                  <a:pt x="6433010" y="460952"/>
                  <a:pt x="6430874" y="461340"/>
                </a:cubicBezTo>
                <a:cubicBezTo>
                  <a:pt x="6429710" y="461534"/>
                  <a:pt x="6428739" y="461534"/>
                  <a:pt x="6427768" y="461534"/>
                </a:cubicBezTo>
                <a:cubicBezTo>
                  <a:pt x="6427574" y="461534"/>
                  <a:pt x="6427574" y="461534"/>
                  <a:pt x="6427574" y="461534"/>
                </a:cubicBezTo>
                <a:cubicBezTo>
                  <a:pt x="6427574" y="461728"/>
                  <a:pt x="6427574" y="461728"/>
                  <a:pt x="6427574" y="461728"/>
                </a:cubicBezTo>
                <a:lnTo>
                  <a:pt x="6427768" y="461728"/>
                </a:lnTo>
                <a:cubicBezTo>
                  <a:pt x="6427768" y="480171"/>
                  <a:pt x="6427768" y="498419"/>
                  <a:pt x="6427768" y="516667"/>
                </a:cubicBezTo>
                <a:cubicBezTo>
                  <a:pt x="6428933" y="516861"/>
                  <a:pt x="6429904" y="516667"/>
                  <a:pt x="6430874" y="516861"/>
                </a:cubicBezTo>
                <a:cubicBezTo>
                  <a:pt x="6433010" y="517055"/>
                  <a:pt x="6433980" y="518608"/>
                  <a:pt x="6433786" y="520550"/>
                </a:cubicBezTo>
                <a:cubicBezTo>
                  <a:pt x="6433786" y="522297"/>
                  <a:pt x="6432816" y="523462"/>
                  <a:pt x="6430874" y="523656"/>
                </a:cubicBezTo>
                <a:cubicBezTo>
                  <a:pt x="6429710" y="523850"/>
                  <a:pt x="6428739" y="523850"/>
                  <a:pt x="6427768" y="523850"/>
                </a:cubicBezTo>
                <a:cubicBezTo>
                  <a:pt x="6427768" y="542681"/>
                  <a:pt x="6427768" y="561317"/>
                  <a:pt x="6427768" y="579954"/>
                </a:cubicBezTo>
                <a:cubicBezTo>
                  <a:pt x="6429127" y="579954"/>
                  <a:pt x="6430292" y="579954"/>
                  <a:pt x="6431457" y="580148"/>
                </a:cubicBezTo>
                <a:cubicBezTo>
                  <a:pt x="6433010" y="580536"/>
                  <a:pt x="6433786" y="581701"/>
                  <a:pt x="6433786" y="583254"/>
                </a:cubicBezTo>
                <a:cubicBezTo>
                  <a:pt x="6433786" y="585001"/>
                  <a:pt x="6433010" y="585778"/>
                  <a:pt x="6431263" y="585972"/>
                </a:cubicBezTo>
                <a:cubicBezTo>
                  <a:pt x="6430098" y="586166"/>
                  <a:pt x="6428933" y="586749"/>
                  <a:pt x="6427768" y="587137"/>
                </a:cubicBezTo>
                <a:cubicBezTo>
                  <a:pt x="6427768" y="605580"/>
                  <a:pt x="6427768" y="623828"/>
                  <a:pt x="6427768" y="642076"/>
                </a:cubicBezTo>
                <a:cubicBezTo>
                  <a:pt x="6428933" y="642270"/>
                  <a:pt x="6429904" y="642076"/>
                  <a:pt x="6430874" y="642270"/>
                </a:cubicBezTo>
                <a:cubicBezTo>
                  <a:pt x="6433010" y="642465"/>
                  <a:pt x="6433980" y="643823"/>
                  <a:pt x="6433786" y="645959"/>
                </a:cubicBezTo>
                <a:cubicBezTo>
                  <a:pt x="6433786" y="647706"/>
                  <a:pt x="6432816" y="648871"/>
                  <a:pt x="6430874" y="649065"/>
                </a:cubicBezTo>
                <a:cubicBezTo>
                  <a:pt x="6429710" y="649259"/>
                  <a:pt x="6428739" y="649259"/>
                  <a:pt x="6427768" y="649259"/>
                </a:cubicBezTo>
                <a:cubicBezTo>
                  <a:pt x="6427768" y="675272"/>
                  <a:pt x="6427768" y="701479"/>
                  <a:pt x="6427768" y="727687"/>
                </a:cubicBezTo>
                <a:cubicBezTo>
                  <a:pt x="6435339" y="727687"/>
                  <a:pt x="6443105" y="727881"/>
                  <a:pt x="6450870" y="727881"/>
                </a:cubicBezTo>
                <a:cubicBezTo>
                  <a:pt x="6473583" y="727881"/>
                  <a:pt x="6496490" y="727687"/>
                  <a:pt x="6519204" y="727687"/>
                </a:cubicBezTo>
                <a:cubicBezTo>
                  <a:pt x="6519204" y="714680"/>
                  <a:pt x="6519398" y="701479"/>
                  <a:pt x="6519398" y="688473"/>
                </a:cubicBezTo>
                <a:cubicBezTo>
                  <a:pt x="6519398" y="675466"/>
                  <a:pt x="6519398" y="662266"/>
                  <a:pt x="6519398" y="649259"/>
                </a:cubicBezTo>
                <a:cubicBezTo>
                  <a:pt x="6518427" y="649259"/>
                  <a:pt x="6517651" y="649259"/>
                  <a:pt x="6516874" y="649259"/>
                </a:cubicBezTo>
                <a:cubicBezTo>
                  <a:pt x="6514545" y="649259"/>
                  <a:pt x="6513186" y="647900"/>
                  <a:pt x="6513186" y="645570"/>
                </a:cubicBezTo>
                <a:cubicBezTo>
                  <a:pt x="6513186" y="643435"/>
                  <a:pt x="6514545" y="642465"/>
                  <a:pt x="6516680" y="642270"/>
                </a:cubicBezTo>
                <a:cubicBezTo>
                  <a:pt x="6517651" y="642270"/>
                  <a:pt x="6518427" y="642270"/>
                  <a:pt x="6519204" y="642270"/>
                </a:cubicBezTo>
                <a:cubicBezTo>
                  <a:pt x="6519204" y="623440"/>
                  <a:pt x="6519204" y="604803"/>
                  <a:pt x="6519204" y="586166"/>
                </a:cubicBezTo>
                <a:cubicBezTo>
                  <a:pt x="6518815" y="586166"/>
                  <a:pt x="6518427" y="586166"/>
                  <a:pt x="6518039" y="586166"/>
                </a:cubicBezTo>
                <a:cubicBezTo>
                  <a:pt x="6515904" y="586166"/>
                  <a:pt x="6513768" y="585972"/>
                  <a:pt x="6513574" y="583448"/>
                </a:cubicBezTo>
                <a:cubicBezTo>
                  <a:pt x="6513186" y="580342"/>
                  <a:pt x="6515709" y="580148"/>
                  <a:pt x="6518039" y="580148"/>
                </a:cubicBezTo>
                <a:cubicBezTo>
                  <a:pt x="6518427" y="580148"/>
                  <a:pt x="6518815" y="580148"/>
                  <a:pt x="6519204" y="580148"/>
                </a:cubicBezTo>
                <a:cubicBezTo>
                  <a:pt x="6519204" y="561317"/>
                  <a:pt x="6519204" y="542681"/>
                  <a:pt x="6519204" y="524044"/>
                </a:cubicBezTo>
                <a:cubicBezTo>
                  <a:pt x="6518039" y="523850"/>
                  <a:pt x="6517068" y="524044"/>
                  <a:pt x="6516098" y="523850"/>
                </a:cubicBezTo>
                <a:cubicBezTo>
                  <a:pt x="6514156" y="523462"/>
                  <a:pt x="6513186" y="522297"/>
                  <a:pt x="6513186" y="520550"/>
                </a:cubicBezTo>
                <a:cubicBezTo>
                  <a:pt x="6513186" y="518415"/>
                  <a:pt x="6514156" y="517250"/>
                  <a:pt x="6516292" y="516861"/>
                </a:cubicBezTo>
                <a:cubicBezTo>
                  <a:pt x="6517457" y="516667"/>
                  <a:pt x="6518427" y="516667"/>
                  <a:pt x="6519398" y="516667"/>
                </a:cubicBezTo>
                <a:cubicBezTo>
                  <a:pt x="6519398" y="498225"/>
                  <a:pt x="6519398" y="479977"/>
                  <a:pt x="6519398" y="461728"/>
                </a:cubicBezTo>
                <a:cubicBezTo>
                  <a:pt x="6519204" y="461728"/>
                  <a:pt x="6519010" y="461728"/>
                  <a:pt x="6518815" y="461728"/>
                </a:cubicBezTo>
                <a:cubicBezTo>
                  <a:pt x="6515904" y="461534"/>
                  <a:pt x="6513380" y="460369"/>
                  <a:pt x="6513574" y="457263"/>
                </a:cubicBezTo>
                <a:cubicBezTo>
                  <a:pt x="6513768" y="453963"/>
                  <a:pt x="6517068" y="454740"/>
                  <a:pt x="6519398" y="454545"/>
                </a:cubicBezTo>
                <a:cubicBezTo>
                  <a:pt x="6519398" y="435715"/>
                  <a:pt x="6519398" y="417078"/>
                  <a:pt x="6519398" y="398442"/>
                </a:cubicBezTo>
                <a:cubicBezTo>
                  <a:pt x="6517068" y="398442"/>
                  <a:pt x="6514156" y="399024"/>
                  <a:pt x="6513574" y="395724"/>
                </a:cubicBezTo>
                <a:cubicBezTo>
                  <a:pt x="6513186" y="393589"/>
                  <a:pt x="6515321" y="392036"/>
                  <a:pt x="6519592" y="391259"/>
                </a:cubicBezTo>
                <a:cubicBezTo>
                  <a:pt x="6519592" y="372817"/>
                  <a:pt x="6519592" y="354568"/>
                  <a:pt x="6519592" y="336320"/>
                </a:cubicBezTo>
                <a:cubicBezTo>
                  <a:pt x="6519010" y="336320"/>
                  <a:pt x="6518427" y="336320"/>
                  <a:pt x="6517845" y="336320"/>
                </a:cubicBezTo>
                <a:cubicBezTo>
                  <a:pt x="6515515" y="336320"/>
                  <a:pt x="6513574" y="335543"/>
                  <a:pt x="6513574" y="332826"/>
                </a:cubicBezTo>
                <a:cubicBezTo>
                  <a:pt x="6513574" y="330108"/>
                  <a:pt x="6515321" y="329331"/>
                  <a:pt x="6517845" y="329331"/>
                </a:cubicBezTo>
                <a:cubicBezTo>
                  <a:pt x="6518427" y="329331"/>
                  <a:pt x="6519010" y="329331"/>
                  <a:pt x="6519592" y="329331"/>
                </a:cubicBezTo>
                <a:cubicBezTo>
                  <a:pt x="6519592" y="311083"/>
                  <a:pt x="6519592" y="292835"/>
                  <a:pt x="6519592" y="274586"/>
                </a:cubicBezTo>
                <a:cubicBezTo>
                  <a:pt x="6518621" y="273227"/>
                  <a:pt x="6517068" y="273422"/>
                  <a:pt x="6515709" y="273033"/>
                </a:cubicBezTo>
                <a:cubicBezTo>
                  <a:pt x="6514156" y="272645"/>
                  <a:pt x="6513380" y="271480"/>
                  <a:pt x="6513574" y="269927"/>
                </a:cubicBezTo>
                <a:cubicBezTo>
                  <a:pt x="6513768" y="268374"/>
                  <a:pt x="6514933" y="267598"/>
                  <a:pt x="6516486" y="267404"/>
                </a:cubicBezTo>
                <a:cubicBezTo>
                  <a:pt x="6517651" y="267209"/>
                  <a:pt x="6519010" y="267209"/>
                  <a:pt x="6520174" y="267209"/>
                </a:cubicBezTo>
                <a:cubicBezTo>
                  <a:pt x="6544052" y="267209"/>
                  <a:pt x="6567930" y="267209"/>
                  <a:pt x="6591809" y="267209"/>
                </a:cubicBezTo>
                <a:cubicBezTo>
                  <a:pt x="6592779" y="267209"/>
                  <a:pt x="6593556" y="267209"/>
                  <a:pt x="6594332" y="267209"/>
                </a:cubicBezTo>
                <a:cubicBezTo>
                  <a:pt x="6595885" y="267209"/>
                  <a:pt x="6597632" y="267404"/>
                  <a:pt x="6598409" y="269733"/>
                </a:cubicBezTo>
                <a:cubicBezTo>
                  <a:pt x="6598603" y="271286"/>
                  <a:pt x="6598409" y="273033"/>
                  <a:pt x="6596274" y="273227"/>
                </a:cubicBezTo>
                <a:cubicBezTo>
                  <a:pt x="6593750" y="273616"/>
                  <a:pt x="6593556" y="275169"/>
                  <a:pt x="6593556" y="277110"/>
                </a:cubicBezTo>
                <a:cubicBezTo>
                  <a:pt x="6593556" y="293223"/>
                  <a:pt x="6593556" y="309336"/>
                  <a:pt x="6593556" y="325449"/>
                </a:cubicBezTo>
                <a:cubicBezTo>
                  <a:pt x="6593556" y="327390"/>
                  <a:pt x="6594138" y="328361"/>
                  <a:pt x="6596079" y="329525"/>
                </a:cubicBezTo>
                <a:cubicBezTo>
                  <a:pt x="6599574" y="331467"/>
                  <a:pt x="6599574" y="334185"/>
                  <a:pt x="6595885" y="336126"/>
                </a:cubicBezTo>
                <a:cubicBezTo>
                  <a:pt x="6593750" y="337291"/>
                  <a:pt x="6593556" y="338650"/>
                  <a:pt x="6593556" y="340397"/>
                </a:cubicBezTo>
                <a:cubicBezTo>
                  <a:pt x="6593556" y="355927"/>
                  <a:pt x="6593556" y="371458"/>
                  <a:pt x="6593556" y="386988"/>
                </a:cubicBezTo>
                <a:cubicBezTo>
                  <a:pt x="6593556" y="388929"/>
                  <a:pt x="6593750" y="390482"/>
                  <a:pt x="6596079" y="391647"/>
                </a:cubicBezTo>
                <a:cubicBezTo>
                  <a:pt x="6599768" y="393589"/>
                  <a:pt x="6599574" y="396501"/>
                  <a:pt x="6595691" y="398442"/>
                </a:cubicBezTo>
                <a:cubicBezTo>
                  <a:pt x="6593750" y="399412"/>
                  <a:pt x="6593556" y="400771"/>
                  <a:pt x="6593556" y="402324"/>
                </a:cubicBezTo>
                <a:cubicBezTo>
                  <a:pt x="6593556" y="407954"/>
                  <a:pt x="6593556" y="413390"/>
                  <a:pt x="6593556" y="419020"/>
                </a:cubicBezTo>
                <a:cubicBezTo>
                  <a:pt x="6593556" y="429309"/>
                  <a:pt x="6593556" y="439403"/>
                  <a:pt x="6593556" y="449498"/>
                </a:cubicBezTo>
                <a:cubicBezTo>
                  <a:pt x="6593556" y="451828"/>
                  <a:pt x="6593167" y="453963"/>
                  <a:pt x="6596662" y="454934"/>
                </a:cubicBezTo>
                <a:cubicBezTo>
                  <a:pt x="6599186" y="455516"/>
                  <a:pt x="6599380" y="459981"/>
                  <a:pt x="6596662" y="460952"/>
                </a:cubicBezTo>
                <a:cubicBezTo>
                  <a:pt x="6592779" y="462505"/>
                  <a:pt x="6593362" y="465029"/>
                  <a:pt x="6593362" y="467746"/>
                </a:cubicBezTo>
                <a:cubicBezTo>
                  <a:pt x="6593362" y="482112"/>
                  <a:pt x="6593362" y="496283"/>
                  <a:pt x="6593362" y="510649"/>
                </a:cubicBezTo>
                <a:cubicBezTo>
                  <a:pt x="6593362" y="513367"/>
                  <a:pt x="6592973" y="515891"/>
                  <a:pt x="6596662" y="517444"/>
                </a:cubicBezTo>
                <a:cubicBezTo>
                  <a:pt x="6599380" y="518415"/>
                  <a:pt x="6599186" y="522685"/>
                  <a:pt x="6596468" y="523462"/>
                </a:cubicBezTo>
                <a:cubicBezTo>
                  <a:pt x="6593362" y="524238"/>
                  <a:pt x="6593362" y="525986"/>
                  <a:pt x="6593362" y="528315"/>
                </a:cubicBezTo>
                <a:cubicBezTo>
                  <a:pt x="6593362" y="539381"/>
                  <a:pt x="6593362" y="550640"/>
                  <a:pt x="6593362" y="561706"/>
                </a:cubicBezTo>
                <a:cubicBezTo>
                  <a:pt x="6593362" y="566365"/>
                  <a:pt x="6593362" y="570830"/>
                  <a:pt x="6593362" y="575489"/>
                </a:cubicBezTo>
                <a:cubicBezTo>
                  <a:pt x="6593362" y="577430"/>
                  <a:pt x="6593362" y="578983"/>
                  <a:pt x="6596079" y="579954"/>
                </a:cubicBezTo>
                <a:cubicBezTo>
                  <a:pt x="6598991" y="581119"/>
                  <a:pt x="6599186" y="584613"/>
                  <a:pt x="6596274" y="585584"/>
                </a:cubicBezTo>
                <a:cubicBezTo>
                  <a:pt x="6593167" y="586360"/>
                  <a:pt x="6593167" y="588107"/>
                  <a:pt x="6593167" y="590437"/>
                </a:cubicBezTo>
                <a:cubicBezTo>
                  <a:pt x="6593167" y="600920"/>
                  <a:pt x="6593167" y="611209"/>
                  <a:pt x="6593167" y="621498"/>
                </a:cubicBezTo>
                <a:cubicBezTo>
                  <a:pt x="6593167" y="626934"/>
                  <a:pt x="6593167" y="632175"/>
                  <a:pt x="6593167" y="637611"/>
                </a:cubicBezTo>
                <a:cubicBezTo>
                  <a:pt x="6593167" y="639747"/>
                  <a:pt x="6593556" y="641105"/>
                  <a:pt x="6595885" y="642270"/>
                </a:cubicBezTo>
                <a:cubicBezTo>
                  <a:pt x="6598991" y="644018"/>
                  <a:pt x="6599186" y="647124"/>
                  <a:pt x="6595885" y="648676"/>
                </a:cubicBezTo>
                <a:cubicBezTo>
                  <a:pt x="6593167" y="650036"/>
                  <a:pt x="6593167" y="651783"/>
                  <a:pt x="6593167" y="653918"/>
                </a:cubicBezTo>
                <a:cubicBezTo>
                  <a:pt x="6593167" y="676631"/>
                  <a:pt x="6593167" y="699150"/>
                  <a:pt x="6593167" y="721863"/>
                </a:cubicBezTo>
                <a:cubicBezTo>
                  <a:pt x="6593167" y="726522"/>
                  <a:pt x="6593362" y="726716"/>
                  <a:pt x="6598021" y="726716"/>
                </a:cubicBezTo>
                <a:cubicBezTo>
                  <a:pt x="6631412" y="726716"/>
                  <a:pt x="6664996" y="726716"/>
                  <a:pt x="6698387" y="726716"/>
                </a:cubicBezTo>
                <a:cubicBezTo>
                  <a:pt x="6703434" y="726716"/>
                  <a:pt x="6703434" y="726522"/>
                  <a:pt x="6703434" y="720892"/>
                </a:cubicBezTo>
                <a:cubicBezTo>
                  <a:pt x="6703434" y="682649"/>
                  <a:pt x="6703434" y="644600"/>
                  <a:pt x="6703434" y="606356"/>
                </a:cubicBezTo>
                <a:cubicBezTo>
                  <a:pt x="6703434" y="583836"/>
                  <a:pt x="6703434" y="561511"/>
                  <a:pt x="6703434" y="538992"/>
                </a:cubicBezTo>
                <a:cubicBezTo>
                  <a:pt x="6703434" y="536663"/>
                  <a:pt x="6702658" y="534139"/>
                  <a:pt x="6704405" y="532004"/>
                </a:cubicBezTo>
                <a:cubicBezTo>
                  <a:pt x="6704599" y="534721"/>
                  <a:pt x="6704599" y="537633"/>
                  <a:pt x="6704599" y="540351"/>
                </a:cubicBezTo>
                <a:cubicBezTo>
                  <a:pt x="6704599" y="599949"/>
                  <a:pt x="6704599" y="659548"/>
                  <a:pt x="6704599" y="719145"/>
                </a:cubicBezTo>
                <a:cubicBezTo>
                  <a:pt x="6704599" y="721863"/>
                  <a:pt x="6704405" y="724775"/>
                  <a:pt x="6704405" y="727493"/>
                </a:cubicBezTo>
                <a:cubicBezTo>
                  <a:pt x="6704599" y="727493"/>
                  <a:pt x="6704987" y="727493"/>
                  <a:pt x="6705181" y="727493"/>
                </a:cubicBezTo>
                <a:cubicBezTo>
                  <a:pt x="6705181" y="727493"/>
                  <a:pt x="6704987" y="727299"/>
                  <a:pt x="6704987" y="727299"/>
                </a:cubicBezTo>
                <a:cubicBezTo>
                  <a:pt x="6704987" y="663430"/>
                  <a:pt x="6704987" y="599367"/>
                  <a:pt x="6704987" y="535498"/>
                </a:cubicBezTo>
                <a:cubicBezTo>
                  <a:pt x="6704987" y="534333"/>
                  <a:pt x="6704793" y="533169"/>
                  <a:pt x="6705375" y="532004"/>
                </a:cubicBezTo>
                <a:cubicBezTo>
                  <a:pt x="6708482" y="504049"/>
                  <a:pt x="6734301" y="488518"/>
                  <a:pt x="6753132" y="490460"/>
                </a:cubicBezTo>
                <a:cubicBezTo>
                  <a:pt x="6777592" y="488907"/>
                  <a:pt x="6800111" y="511814"/>
                  <a:pt x="6799917" y="535304"/>
                </a:cubicBezTo>
                <a:cubicBezTo>
                  <a:pt x="6799723" y="583836"/>
                  <a:pt x="6799917" y="632564"/>
                  <a:pt x="6799917" y="681290"/>
                </a:cubicBezTo>
                <a:cubicBezTo>
                  <a:pt x="6799917" y="726522"/>
                  <a:pt x="6799917" y="771949"/>
                  <a:pt x="6799917" y="817181"/>
                </a:cubicBezTo>
                <a:cubicBezTo>
                  <a:pt x="6799917" y="819511"/>
                  <a:pt x="6798558" y="822423"/>
                  <a:pt x="6801858" y="823976"/>
                </a:cubicBezTo>
                <a:cubicBezTo>
                  <a:pt x="6804964" y="815046"/>
                  <a:pt x="6809429" y="806892"/>
                  <a:pt x="6814283" y="798933"/>
                </a:cubicBezTo>
                <a:cubicBezTo>
                  <a:pt x="6816612" y="795244"/>
                  <a:pt x="6817389" y="791750"/>
                  <a:pt x="6817389" y="787673"/>
                </a:cubicBezTo>
                <a:cubicBezTo>
                  <a:pt x="6817389" y="720698"/>
                  <a:pt x="6817389" y="653724"/>
                  <a:pt x="6817389" y="586749"/>
                </a:cubicBezTo>
                <a:cubicBezTo>
                  <a:pt x="6817389" y="570247"/>
                  <a:pt x="6817777" y="553746"/>
                  <a:pt x="6817389" y="537245"/>
                </a:cubicBezTo>
                <a:cubicBezTo>
                  <a:pt x="6816806" y="517055"/>
                  <a:pt x="6831366" y="495313"/>
                  <a:pt x="6856991" y="490460"/>
                </a:cubicBezTo>
                <a:cubicBezTo>
                  <a:pt x="6859709" y="489877"/>
                  <a:pt x="6862621" y="489877"/>
                  <a:pt x="6865339" y="490265"/>
                </a:cubicBezTo>
                <a:cubicBezTo>
                  <a:pt x="6890770" y="489101"/>
                  <a:pt x="6912125" y="512202"/>
                  <a:pt x="6912125" y="535110"/>
                </a:cubicBezTo>
                <a:cubicBezTo>
                  <a:pt x="6911930" y="594708"/>
                  <a:pt x="6912125" y="654306"/>
                  <a:pt x="6912125" y="713904"/>
                </a:cubicBezTo>
                <a:cubicBezTo>
                  <a:pt x="6912125" y="715845"/>
                  <a:pt x="6912125" y="717592"/>
                  <a:pt x="6912125" y="719339"/>
                </a:cubicBezTo>
                <a:cubicBezTo>
                  <a:pt x="6912125" y="721475"/>
                  <a:pt x="6913872" y="721669"/>
                  <a:pt x="6915425" y="721669"/>
                </a:cubicBezTo>
                <a:cubicBezTo>
                  <a:pt x="6936780" y="715068"/>
                  <a:pt x="6958910" y="713321"/>
                  <a:pt x="6980847" y="716039"/>
                </a:cubicBezTo>
                <a:cubicBezTo>
                  <a:pt x="7045687" y="724193"/>
                  <a:pt x="7092666" y="757971"/>
                  <a:pt x="7121398" y="816793"/>
                </a:cubicBezTo>
                <a:cubicBezTo>
                  <a:pt x="7125086" y="824558"/>
                  <a:pt x="7128386" y="832517"/>
                  <a:pt x="7130134" y="840865"/>
                </a:cubicBezTo>
                <a:cubicBezTo>
                  <a:pt x="7131298" y="841447"/>
                  <a:pt x="7132269" y="842030"/>
                  <a:pt x="7133434" y="842224"/>
                </a:cubicBezTo>
                <a:cubicBezTo>
                  <a:pt x="7140423" y="843777"/>
                  <a:pt x="7143140" y="846883"/>
                  <a:pt x="7143140" y="854066"/>
                </a:cubicBezTo>
                <a:lnTo>
                  <a:pt x="7143162" y="858635"/>
                </a:lnTo>
                <a:lnTo>
                  <a:pt x="7363499" y="801441"/>
                </a:lnTo>
                <a:cubicBezTo>
                  <a:pt x="7365074" y="800811"/>
                  <a:pt x="7366334" y="800181"/>
                  <a:pt x="7367909" y="799551"/>
                </a:cubicBezTo>
                <a:cubicBezTo>
                  <a:pt x="7367909" y="797346"/>
                  <a:pt x="7367909" y="795141"/>
                  <a:pt x="7367909" y="792936"/>
                </a:cubicBezTo>
                <a:cubicBezTo>
                  <a:pt x="7368224" y="788211"/>
                  <a:pt x="7367594" y="785061"/>
                  <a:pt x="7362239" y="782541"/>
                </a:cubicBezTo>
                <a:cubicBezTo>
                  <a:pt x="7355625" y="779392"/>
                  <a:pt x="7355625" y="775296"/>
                  <a:pt x="7360349" y="769312"/>
                </a:cubicBezTo>
                <a:cubicBezTo>
                  <a:pt x="7362239" y="767107"/>
                  <a:pt x="7364129" y="766792"/>
                  <a:pt x="7365389" y="769627"/>
                </a:cubicBezTo>
                <a:cubicBezTo>
                  <a:pt x="7366334" y="772462"/>
                  <a:pt x="7366649" y="772777"/>
                  <a:pt x="7368854" y="770257"/>
                </a:cubicBezTo>
                <a:cubicBezTo>
                  <a:pt x="7372319" y="766162"/>
                  <a:pt x="7372634" y="766477"/>
                  <a:pt x="7374839" y="772777"/>
                </a:cubicBezTo>
                <a:cubicBezTo>
                  <a:pt x="7377044" y="772462"/>
                  <a:pt x="7376729" y="769942"/>
                  <a:pt x="7378304" y="768682"/>
                </a:cubicBezTo>
                <a:cubicBezTo>
                  <a:pt x="7379564" y="768052"/>
                  <a:pt x="7381139" y="767107"/>
                  <a:pt x="7381769" y="768367"/>
                </a:cubicBezTo>
                <a:cubicBezTo>
                  <a:pt x="7383659" y="772462"/>
                  <a:pt x="7384289" y="771517"/>
                  <a:pt x="7387439" y="768682"/>
                </a:cubicBezTo>
                <a:cubicBezTo>
                  <a:pt x="7391534" y="764902"/>
                  <a:pt x="7391219" y="770257"/>
                  <a:pt x="7392164" y="772462"/>
                </a:cubicBezTo>
                <a:cubicBezTo>
                  <a:pt x="7395314" y="772147"/>
                  <a:pt x="7396259" y="763327"/>
                  <a:pt x="7401299" y="770257"/>
                </a:cubicBezTo>
                <a:cubicBezTo>
                  <a:pt x="7402244" y="771832"/>
                  <a:pt x="7402874" y="769627"/>
                  <a:pt x="7403819" y="768997"/>
                </a:cubicBezTo>
                <a:cubicBezTo>
                  <a:pt x="7408858" y="764587"/>
                  <a:pt x="7408544" y="769312"/>
                  <a:pt x="7409488" y="772462"/>
                </a:cubicBezTo>
                <a:cubicBezTo>
                  <a:pt x="7412008" y="771517"/>
                  <a:pt x="7412638" y="767737"/>
                  <a:pt x="7416103" y="767737"/>
                </a:cubicBezTo>
                <a:cubicBezTo>
                  <a:pt x="7416733" y="768367"/>
                  <a:pt x="7417678" y="768997"/>
                  <a:pt x="7417993" y="769627"/>
                </a:cubicBezTo>
                <a:cubicBezTo>
                  <a:pt x="7423978" y="780336"/>
                  <a:pt x="7422403" y="778762"/>
                  <a:pt x="7413268" y="784116"/>
                </a:cubicBezTo>
                <a:cubicBezTo>
                  <a:pt x="7410434" y="785691"/>
                  <a:pt x="7411694" y="786636"/>
                  <a:pt x="7413268" y="788211"/>
                </a:cubicBezTo>
                <a:cubicBezTo>
                  <a:pt x="7442563" y="780966"/>
                  <a:pt x="7471857" y="773406"/>
                  <a:pt x="7501152" y="765847"/>
                </a:cubicBezTo>
                <a:cubicBezTo>
                  <a:pt x="7550291" y="753247"/>
                  <a:pt x="7599745" y="740332"/>
                  <a:pt x="7648884" y="727417"/>
                </a:cubicBezTo>
                <a:cubicBezTo>
                  <a:pt x="7653609" y="726157"/>
                  <a:pt x="7657703" y="726157"/>
                  <a:pt x="7662113" y="727417"/>
                </a:cubicBezTo>
                <a:cubicBezTo>
                  <a:pt x="7670303" y="729307"/>
                  <a:pt x="7678493" y="732457"/>
                  <a:pt x="7687313" y="733402"/>
                </a:cubicBezTo>
                <a:cubicBezTo>
                  <a:pt x="7687313" y="667255"/>
                  <a:pt x="7687313" y="601421"/>
                  <a:pt x="7687313" y="535272"/>
                </a:cubicBezTo>
                <a:cubicBezTo>
                  <a:pt x="7687313" y="494323"/>
                  <a:pt x="7687313" y="453059"/>
                  <a:pt x="7687313" y="411795"/>
                </a:cubicBezTo>
                <a:cubicBezTo>
                  <a:pt x="7687313" y="402660"/>
                  <a:pt x="7687313" y="402660"/>
                  <a:pt x="7696133" y="402660"/>
                </a:cubicBezTo>
                <a:cubicBezTo>
                  <a:pt x="7700858" y="402660"/>
                  <a:pt x="7705898" y="402975"/>
                  <a:pt x="7710622" y="402975"/>
                </a:cubicBezTo>
                <a:cubicBezTo>
                  <a:pt x="7715977" y="402975"/>
                  <a:pt x="7721647" y="402660"/>
                  <a:pt x="7727002" y="402660"/>
                </a:cubicBezTo>
                <a:cubicBezTo>
                  <a:pt x="7730467" y="402660"/>
                  <a:pt x="7732042" y="404550"/>
                  <a:pt x="7732042" y="408015"/>
                </a:cubicBezTo>
                <a:cubicBezTo>
                  <a:pt x="7732042" y="409275"/>
                  <a:pt x="7732042" y="410535"/>
                  <a:pt x="7732042" y="411795"/>
                </a:cubicBezTo>
                <a:cubicBezTo>
                  <a:pt x="7732042" y="522673"/>
                  <a:pt x="7732042" y="633865"/>
                  <a:pt x="7732042" y="745057"/>
                </a:cubicBezTo>
                <a:cubicBezTo>
                  <a:pt x="7744012" y="749467"/>
                  <a:pt x="7756926" y="751987"/>
                  <a:pt x="7769211" y="755137"/>
                </a:cubicBezTo>
                <a:cubicBezTo>
                  <a:pt x="7773936" y="756397"/>
                  <a:pt x="7778346" y="760177"/>
                  <a:pt x="7783701" y="758602"/>
                </a:cubicBezTo>
                <a:cubicBezTo>
                  <a:pt x="7783701" y="644260"/>
                  <a:pt x="7783701" y="529917"/>
                  <a:pt x="7783701" y="415575"/>
                </a:cubicBezTo>
                <a:cubicBezTo>
                  <a:pt x="7783701" y="401085"/>
                  <a:pt x="7782126" y="402660"/>
                  <a:pt x="7796616" y="402660"/>
                </a:cubicBezTo>
                <a:cubicBezTo>
                  <a:pt x="7800396" y="402660"/>
                  <a:pt x="7803860" y="402975"/>
                  <a:pt x="7807325" y="402975"/>
                </a:cubicBezTo>
                <a:cubicBezTo>
                  <a:pt x="7812365" y="402975"/>
                  <a:pt x="7817720" y="402975"/>
                  <a:pt x="7822760" y="402660"/>
                </a:cubicBezTo>
                <a:cubicBezTo>
                  <a:pt x="7827485" y="402345"/>
                  <a:pt x="7829060" y="404550"/>
                  <a:pt x="7828745" y="408960"/>
                </a:cubicBezTo>
                <a:cubicBezTo>
                  <a:pt x="7828745" y="411795"/>
                  <a:pt x="7828745" y="414315"/>
                  <a:pt x="7828745" y="416835"/>
                </a:cubicBezTo>
                <a:cubicBezTo>
                  <a:pt x="7828745" y="534642"/>
                  <a:pt x="7828745" y="652765"/>
                  <a:pt x="7828745" y="770572"/>
                </a:cubicBezTo>
                <a:cubicBezTo>
                  <a:pt x="7841660" y="774036"/>
                  <a:pt x="7854260" y="777186"/>
                  <a:pt x="7867174" y="780652"/>
                </a:cubicBezTo>
                <a:cubicBezTo>
                  <a:pt x="7869064" y="780022"/>
                  <a:pt x="7870954" y="779706"/>
                  <a:pt x="7870954" y="777186"/>
                </a:cubicBezTo>
                <a:cubicBezTo>
                  <a:pt x="7870954" y="774036"/>
                  <a:pt x="7870954" y="771202"/>
                  <a:pt x="7870954" y="768367"/>
                </a:cubicBezTo>
                <a:cubicBezTo>
                  <a:pt x="7870954" y="696548"/>
                  <a:pt x="7870954" y="625046"/>
                  <a:pt x="7870954" y="553542"/>
                </a:cubicBezTo>
                <a:cubicBezTo>
                  <a:pt x="7870954" y="549762"/>
                  <a:pt x="7871269" y="545667"/>
                  <a:pt x="7871269" y="541887"/>
                </a:cubicBezTo>
                <a:cubicBezTo>
                  <a:pt x="7870954" y="534327"/>
                  <a:pt x="7870639" y="526452"/>
                  <a:pt x="7870639" y="518892"/>
                </a:cubicBezTo>
                <a:cubicBezTo>
                  <a:pt x="7870639" y="511018"/>
                  <a:pt x="7870954" y="511018"/>
                  <a:pt x="7878514" y="511018"/>
                </a:cubicBezTo>
                <a:cubicBezTo>
                  <a:pt x="7895524" y="511018"/>
                  <a:pt x="7912533" y="511018"/>
                  <a:pt x="7929543" y="511018"/>
                </a:cubicBezTo>
                <a:cubicBezTo>
                  <a:pt x="7942458" y="511018"/>
                  <a:pt x="7955058" y="511018"/>
                  <a:pt x="7967972" y="511018"/>
                </a:cubicBezTo>
                <a:cubicBezTo>
                  <a:pt x="7970807" y="511018"/>
                  <a:pt x="7974272" y="511963"/>
                  <a:pt x="7977107" y="509758"/>
                </a:cubicBezTo>
                <a:cubicBezTo>
                  <a:pt x="7976792" y="500308"/>
                  <a:pt x="7976792" y="490543"/>
                  <a:pt x="7976792" y="481093"/>
                </a:cubicBezTo>
                <a:cubicBezTo>
                  <a:pt x="7976792" y="479203"/>
                  <a:pt x="7976477" y="476683"/>
                  <a:pt x="7979627" y="476368"/>
                </a:cubicBezTo>
                <a:cubicBezTo>
                  <a:pt x="7983722" y="476054"/>
                  <a:pt x="7983407" y="478888"/>
                  <a:pt x="7983407" y="481409"/>
                </a:cubicBezTo>
                <a:cubicBezTo>
                  <a:pt x="7983722" y="491173"/>
                  <a:pt x="7983722" y="501253"/>
                  <a:pt x="7983722" y="511018"/>
                </a:cubicBezTo>
                <a:cubicBezTo>
                  <a:pt x="7986242" y="511018"/>
                  <a:pt x="7988447" y="511018"/>
                  <a:pt x="7990967" y="511018"/>
                </a:cubicBezTo>
                <a:cubicBezTo>
                  <a:pt x="7990967" y="502828"/>
                  <a:pt x="7991282" y="494323"/>
                  <a:pt x="7991282" y="486133"/>
                </a:cubicBezTo>
                <a:cubicBezTo>
                  <a:pt x="7991282" y="484243"/>
                  <a:pt x="7991282" y="482353"/>
                  <a:pt x="7991282" y="480463"/>
                </a:cubicBezTo>
                <a:cubicBezTo>
                  <a:pt x="7991282" y="477944"/>
                  <a:pt x="7992227" y="476054"/>
                  <a:pt x="7995062" y="476054"/>
                </a:cubicBezTo>
                <a:cubicBezTo>
                  <a:pt x="7998212" y="475739"/>
                  <a:pt x="7998842" y="477629"/>
                  <a:pt x="7998842" y="480149"/>
                </a:cubicBezTo>
                <a:cubicBezTo>
                  <a:pt x="7998842" y="488023"/>
                  <a:pt x="7998842" y="496213"/>
                  <a:pt x="7998842" y="504088"/>
                </a:cubicBezTo>
                <a:cubicBezTo>
                  <a:pt x="7998842" y="506293"/>
                  <a:pt x="7999157" y="508498"/>
                  <a:pt x="7999157" y="510703"/>
                </a:cubicBezTo>
                <a:cubicBezTo>
                  <a:pt x="8001676" y="510703"/>
                  <a:pt x="8003881" y="510703"/>
                  <a:pt x="8006401" y="510703"/>
                </a:cubicBezTo>
                <a:cubicBezTo>
                  <a:pt x="8006401" y="502513"/>
                  <a:pt x="8006716" y="494008"/>
                  <a:pt x="8006716" y="485818"/>
                </a:cubicBezTo>
                <a:cubicBezTo>
                  <a:pt x="8006716" y="483929"/>
                  <a:pt x="8006716" y="482039"/>
                  <a:pt x="8006716" y="480149"/>
                </a:cubicBezTo>
                <a:cubicBezTo>
                  <a:pt x="8006716" y="477313"/>
                  <a:pt x="8007661" y="475739"/>
                  <a:pt x="8010497" y="475739"/>
                </a:cubicBezTo>
                <a:cubicBezTo>
                  <a:pt x="8013646" y="475424"/>
                  <a:pt x="8014276" y="477313"/>
                  <a:pt x="8014276" y="479833"/>
                </a:cubicBezTo>
                <a:cubicBezTo>
                  <a:pt x="8014276" y="487709"/>
                  <a:pt x="8014276" y="495898"/>
                  <a:pt x="8014276" y="503773"/>
                </a:cubicBezTo>
                <a:cubicBezTo>
                  <a:pt x="8014276" y="505978"/>
                  <a:pt x="8014591" y="508183"/>
                  <a:pt x="8014591" y="510388"/>
                </a:cubicBezTo>
                <a:cubicBezTo>
                  <a:pt x="8044515" y="510388"/>
                  <a:pt x="8074755" y="510388"/>
                  <a:pt x="8104995" y="510388"/>
                </a:cubicBezTo>
                <a:cubicBezTo>
                  <a:pt x="8104679" y="504718"/>
                  <a:pt x="8107514" y="503143"/>
                  <a:pt x="8113184" y="503143"/>
                </a:cubicBezTo>
                <a:cubicBezTo>
                  <a:pt x="8138384" y="503458"/>
                  <a:pt x="8163898" y="503773"/>
                  <a:pt x="8189098" y="503143"/>
                </a:cubicBezTo>
                <a:cubicBezTo>
                  <a:pt x="8195398" y="502828"/>
                  <a:pt x="8198548" y="505033"/>
                  <a:pt x="8199807" y="510703"/>
                </a:cubicBezTo>
                <a:cubicBezTo>
                  <a:pt x="8213982" y="510703"/>
                  <a:pt x="8213982" y="510703"/>
                  <a:pt x="8213037" y="525192"/>
                </a:cubicBezTo>
                <a:cubicBezTo>
                  <a:pt x="8213037" y="530862"/>
                  <a:pt x="8213037" y="536532"/>
                  <a:pt x="8212722" y="542202"/>
                </a:cubicBezTo>
                <a:cubicBezTo>
                  <a:pt x="8212722" y="545982"/>
                  <a:pt x="8213037" y="549447"/>
                  <a:pt x="8213037" y="552912"/>
                </a:cubicBezTo>
                <a:lnTo>
                  <a:pt x="8213037" y="899839"/>
                </a:lnTo>
                <a:lnTo>
                  <a:pt x="8222585" y="899839"/>
                </a:lnTo>
                <a:lnTo>
                  <a:pt x="8222588" y="899188"/>
                </a:lnTo>
                <a:lnTo>
                  <a:pt x="8361723" y="819757"/>
                </a:lnTo>
                <a:lnTo>
                  <a:pt x="8400660" y="891401"/>
                </a:lnTo>
                <a:lnTo>
                  <a:pt x="8528374" y="819237"/>
                </a:lnTo>
                <a:lnTo>
                  <a:pt x="8564716" y="886728"/>
                </a:lnTo>
                <a:cubicBezTo>
                  <a:pt x="8564716" y="832735"/>
                  <a:pt x="8565754" y="778742"/>
                  <a:pt x="8566273" y="724750"/>
                </a:cubicBezTo>
                <a:cubicBezTo>
                  <a:pt x="8566273" y="702426"/>
                  <a:pt x="8567831" y="700868"/>
                  <a:pt x="8590674" y="700868"/>
                </a:cubicBezTo>
                <a:cubicBezTo>
                  <a:pt x="8620266" y="700868"/>
                  <a:pt x="8617151" y="704503"/>
                  <a:pt x="8617151" y="674910"/>
                </a:cubicBezTo>
                <a:cubicBezTo>
                  <a:pt x="8617151" y="658297"/>
                  <a:pt x="8617151" y="641165"/>
                  <a:pt x="8617151" y="624552"/>
                </a:cubicBezTo>
                <a:cubicBezTo>
                  <a:pt x="8617670" y="600671"/>
                  <a:pt x="8628053" y="582500"/>
                  <a:pt x="8649858" y="572636"/>
                </a:cubicBezTo>
                <a:cubicBezTo>
                  <a:pt x="8659722" y="568483"/>
                  <a:pt x="8663356" y="562771"/>
                  <a:pt x="8662318" y="552388"/>
                </a:cubicBezTo>
                <a:cubicBezTo>
                  <a:pt x="8661280" y="543043"/>
                  <a:pt x="8661799" y="533698"/>
                  <a:pt x="8661799" y="524353"/>
                </a:cubicBezTo>
                <a:cubicBezTo>
                  <a:pt x="8661280" y="514490"/>
                  <a:pt x="8665952" y="509298"/>
                  <a:pt x="8675816" y="509298"/>
                </a:cubicBezTo>
                <a:cubicBezTo>
                  <a:pt x="8715273" y="509298"/>
                  <a:pt x="8754729" y="509298"/>
                  <a:pt x="8794185" y="509298"/>
                </a:cubicBezTo>
                <a:cubicBezTo>
                  <a:pt x="8806645" y="509298"/>
                  <a:pt x="8810279" y="516566"/>
                  <a:pt x="8810279" y="527469"/>
                </a:cubicBezTo>
                <a:cubicBezTo>
                  <a:pt x="8809760" y="563810"/>
                  <a:pt x="8809760" y="600151"/>
                  <a:pt x="8810279" y="636493"/>
                </a:cubicBezTo>
                <a:cubicBezTo>
                  <a:pt x="8810279" y="649991"/>
                  <a:pt x="8811317" y="664008"/>
                  <a:pt x="8811837" y="677506"/>
                </a:cubicBezTo>
                <a:cubicBezTo>
                  <a:pt x="8811837" y="681659"/>
                  <a:pt x="8811837" y="686851"/>
                  <a:pt x="8817547" y="686332"/>
                </a:cubicBezTo>
                <a:cubicBezTo>
                  <a:pt x="8822739" y="685813"/>
                  <a:pt x="8822220" y="681659"/>
                  <a:pt x="8822220" y="678025"/>
                </a:cubicBezTo>
                <a:cubicBezTo>
                  <a:pt x="8822220" y="669200"/>
                  <a:pt x="8822739" y="660893"/>
                  <a:pt x="8822220" y="652587"/>
                </a:cubicBezTo>
                <a:cubicBezTo>
                  <a:pt x="8821701" y="641684"/>
                  <a:pt x="8826373" y="635454"/>
                  <a:pt x="8837795" y="637012"/>
                </a:cubicBezTo>
                <a:cubicBezTo>
                  <a:pt x="8849216" y="638569"/>
                  <a:pt x="8854408" y="634935"/>
                  <a:pt x="8854408" y="621956"/>
                </a:cubicBezTo>
                <a:cubicBezTo>
                  <a:pt x="8854408" y="603786"/>
                  <a:pt x="8863234" y="589249"/>
                  <a:pt x="8877770" y="577828"/>
                </a:cubicBezTo>
                <a:cubicBezTo>
                  <a:pt x="8884000" y="572636"/>
                  <a:pt x="8891268" y="569521"/>
                  <a:pt x="8895941" y="561214"/>
                </a:cubicBezTo>
                <a:cubicBezTo>
                  <a:pt x="8900613" y="552908"/>
                  <a:pt x="8927610" y="556023"/>
                  <a:pt x="8932282" y="564848"/>
                </a:cubicBezTo>
                <a:cubicBezTo>
                  <a:pt x="8934359" y="568483"/>
                  <a:pt x="8936955" y="570559"/>
                  <a:pt x="8940589" y="572636"/>
                </a:cubicBezTo>
                <a:cubicBezTo>
                  <a:pt x="8962394" y="585096"/>
                  <a:pt x="8972258" y="604305"/>
                  <a:pt x="8972258" y="628706"/>
                </a:cubicBezTo>
                <a:cubicBezTo>
                  <a:pt x="8972258" y="659855"/>
                  <a:pt x="8972258" y="691523"/>
                  <a:pt x="8972258" y="722673"/>
                </a:cubicBezTo>
                <a:lnTo>
                  <a:pt x="9035595" y="719558"/>
                </a:lnTo>
                <a:lnTo>
                  <a:pt x="9068822" y="146923"/>
                </a:lnTo>
                <a:lnTo>
                  <a:pt x="9146177" y="146923"/>
                </a:lnTo>
                <a:lnTo>
                  <a:pt x="9180961" y="716962"/>
                </a:lnTo>
                <a:lnTo>
                  <a:pt x="9225090" y="715405"/>
                </a:lnTo>
                <a:close/>
              </a:path>
            </a:pathLst>
          </a:custGeom>
          <a:solidFill>
            <a:schemeClr val="lt1">
              <a:alpha val="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8" name="Google Shape;198;p51"/>
          <p:cNvGrpSpPr/>
          <p:nvPr/>
        </p:nvGrpSpPr>
        <p:grpSpPr>
          <a:xfrm>
            <a:off x="77391" y="2097808"/>
            <a:ext cx="11895401" cy="4751287"/>
            <a:chOff x="77391" y="2097808"/>
            <a:chExt cx="11895401" cy="4751287"/>
          </a:xfrm>
        </p:grpSpPr>
        <p:grpSp>
          <p:nvGrpSpPr>
            <p:cNvPr id="199" name="Google Shape;199;p51"/>
            <p:cNvGrpSpPr/>
            <p:nvPr/>
          </p:nvGrpSpPr>
          <p:grpSpPr>
            <a:xfrm rot="-9233215">
              <a:off x="10129411" y="5122363"/>
              <a:ext cx="1606966" cy="1446929"/>
              <a:chOff x="6486650" y="2648852"/>
              <a:chExt cx="2745260" cy="2471860"/>
            </a:xfrm>
          </p:grpSpPr>
          <p:sp>
            <p:nvSpPr>
              <p:cNvPr id="200" name="Google Shape;200;p51"/>
              <p:cNvSpPr/>
              <p:nvPr/>
            </p:nvSpPr>
            <p:spPr>
              <a:xfrm>
                <a:off x="6486650" y="3806165"/>
                <a:ext cx="1318090" cy="1314547"/>
              </a:xfrm>
              <a:custGeom>
                <a:avLst/>
                <a:gdLst/>
                <a:ahLst/>
                <a:cxnLst/>
                <a:rect l="l" t="t" r="r" b="b"/>
                <a:pathLst>
                  <a:path w="1919435" h="1914275" extrusionOk="0">
                    <a:moveTo>
                      <a:pt x="0" y="987194"/>
                    </a:moveTo>
                    <a:cubicBezTo>
                      <a:pt x="8256" y="971714"/>
                      <a:pt x="21155" y="963975"/>
                      <a:pt x="37667" y="959846"/>
                    </a:cubicBezTo>
                    <a:cubicBezTo>
                      <a:pt x="82041" y="947979"/>
                      <a:pt x="125383" y="934564"/>
                      <a:pt x="169757" y="922696"/>
                    </a:cubicBezTo>
                    <a:cubicBezTo>
                      <a:pt x="196587" y="915473"/>
                      <a:pt x="212583" y="900509"/>
                      <a:pt x="215163" y="872130"/>
                    </a:cubicBezTo>
                    <a:cubicBezTo>
                      <a:pt x="215679" y="864907"/>
                      <a:pt x="216710" y="857683"/>
                      <a:pt x="217743" y="850459"/>
                    </a:cubicBezTo>
                    <a:cubicBezTo>
                      <a:pt x="220323" y="826209"/>
                      <a:pt x="209487" y="809697"/>
                      <a:pt x="189364" y="797830"/>
                    </a:cubicBezTo>
                    <a:cubicBezTo>
                      <a:pt x="149118" y="774611"/>
                      <a:pt x="109388" y="750876"/>
                      <a:pt x="69657" y="727657"/>
                    </a:cubicBezTo>
                    <a:cubicBezTo>
                      <a:pt x="40246" y="710629"/>
                      <a:pt x="35087" y="697730"/>
                      <a:pt x="43858" y="664708"/>
                    </a:cubicBezTo>
                    <a:cubicBezTo>
                      <a:pt x="44890" y="661612"/>
                      <a:pt x="45406" y="658516"/>
                      <a:pt x="46438" y="655936"/>
                    </a:cubicBezTo>
                    <a:cubicBezTo>
                      <a:pt x="59337" y="613110"/>
                      <a:pt x="70689" y="604854"/>
                      <a:pt x="114547" y="608982"/>
                    </a:cubicBezTo>
                    <a:cubicBezTo>
                      <a:pt x="156857" y="613110"/>
                      <a:pt x="199167" y="617754"/>
                      <a:pt x="241478" y="623429"/>
                    </a:cubicBezTo>
                    <a:cubicBezTo>
                      <a:pt x="275016" y="627557"/>
                      <a:pt x="289463" y="621881"/>
                      <a:pt x="306491" y="593503"/>
                    </a:cubicBezTo>
                    <a:cubicBezTo>
                      <a:pt x="330741" y="554288"/>
                      <a:pt x="329710" y="541905"/>
                      <a:pt x="301331" y="505271"/>
                    </a:cubicBezTo>
                    <a:cubicBezTo>
                      <a:pt x="274500" y="470700"/>
                      <a:pt x="248185" y="435614"/>
                      <a:pt x="222386" y="400527"/>
                    </a:cubicBezTo>
                    <a:cubicBezTo>
                      <a:pt x="206907" y="379888"/>
                      <a:pt x="206907" y="362861"/>
                      <a:pt x="222386" y="342222"/>
                    </a:cubicBezTo>
                    <a:cubicBezTo>
                      <a:pt x="230126" y="331902"/>
                      <a:pt x="238382" y="321583"/>
                      <a:pt x="248185" y="313327"/>
                    </a:cubicBezTo>
                    <a:cubicBezTo>
                      <a:pt x="267792" y="296816"/>
                      <a:pt x="281208" y="294752"/>
                      <a:pt x="303395" y="307135"/>
                    </a:cubicBezTo>
                    <a:cubicBezTo>
                      <a:pt x="342609" y="328806"/>
                      <a:pt x="382856" y="348929"/>
                      <a:pt x="420522" y="373180"/>
                    </a:cubicBezTo>
                    <a:cubicBezTo>
                      <a:pt x="463864" y="401043"/>
                      <a:pt x="493791" y="382468"/>
                      <a:pt x="525265" y="343770"/>
                    </a:cubicBezTo>
                    <a:cubicBezTo>
                      <a:pt x="535585" y="330870"/>
                      <a:pt x="531973" y="313843"/>
                      <a:pt x="527845" y="298364"/>
                    </a:cubicBezTo>
                    <a:cubicBezTo>
                      <a:pt x="516493" y="254506"/>
                      <a:pt x="505142" y="210647"/>
                      <a:pt x="493791" y="166789"/>
                    </a:cubicBezTo>
                    <a:cubicBezTo>
                      <a:pt x="485535" y="135315"/>
                      <a:pt x="490694" y="122415"/>
                      <a:pt x="518557" y="105904"/>
                    </a:cubicBezTo>
                    <a:cubicBezTo>
                      <a:pt x="524749" y="102292"/>
                      <a:pt x="530941" y="98680"/>
                      <a:pt x="537649" y="95585"/>
                    </a:cubicBezTo>
                    <a:cubicBezTo>
                      <a:pt x="571187" y="80105"/>
                      <a:pt x="586150" y="83717"/>
                      <a:pt x="608853" y="113128"/>
                    </a:cubicBezTo>
                    <a:cubicBezTo>
                      <a:pt x="636200" y="147698"/>
                      <a:pt x="663547" y="182785"/>
                      <a:pt x="690894" y="217355"/>
                    </a:cubicBezTo>
                    <a:cubicBezTo>
                      <a:pt x="716693" y="249346"/>
                      <a:pt x="777062" y="249346"/>
                      <a:pt x="802861" y="216839"/>
                    </a:cubicBezTo>
                    <a:cubicBezTo>
                      <a:pt x="813697" y="202908"/>
                      <a:pt x="813697" y="185365"/>
                      <a:pt x="816277" y="169369"/>
                    </a:cubicBezTo>
                    <a:cubicBezTo>
                      <a:pt x="822468" y="129123"/>
                      <a:pt x="827628" y="88877"/>
                      <a:pt x="832788" y="48631"/>
                    </a:cubicBezTo>
                    <a:cubicBezTo>
                      <a:pt x="836916" y="16640"/>
                      <a:pt x="845687" y="7868"/>
                      <a:pt x="877677" y="2193"/>
                    </a:cubicBezTo>
                    <a:cubicBezTo>
                      <a:pt x="891093" y="-387"/>
                      <a:pt x="904509" y="-387"/>
                      <a:pt x="917924" y="645"/>
                    </a:cubicBezTo>
                    <a:cubicBezTo>
                      <a:pt x="937531" y="1677"/>
                      <a:pt x="950947" y="11996"/>
                      <a:pt x="956106" y="31603"/>
                    </a:cubicBezTo>
                    <a:cubicBezTo>
                      <a:pt x="968490" y="75461"/>
                      <a:pt x="981389" y="119835"/>
                      <a:pt x="993772" y="163693"/>
                    </a:cubicBezTo>
                    <a:cubicBezTo>
                      <a:pt x="1006672" y="208584"/>
                      <a:pt x="1043822" y="229739"/>
                      <a:pt x="1089745" y="217871"/>
                    </a:cubicBezTo>
                    <a:cubicBezTo>
                      <a:pt x="1104707" y="214259"/>
                      <a:pt x="1113479" y="203424"/>
                      <a:pt x="1120703" y="191040"/>
                    </a:cubicBezTo>
                    <a:cubicBezTo>
                      <a:pt x="1144438" y="150278"/>
                      <a:pt x="1168689" y="109516"/>
                      <a:pt x="1192940" y="68754"/>
                    </a:cubicBezTo>
                    <a:cubicBezTo>
                      <a:pt x="1208419" y="42439"/>
                      <a:pt x="1221835" y="36763"/>
                      <a:pt x="1251245" y="44503"/>
                    </a:cubicBezTo>
                    <a:cubicBezTo>
                      <a:pt x="1310067" y="59466"/>
                      <a:pt x="1317806" y="72366"/>
                      <a:pt x="1309035" y="137895"/>
                    </a:cubicBezTo>
                    <a:cubicBezTo>
                      <a:pt x="1303875" y="177109"/>
                      <a:pt x="1299231" y="216323"/>
                      <a:pt x="1294587" y="255538"/>
                    </a:cubicBezTo>
                    <a:cubicBezTo>
                      <a:pt x="1294071" y="259665"/>
                      <a:pt x="1294071" y="263793"/>
                      <a:pt x="1294587" y="267921"/>
                    </a:cubicBezTo>
                    <a:cubicBezTo>
                      <a:pt x="1301295" y="309715"/>
                      <a:pt x="1364760" y="338610"/>
                      <a:pt x="1399331" y="314359"/>
                    </a:cubicBezTo>
                    <a:cubicBezTo>
                      <a:pt x="1438545" y="286496"/>
                      <a:pt x="1476211" y="257085"/>
                      <a:pt x="1514394" y="228191"/>
                    </a:cubicBezTo>
                    <a:cubicBezTo>
                      <a:pt x="1542256" y="207036"/>
                      <a:pt x="1556188" y="207552"/>
                      <a:pt x="1584050" y="229223"/>
                    </a:cubicBezTo>
                    <a:cubicBezTo>
                      <a:pt x="1587663" y="232319"/>
                      <a:pt x="1591274" y="234898"/>
                      <a:pt x="1594886" y="238510"/>
                    </a:cubicBezTo>
                    <a:cubicBezTo>
                      <a:pt x="1627393" y="269469"/>
                      <a:pt x="1628941" y="278757"/>
                      <a:pt x="1606754" y="317971"/>
                    </a:cubicBezTo>
                    <a:cubicBezTo>
                      <a:pt x="1585599" y="355637"/>
                      <a:pt x="1565475" y="393819"/>
                      <a:pt x="1543288" y="430970"/>
                    </a:cubicBezTo>
                    <a:cubicBezTo>
                      <a:pt x="1527293" y="458317"/>
                      <a:pt x="1534517" y="481020"/>
                      <a:pt x="1552060" y="504239"/>
                    </a:cubicBezTo>
                    <a:cubicBezTo>
                      <a:pt x="1569604" y="527458"/>
                      <a:pt x="1589726" y="538809"/>
                      <a:pt x="1619137" y="531069"/>
                    </a:cubicBezTo>
                    <a:cubicBezTo>
                      <a:pt x="1664543" y="519202"/>
                      <a:pt x="1709949" y="507850"/>
                      <a:pt x="1754839" y="495467"/>
                    </a:cubicBezTo>
                    <a:cubicBezTo>
                      <a:pt x="1783734" y="487727"/>
                      <a:pt x="1796634" y="492371"/>
                      <a:pt x="1812629" y="517654"/>
                    </a:cubicBezTo>
                    <a:cubicBezTo>
                      <a:pt x="1819853" y="528490"/>
                      <a:pt x="1826044" y="539841"/>
                      <a:pt x="1830172" y="552225"/>
                    </a:cubicBezTo>
                    <a:cubicBezTo>
                      <a:pt x="1837912" y="574412"/>
                      <a:pt x="1834299" y="588343"/>
                      <a:pt x="1815724" y="603306"/>
                    </a:cubicBezTo>
                    <a:cubicBezTo>
                      <a:pt x="1777026" y="634265"/>
                      <a:pt x="1738844" y="665224"/>
                      <a:pt x="1699630" y="695666"/>
                    </a:cubicBezTo>
                    <a:cubicBezTo>
                      <a:pt x="1680022" y="710629"/>
                      <a:pt x="1674862" y="729205"/>
                      <a:pt x="1678990" y="751908"/>
                    </a:cubicBezTo>
                    <a:cubicBezTo>
                      <a:pt x="1680539" y="759647"/>
                      <a:pt x="1683119" y="766871"/>
                      <a:pt x="1685182" y="774611"/>
                    </a:cubicBezTo>
                    <a:cubicBezTo>
                      <a:pt x="1691890" y="798862"/>
                      <a:pt x="1707885" y="812277"/>
                      <a:pt x="1732652" y="815373"/>
                    </a:cubicBezTo>
                    <a:cubicBezTo>
                      <a:pt x="1779606" y="821565"/>
                      <a:pt x="1826560" y="828272"/>
                      <a:pt x="1872998" y="834464"/>
                    </a:cubicBezTo>
                    <a:cubicBezTo>
                      <a:pt x="1900861" y="838076"/>
                      <a:pt x="1915308" y="851491"/>
                      <a:pt x="1918404" y="879354"/>
                    </a:cubicBezTo>
                    <a:cubicBezTo>
                      <a:pt x="1919952" y="892770"/>
                      <a:pt x="1921500" y="906185"/>
                      <a:pt x="1919952" y="919600"/>
                    </a:cubicBezTo>
                    <a:cubicBezTo>
                      <a:pt x="1917372" y="940755"/>
                      <a:pt x="1906536" y="952623"/>
                      <a:pt x="1886930" y="958299"/>
                    </a:cubicBezTo>
                    <a:cubicBezTo>
                      <a:pt x="1843071" y="970682"/>
                      <a:pt x="1798697" y="983065"/>
                      <a:pt x="1754839" y="995965"/>
                    </a:cubicBezTo>
                    <a:cubicBezTo>
                      <a:pt x="1712013" y="1008348"/>
                      <a:pt x="1692406" y="1040855"/>
                      <a:pt x="1701178" y="1085229"/>
                    </a:cubicBezTo>
                    <a:cubicBezTo>
                      <a:pt x="1704273" y="1102256"/>
                      <a:pt x="1714077" y="1113092"/>
                      <a:pt x="1728524" y="1121348"/>
                    </a:cubicBezTo>
                    <a:cubicBezTo>
                      <a:pt x="1768771" y="1145083"/>
                      <a:pt x="1809016" y="1168817"/>
                      <a:pt x="1849779" y="1192552"/>
                    </a:cubicBezTo>
                    <a:cubicBezTo>
                      <a:pt x="1879706" y="1210096"/>
                      <a:pt x="1884350" y="1220415"/>
                      <a:pt x="1876094" y="1253954"/>
                    </a:cubicBezTo>
                    <a:cubicBezTo>
                      <a:pt x="1875578" y="1256018"/>
                      <a:pt x="1875578" y="1258082"/>
                      <a:pt x="1875062" y="1260145"/>
                    </a:cubicBezTo>
                    <a:cubicBezTo>
                      <a:pt x="1862678" y="1300908"/>
                      <a:pt x="1848747" y="1321031"/>
                      <a:pt x="1802309" y="1312259"/>
                    </a:cubicBezTo>
                    <a:cubicBezTo>
                      <a:pt x="1760515" y="1304003"/>
                      <a:pt x="1717689" y="1302456"/>
                      <a:pt x="1675379" y="1296264"/>
                    </a:cubicBezTo>
                    <a:cubicBezTo>
                      <a:pt x="1645452" y="1292136"/>
                      <a:pt x="1625845" y="1304003"/>
                      <a:pt x="1611398" y="1329286"/>
                    </a:cubicBezTo>
                    <a:cubicBezTo>
                      <a:pt x="1596434" y="1355085"/>
                      <a:pt x="1589726" y="1379336"/>
                      <a:pt x="1610365" y="1405651"/>
                    </a:cubicBezTo>
                    <a:cubicBezTo>
                      <a:pt x="1638228" y="1441254"/>
                      <a:pt x="1665059" y="1477888"/>
                      <a:pt x="1692406" y="1514006"/>
                    </a:cubicBezTo>
                    <a:cubicBezTo>
                      <a:pt x="1715109" y="1543417"/>
                      <a:pt x="1715109" y="1555285"/>
                      <a:pt x="1692406" y="1584695"/>
                    </a:cubicBezTo>
                    <a:cubicBezTo>
                      <a:pt x="1691374" y="1585727"/>
                      <a:pt x="1690342" y="1587275"/>
                      <a:pt x="1689310" y="1588307"/>
                    </a:cubicBezTo>
                    <a:cubicBezTo>
                      <a:pt x="1659383" y="1620298"/>
                      <a:pt x="1647516" y="1634229"/>
                      <a:pt x="1600562" y="1605850"/>
                    </a:cubicBezTo>
                    <a:cubicBezTo>
                      <a:pt x="1564444" y="1584179"/>
                      <a:pt x="1526261" y="1565604"/>
                      <a:pt x="1490659" y="1543933"/>
                    </a:cubicBezTo>
                    <a:cubicBezTo>
                      <a:pt x="1461248" y="1526390"/>
                      <a:pt x="1438545" y="1536709"/>
                      <a:pt x="1415326" y="1554769"/>
                    </a:cubicBezTo>
                    <a:cubicBezTo>
                      <a:pt x="1392107" y="1572312"/>
                      <a:pt x="1382819" y="1593467"/>
                      <a:pt x="1391075" y="1622877"/>
                    </a:cubicBezTo>
                    <a:cubicBezTo>
                      <a:pt x="1403974" y="1668284"/>
                      <a:pt x="1415326" y="1714205"/>
                      <a:pt x="1426677" y="1760128"/>
                    </a:cubicBezTo>
                    <a:cubicBezTo>
                      <a:pt x="1432870" y="1784894"/>
                      <a:pt x="1427710" y="1798310"/>
                      <a:pt x="1406554" y="1811725"/>
                    </a:cubicBezTo>
                    <a:cubicBezTo>
                      <a:pt x="1395203" y="1818949"/>
                      <a:pt x="1383335" y="1825657"/>
                      <a:pt x="1370436" y="1830300"/>
                    </a:cubicBezTo>
                    <a:cubicBezTo>
                      <a:pt x="1347733" y="1838556"/>
                      <a:pt x="1331222" y="1834428"/>
                      <a:pt x="1316258" y="1815337"/>
                    </a:cubicBezTo>
                    <a:cubicBezTo>
                      <a:pt x="1287879" y="1779735"/>
                      <a:pt x="1259501" y="1743616"/>
                      <a:pt x="1231122" y="1707498"/>
                    </a:cubicBezTo>
                    <a:cubicBezTo>
                      <a:pt x="1203775" y="1673443"/>
                      <a:pt x="1154242" y="1668800"/>
                      <a:pt x="1121219" y="1698210"/>
                    </a:cubicBezTo>
                    <a:cubicBezTo>
                      <a:pt x="1112447" y="1705950"/>
                      <a:pt x="1108320" y="1715753"/>
                      <a:pt x="1106771" y="1727105"/>
                    </a:cubicBezTo>
                    <a:cubicBezTo>
                      <a:pt x="1100064" y="1774575"/>
                      <a:pt x="1092324" y="1821529"/>
                      <a:pt x="1087165" y="1868999"/>
                    </a:cubicBezTo>
                    <a:cubicBezTo>
                      <a:pt x="1084068" y="1893766"/>
                      <a:pt x="1074265" y="1911309"/>
                      <a:pt x="1050014" y="1919049"/>
                    </a:cubicBezTo>
                    <a:cubicBezTo>
                      <a:pt x="1029375" y="1919049"/>
                      <a:pt x="1008220" y="1919049"/>
                      <a:pt x="987581" y="1919049"/>
                    </a:cubicBezTo>
                    <a:cubicBezTo>
                      <a:pt x="973133" y="1910277"/>
                      <a:pt x="964878" y="1897377"/>
                      <a:pt x="960234" y="1880866"/>
                    </a:cubicBezTo>
                    <a:cubicBezTo>
                      <a:pt x="947851" y="1835460"/>
                      <a:pt x="933919" y="1790054"/>
                      <a:pt x="921535" y="1744132"/>
                    </a:cubicBezTo>
                    <a:cubicBezTo>
                      <a:pt x="914828" y="1719881"/>
                      <a:pt x="899865" y="1706982"/>
                      <a:pt x="875614" y="1703886"/>
                    </a:cubicBezTo>
                    <a:cubicBezTo>
                      <a:pt x="866326" y="1702854"/>
                      <a:pt x="857038" y="1701306"/>
                      <a:pt x="847751" y="1700790"/>
                    </a:cubicBezTo>
                    <a:cubicBezTo>
                      <a:pt x="826080" y="1699242"/>
                      <a:pt x="811117" y="1709046"/>
                      <a:pt x="800281" y="1727105"/>
                    </a:cubicBezTo>
                    <a:cubicBezTo>
                      <a:pt x="796153" y="1733813"/>
                      <a:pt x="792541" y="1740520"/>
                      <a:pt x="788414" y="1747228"/>
                    </a:cubicBezTo>
                    <a:cubicBezTo>
                      <a:pt x="766742" y="1783862"/>
                      <a:pt x="745587" y="1821013"/>
                      <a:pt x="723401" y="1857131"/>
                    </a:cubicBezTo>
                    <a:cubicBezTo>
                      <a:pt x="711533" y="1877254"/>
                      <a:pt x="697085" y="1882414"/>
                      <a:pt x="674383" y="1877254"/>
                    </a:cubicBezTo>
                    <a:cubicBezTo>
                      <a:pt x="660451" y="1874158"/>
                      <a:pt x="647552" y="1869515"/>
                      <a:pt x="634652" y="1863839"/>
                    </a:cubicBezTo>
                    <a:cubicBezTo>
                      <a:pt x="611949" y="1853003"/>
                      <a:pt x="604726" y="1839072"/>
                      <a:pt x="607822" y="1813789"/>
                    </a:cubicBezTo>
                    <a:cubicBezTo>
                      <a:pt x="613497" y="1766835"/>
                      <a:pt x="618141" y="1719881"/>
                      <a:pt x="624848" y="1672927"/>
                    </a:cubicBezTo>
                    <a:cubicBezTo>
                      <a:pt x="629492" y="1639905"/>
                      <a:pt x="611949" y="1621846"/>
                      <a:pt x="586150" y="1607398"/>
                    </a:cubicBezTo>
                    <a:cubicBezTo>
                      <a:pt x="560868" y="1593467"/>
                      <a:pt x="538165" y="1591403"/>
                      <a:pt x="514430" y="1611010"/>
                    </a:cubicBezTo>
                    <a:cubicBezTo>
                      <a:pt x="481407" y="1637325"/>
                      <a:pt x="446836" y="1661576"/>
                      <a:pt x="413814" y="1687375"/>
                    </a:cubicBezTo>
                    <a:cubicBezTo>
                      <a:pt x="380276" y="1713690"/>
                      <a:pt x="365828" y="1719365"/>
                      <a:pt x="324550" y="1682215"/>
                    </a:cubicBezTo>
                    <a:cubicBezTo>
                      <a:pt x="321970" y="1679635"/>
                      <a:pt x="319390" y="1677055"/>
                      <a:pt x="316810" y="1674475"/>
                    </a:cubicBezTo>
                    <a:cubicBezTo>
                      <a:pt x="296687" y="1653836"/>
                      <a:pt x="294623" y="1637841"/>
                      <a:pt x="309071" y="1612558"/>
                    </a:cubicBezTo>
                    <a:cubicBezTo>
                      <a:pt x="331258" y="1572828"/>
                      <a:pt x="353960" y="1532581"/>
                      <a:pt x="376148" y="1492851"/>
                    </a:cubicBezTo>
                    <a:cubicBezTo>
                      <a:pt x="382339" y="1481500"/>
                      <a:pt x="389047" y="1470148"/>
                      <a:pt x="387499" y="1456217"/>
                    </a:cubicBezTo>
                    <a:cubicBezTo>
                      <a:pt x="383887" y="1414423"/>
                      <a:pt x="337449" y="1381400"/>
                      <a:pt x="297203" y="1391720"/>
                    </a:cubicBezTo>
                    <a:cubicBezTo>
                      <a:pt x="250765" y="1403587"/>
                      <a:pt x="204327" y="1415455"/>
                      <a:pt x="158405" y="1427838"/>
                    </a:cubicBezTo>
                    <a:cubicBezTo>
                      <a:pt x="139830" y="1432998"/>
                      <a:pt x="125899" y="1427322"/>
                      <a:pt x="114031" y="1412875"/>
                    </a:cubicBezTo>
                    <a:cubicBezTo>
                      <a:pt x="104228" y="1401007"/>
                      <a:pt x="98036" y="1387592"/>
                      <a:pt x="91844" y="1373660"/>
                    </a:cubicBezTo>
                    <a:cubicBezTo>
                      <a:pt x="81525" y="1349409"/>
                      <a:pt x="86169" y="1331866"/>
                      <a:pt x="106808" y="1315871"/>
                    </a:cubicBezTo>
                    <a:cubicBezTo>
                      <a:pt x="140862" y="1288524"/>
                      <a:pt x="175432" y="1261693"/>
                      <a:pt x="209487" y="1234347"/>
                    </a:cubicBezTo>
                    <a:cubicBezTo>
                      <a:pt x="245605" y="1206484"/>
                      <a:pt x="248701" y="1194616"/>
                      <a:pt x="236834" y="1151274"/>
                    </a:cubicBezTo>
                    <a:cubicBezTo>
                      <a:pt x="228578" y="1122896"/>
                      <a:pt x="211551" y="1107932"/>
                      <a:pt x="181624" y="1104836"/>
                    </a:cubicBezTo>
                    <a:cubicBezTo>
                      <a:pt x="138282" y="1100192"/>
                      <a:pt x="95456" y="1091937"/>
                      <a:pt x="52114" y="1087293"/>
                    </a:cubicBezTo>
                    <a:cubicBezTo>
                      <a:pt x="27347" y="1084713"/>
                      <a:pt x="9804" y="1074910"/>
                      <a:pt x="1032" y="1051175"/>
                    </a:cubicBezTo>
                    <a:cubicBezTo>
                      <a:pt x="0" y="1028988"/>
                      <a:pt x="0" y="1008348"/>
                      <a:pt x="0" y="987194"/>
                    </a:cubicBezTo>
                    <a:close/>
                    <a:moveTo>
                      <a:pt x="1198616" y="960879"/>
                    </a:moveTo>
                    <a:cubicBezTo>
                      <a:pt x="1200163" y="838592"/>
                      <a:pt x="1104192" y="720433"/>
                      <a:pt x="958686" y="720949"/>
                    </a:cubicBezTo>
                    <a:cubicBezTo>
                      <a:pt x="824016" y="721465"/>
                      <a:pt x="720821" y="824145"/>
                      <a:pt x="720304" y="959331"/>
                    </a:cubicBezTo>
                    <a:cubicBezTo>
                      <a:pt x="719788" y="1096581"/>
                      <a:pt x="827628" y="1197712"/>
                      <a:pt x="957654" y="1198744"/>
                    </a:cubicBezTo>
                    <a:cubicBezTo>
                      <a:pt x="1090776" y="1199776"/>
                      <a:pt x="1198100" y="1092969"/>
                      <a:pt x="1198616" y="960879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1" name="Google Shape;201;p51"/>
              <p:cNvGrpSpPr/>
              <p:nvPr/>
            </p:nvGrpSpPr>
            <p:grpSpPr>
              <a:xfrm>
                <a:off x="7392963" y="2648852"/>
                <a:ext cx="1838947" cy="1835405"/>
                <a:chOff x="7167947" y="1624190"/>
                <a:chExt cx="2677922" cy="2672763"/>
              </a:xfrm>
            </p:grpSpPr>
            <p:sp>
              <p:nvSpPr>
                <p:cNvPr id="202" name="Google Shape;202;p51"/>
                <p:cNvSpPr/>
                <p:nvPr/>
              </p:nvSpPr>
              <p:spPr>
                <a:xfrm>
                  <a:off x="7167947" y="1624190"/>
                  <a:ext cx="2677922" cy="26727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7922" h="2672762" extrusionOk="0">
                      <a:moveTo>
                        <a:pt x="2538684" y="1897505"/>
                      </a:moveTo>
                      <a:cubicBezTo>
                        <a:pt x="2511337" y="1891313"/>
                        <a:pt x="2483990" y="1885121"/>
                        <a:pt x="2456643" y="1879446"/>
                      </a:cubicBezTo>
                      <a:cubicBezTo>
                        <a:pt x="2434456" y="1874286"/>
                        <a:pt x="2411753" y="1869642"/>
                        <a:pt x="2389566" y="1863966"/>
                      </a:cubicBezTo>
                      <a:cubicBezTo>
                        <a:pt x="2375119" y="1860354"/>
                        <a:pt x="2363767" y="1864482"/>
                        <a:pt x="2354479" y="1874802"/>
                      </a:cubicBezTo>
                      <a:cubicBezTo>
                        <a:pt x="2335389" y="1896989"/>
                        <a:pt x="2320425" y="1922272"/>
                        <a:pt x="2312170" y="1950651"/>
                      </a:cubicBezTo>
                      <a:cubicBezTo>
                        <a:pt x="2308042" y="1964066"/>
                        <a:pt x="2314234" y="1973869"/>
                        <a:pt x="2322489" y="1983157"/>
                      </a:cubicBezTo>
                      <a:cubicBezTo>
                        <a:pt x="2352416" y="2015664"/>
                        <a:pt x="2382858" y="2048170"/>
                        <a:pt x="2412785" y="2080161"/>
                      </a:cubicBezTo>
                      <a:cubicBezTo>
                        <a:pt x="2435488" y="2104412"/>
                        <a:pt x="2436520" y="2118859"/>
                        <a:pt x="2418461" y="2146722"/>
                      </a:cubicBezTo>
                      <a:cubicBezTo>
                        <a:pt x="2417429" y="2148270"/>
                        <a:pt x="2416397" y="2150334"/>
                        <a:pt x="2414849" y="2151882"/>
                      </a:cubicBezTo>
                      <a:cubicBezTo>
                        <a:pt x="2380795" y="2197804"/>
                        <a:pt x="2365831" y="2198320"/>
                        <a:pt x="2324037" y="2174585"/>
                      </a:cubicBezTo>
                      <a:cubicBezTo>
                        <a:pt x="2289982" y="2154978"/>
                        <a:pt x="2253864" y="2137434"/>
                        <a:pt x="2219294" y="2118859"/>
                      </a:cubicBezTo>
                      <a:cubicBezTo>
                        <a:pt x="2204846" y="2111120"/>
                        <a:pt x="2191431" y="2111120"/>
                        <a:pt x="2178531" y="2120407"/>
                      </a:cubicBezTo>
                      <a:cubicBezTo>
                        <a:pt x="2157892" y="2134855"/>
                        <a:pt x="2140349" y="2152398"/>
                        <a:pt x="2125386" y="2172521"/>
                      </a:cubicBezTo>
                      <a:cubicBezTo>
                        <a:pt x="2114550" y="2186968"/>
                        <a:pt x="2114034" y="2201416"/>
                        <a:pt x="2122806" y="2217411"/>
                      </a:cubicBezTo>
                      <a:cubicBezTo>
                        <a:pt x="2143961" y="2256109"/>
                        <a:pt x="2164600" y="2295323"/>
                        <a:pt x="2184723" y="2334538"/>
                      </a:cubicBezTo>
                      <a:cubicBezTo>
                        <a:pt x="2198655" y="2361885"/>
                        <a:pt x="2196591" y="2374268"/>
                        <a:pt x="2174404" y="2395423"/>
                      </a:cubicBezTo>
                      <a:cubicBezTo>
                        <a:pt x="2170792" y="2398519"/>
                        <a:pt x="2167696" y="2402131"/>
                        <a:pt x="2164084" y="2404711"/>
                      </a:cubicBezTo>
                      <a:cubicBezTo>
                        <a:pt x="2131062" y="2428962"/>
                        <a:pt x="2114034" y="2440829"/>
                        <a:pt x="2075336" y="2401615"/>
                      </a:cubicBezTo>
                      <a:cubicBezTo>
                        <a:pt x="2047473" y="2373236"/>
                        <a:pt x="2017547" y="2347953"/>
                        <a:pt x="1988652" y="2320606"/>
                      </a:cubicBezTo>
                      <a:cubicBezTo>
                        <a:pt x="1975236" y="2307707"/>
                        <a:pt x="1960789" y="2305127"/>
                        <a:pt x="1944277" y="2311835"/>
                      </a:cubicBezTo>
                      <a:cubicBezTo>
                        <a:pt x="1922607" y="2320606"/>
                        <a:pt x="1901968" y="2331958"/>
                        <a:pt x="1883392" y="2346405"/>
                      </a:cubicBezTo>
                      <a:cubicBezTo>
                        <a:pt x="1867913" y="2358273"/>
                        <a:pt x="1863785" y="2373236"/>
                        <a:pt x="1868429" y="2391811"/>
                      </a:cubicBezTo>
                      <a:cubicBezTo>
                        <a:pt x="1879264" y="2436701"/>
                        <a:pt x="1889584" y="2482107"/>
                        <a:pt x="1899388" y="2526997"/>
                      </a:cubicBezTo>
                      <a:cubicBezTo>
                        <a:pt x="1903516" y="2546604"/>
                        <a:pt x="1896808" y="2561568"/>
                        <a:pt x="1879264" y="2571887"/>
                      </a:cubicBezTo>
                      <a:cubicBezTo>
                        <a:pt x="1867397" y="2579111"/>
                        <a:pt x="1854498" y="2584787"/>
                        <a:pt x="1841082" y="2588915"/>
                      </a:cubicBezTo>
                      <a:cubicBezTo>
                        <a:pt x="1813736" y="2597686"/>
                        <a:pt x="1798256" y="2592526"/>
                        <a:pt x="1782777" y="2568276"/>
                      </a:cubicBezTo>
                      <a:cubicBezTo>
                        <a:pt x="1760074" y="2532157"/>
                        <a:pt x="1736855" y="2496555"/>
                        <a:pt x="1715184" y="2459404"/>
                      </a:cubicBezTo>
                      <a:cubicBezTo>
                        <a:pt x="1703316" y="2439281"/>
                        <a:pt x="1687837" y="2431542"/>
                        <a:pt x="1664618" y="2435669"/>
                      </a:cubicBezTo>
                      <a:cubicBezTo>
                        <a:pt x="1646043" y="2439281"/>
                        <a:pt x="1627984" y="2443925"/>
                        <a:pt x="1610440" y="2450117"/>
                      </a:cubicBezTo>
                      <a:cubicBezTo>
                        <a:pt x="1586190" y="2458888"/>
                        <a:pt x="1578450" y="2469208"/>
                        <a:pt x="1577418" y="2495007"/>
                      </a:cubicBezTo>
                      <a:cubicBezTo>
                        <a:pt x="1575870" y="2535769"/>
                        <a:pt x="1574838" y="2576015"/>
                        <a:pt x="1573806" y="2616777"/>
                      </a:cubicBezTo>
                      <a:cubicBezTo>
                        <a:pt x="1572774" y="2653928"/>
                        <a:pt x="1563487" y="2665795"/>
                        <a:pt x="1526852" y="2672503"/>
                      </a:cubicBezTo>
                      <a:cubicBezTo>
                        <a:pt x="1517049" y="2674567"/>
                        <a:pt x="1507245" y="2675599"/>
                        <a:pt x="1497441" y="2676115"/>
                      </a:cubicBezTo>
                      <a:cubicBezTo>
                        <a:pt x="1473191" y="2677663"/>
                        <a:pt x="1457711" y="2667859"/>
                        <a:pt x="1449972" y="2644124"/>
                      </a:cubicBezTo>
                      <a:cubicBezTo>
                        <a:pt x="1436040" y="2600782"/>
                        <a:pt x="1422624" y="2557956"/>
                        <a:pt x="1410241" y="2514614"/>
                      </a:cubicBezTo>
                      <a:cubicBezTo>
                        <a:pt x="1404565" y="2495007"/>
                        <a:pt x="1392698" y="2485719"/>
                        <a:pt x="1373091" y="2482623"/>
                      </a:cubicBezTo>
                      <a:cubicBezTo>
                        <a:pt x="1350388" y="2479527"/>
                        <a:pt x="1327685" y="2479527"/>
                        <a:pt x="1304982" y="2483139"/>
                      </a:cubicBezTo>
                      <a:cubicBezTo>
                        <a:pt x="1287955" y="2485719"/>
                        <a:pt x="1277119" y="2494491"/>
                        <a:pt x="1271959" y="2511518"/>
                      </a:cubicBezTo>
                      <a:cubicBezTo>
                        <a:pt x="1260092" y="2552280"/>
                        <a:pt x="1247192" y="2593042"/>
                        <a:pt x="1234293" y="2633805"/>
                      </a:cubicBezTo>
                      <a:cubicBezTo>
                        <a:pt x="1222941" y="2670439"/>
                        <a:pt x="1208494" y="2679727"/>
                        <a:pt x="1170828" y="2674567"/>
                      </a:cubicBezTo>
                      <a:cubicBezTo>
                        <a:pt x="1114070" y="2666827"/>
                        <a:pt x="1107362" y="2659087"/>
                        <a:pt x="1106847" y="2602330"/>
                      </a:cubicBezTo>
                      <a:cubicBezTo>
                        <a:pt x="1106331" y="2565180"/>
                        <a:pt x="1104783" y="2528545"/>
                        <a:pt x="1103751" y="2491395"/>
                      </a:cubicBezTo>
                      <a:cubicBezTo>
                        <a:pt x="1103234" y="2474368"/>
                        <a:pt x="1096527" y="2460952"/>
                        <a:pt x="1080532" y="2454244"/>
                      </a:cubicBezTo>
                      <a:cubicBezTo>
                        <a:pt x="1056281" y="2443925"/>
                        <a:pt x="1031514" y="2436701"/>
                        <a:pt x="1005199" y="2435153"/>
                      </a:cubicBezTo>
                      <a:cubicBezTo>
                        <a:pt x="989203" y="2434121"/>
                        <a:pt x="977852" y="2440313"/>
                        <a:pt x="969080" y="2454244"/>
                      </a:cubicBezTo>
                      <a:cubicBezTo>
                        <a:pt x="946894" y="2491395"/>
                        <a:pt x="923159" y="2527513"/>
                        <a:pt x="900456" y="2564148"/>
                      </a:cubicBezTo>
                      <a:cubicBezTo>
                        <a:pt x="882396" y="2593042"/>
                        <a:pt x="868465" y="2598202"/>
                        <a:pt x="836474" y="2587367"/>
                      </a:cubicBezTo>
                      <a:cubicBezTo>
                        <a:pt x="834926" y="2586851"/>
                        <a:pt x="833379" y="2586335"/>
                        <a:pt x="831830" y="2585819"/>
                      </a:cubicBezTo>
                      <a:cubicBezTo>
                        <a:pt x="782297" y="2565696"/>
                        <a:pt x="772493" y="2554344"/>
                        <a:pt x="785392" y="2504810"/>
                      </a:cubicBezTo>
                      <a:cubicBezTo>
                        <a:pt x="795196" y="2467144"/>
                        <a:pt x="802420" y="2428962"/>
                        <a:pt x="811707" y="2390779"/>
                      </a:cubicBezTo>
                      <a:cubicBezTo>
                        <a:pt x="816351" y="2371172"/>
                        <a:pt x="811191" y="2356209"/>
                        <a:pt x="794680" y="2344341"/>
                      </a:cubicBezTo>
                      <a:cubicBezTo>
                        <a:pt x="777137" y="2331958"/>
                        <a:pt x="759078" y="2321122"/>
                        <a:pt x="739470" y="2312351"/>
                      </a:cubicBezTo>
                      <a:cubicBezTo>
                        <a:pt x="720895" y="2304095"/>
                        <a:pt x="704900" y="2307191"/>
                        <a:pt x="689421" y="2321638"/>
                      </a:cubicBezTo>
                      <a:cubicBezTo>
                        <a:pt x="658462" y="2351049"/>
                        <a:pt x="626988" y="2379944"/>
                        <a:pt x="596029" y="2408838"/>
                      </a:cubicBezTo>
                      <a:cubicBezTo>
                        <a:pt x="572810" y="2431026"/>
                        <a:pt x="557847" y="2432057"/>
                        <a:pt x="530500" y="2415030"/>
                      </a:cubicBezTo>
                      <a:cubicBezTo>
                        <a:pt x="527404" y="2412966"/>
                        <a:pt x="524308" y="2410902"/>
                        <a:pt x="521212" y="2408838"/>
                      </a:cubicBezTo>
                      <a:cubicBezTo>
                        <a:pt x="481482" y="2380460"/>
                        <a:pt x="477870" y="2365496"/>
                        <a:pt x="500573" y="2322670"/>
                      </a:cubicBezTo>
                      <a:cubicBezTo>
                        <a:pt x="519148" y="2287584"/>
                        <a:pt x="537207" y="2252497"/>
                        <a:pt x="556298" y="2217927"/>
                      </a:cubicBezTo>
                      <a:cubicBezTo>
                        <a:pt x="566102" y="2199868"/>
                        <a:pt x="564555" y="2184388"/>
                        <a:pt x="552171" y="2168909"/>
                      </a:cubicBezTo>
                      <a:cubicBezTo>
                        <a:pt x="538756" y="2151882"/>
                        <a:pt x="523276" y="2136402"/>
                        <a:pt x="505733" y="2122987"/>
                      </a:cubicBezTo>
                      <a:cubicBezTo>
                        <a:pt x="490254" y="2111120"/>
                        <a:pt x="474774" y="2110088"/>
                        <a:pt x="457747" y="2119375"/>
                      </a:cubicBezTo>
                      <a:cubicBezTo>
                        <a:pt x="419564" y="2140014"/>
                        <a:pt x="380866" y="2160653"/>
                        <a:pt x="341652" y="2180777"/>
                      </a:cubicBezTo>
                      <a:cubicBezTo>
                        <a:pt x="314305" y="2195224"/>
                        <a:pt x="298310" y="2191612"/>
                        <a:pt x="278187" y="2168909"/>
                      </a:cubicBezTo>
                      <a:cubicBezTo>
                        <a:pt x="276639" y="2167361"/>
                        <a:pt x="275607" y="2165813"/>
                        <a:pt x="274059" y="2164265"/>
                      </a:cubicBezTo>
                      <a:cubicBezTo>
                        <a:pt x="238456" y="2122987"/>
                        <a:pt x="238972" y="2108540"/>
                        <a:pt x="276639" y="2069325"/>
                      </a:cubicBezTo>
                      <a:cubicBezTo>
                        <a:pt x="302954" y="2041463"/>
                        <a:pt x="327721" y="2013084"/>
                        <a:pt x="354551" y="1986253"/>
                      </a:cubicBezTo>
                      <a:cubicBezTo>
                        <a:pt x="367967" y="1972322"/>
                        <a:pt x="370547" y="1957874"/>
                        <a:pt x="363839" y="1940847"/>
                      </a:cubicBezTo>
                      <a:cubicBezTo>
                        <a:pt x="355067" y="1918660"/>
                        <a:pt x="342684" y="1898021"/>
                        <a:pt x="328237" y="1878930"/>
                      </a:cubicBezTo>
                      <a:cubicBezTo>
                        <a:pt x="316369" y="1863450"/>
                        <a:pt x="300374" y="1861902"/>
                        <a:pt x="283347" y="1866030"/>
                      </a:cubicBezTo>
                      <a:cubicBezTo>
                        <a:pt x="245680" y="1874802"/>
                        <a:pt x="208530" y="1883573"/>
                        <a:pt x="170864" y="1891829"/>
                      </a:cubicBezTo>
                      <a:cubicBezTo>
                        <a:pt x="165704" y="1892861"/>
                        <a:pt x="160544" y="1894409"/>
                        <a:pt x="155900" y="1895441"/>
                      </a:cubicBezTo>
                      <a:cubicBezTo>
                        <a:pt x="127521" y="1900601"/>
                        <a:pt x="113074" y="1893893"/>
                        <a:pt x="100175" y="1868094"/>
                      </a:cubicBezTo>
                      <a:cubicBezTo>
                        <a:pt x="95531" y="1858291"/>
                        <a:pt x="90887" y="1848487"/>
                        <a:pt x="87275" y="1838168"/>
                      </a:cubicBezTo>
                      <a:cubicBezTo>
                        <a:pt x="77988" y="1810821"/>
                        <a:pt x="83147" y="1795341"/>
                        <a:pt x="107915" y="1779862"/>
                      </a:cubicBezTo>
                      <a:cubicBezTo>
                        <a:pt x="143001" y="1757675"/>
                        <a:pt x="178603" y="1735488"/>
                        <a:pt x="213690" y="1713817"/>
                      </a:cubicBezTo>
                      <a:cubicBezTo>
                        <a:pt x="241552" y="1696274"/>
                        <a:pt x="245680" y="1686470"/>
                        <a:pt x="238972" y="1654480"/>
                      </a:cubicBezTo>
                      <a:cubicBezTo>
                        <a:pt x="234845" y="1636420"/>
                        <a:pt x="230201" y="1617845"/>
                        <a:pt x="222977" y="1600818"/>
                      </a:cubicBezTo>
                      <a:cubicBezTo>
                        <a:pt x="215753" y="1583791"/>
                        <a:pt x="203370" y="1575535"/>
                        <a:pt x="184279" y="1575019"/>
                      </a:cubicBezTo>
                      <a:cubicBezTo>
                        <a:pt x="142485" y="1574503"/>
                        <a:pt x="101207" y="1572955"/>
                        <a:pt x="59413" y="1571407"/>
                      </a:cubicBezTo>
                      <a:cubicBezTo>
                        <a:pt x="21746" y="1570375"/>
                        <a:pt x="10395" y="1560572"/>
                        <a:pt x="3687" y="1524453"/>
                      </a:cubicBezTo>
                      <a:cubicBezTo>
                        <a:pt x="3171" y="1520841"/>
                        <a:pt x="2139" y="1517230"/>
                        <a:pt x="1623" y="1513618"/>
                      </a:cubicBezTo>
                      <a:cubicBezTo>
                        <a:pt x="-4053" y="1467696"/>
                        <a:pt x="3687" y="1455828"/>
                        <a:pt x="48577" y="1442413"/>
                      </a:cubicBezTo>
                      <a:cubicBezTo>
                        <a:pt x="85727" y="1431061"/>
                        <a:pt x="122877" y="1418678"/>
                        <a:pt x="160544" y="1408358"/>
                      </a:cubicBezTo>
                      <a:cubicBezTo>
                        <a:pt x="181183" y="1402683"/>
                        <a:pt x="192018" y="1390815"/>
                        <a:pt x="194083" y="1370692"/>
                      </a:cubicBezTo>
                      <a:cubicBezTo>
                        <a:pt x="196147" y="1346957"/>
                        <a:pt x="197178" y="1322706"/>
                        <a:pt x="192534" y="1298971"/>
                      </a:cubicBezTo>
                      <a:cubicBezTo>
                        <a:pt x="189954" y="1283492"/>
                        <a:pt x="181183" y="1274204"/>
                        <a:pt x="166220" y="1269560"/>
                      </a:cubicBezTo>
                      <a:cubicBezTo>
                        <a:pt x="126490" y="1257693"/>
                        <a:pt x="86759" y="1245310"/>
                        <a:pt x="47029" y="1232926"/>
                      </a:cubicBezTo>
                      <a:cubicBezTo>
                        <a:pt x="3687" y="1219511"/>
                        <a:pt x="-957" y="1212287"/>
                        <a:pt x="1623" y="1166881"/>
                      </a:cubicBezTo>
                      <a:cubicBezTo>
                        <a:pt x="2139" y="1157593"/>
                        <a:pt x="4203" y="1148306"/>
                        <a:pt x="6267" y="1139534"/>
                      </a:cubicBezTo>
                      <a:cubicBezTo>
                        <a:pt x="12459" y="1116831"/>
                        <a:pt x="25358" y="1106512"/>
                        <a:pt x="49093" y="1105480"/>
                      </a:cubicBezTo>
                      <a:cubicBezTo>
                        <a:pt x="87791" y="1103932"/>
                        <a:pt x="125974" y="1102900"/>
                        <a:pt x="164672" y="1101868"/>
                      </a:cubicBezTo>
                      <a:cubicBezTo>
                        <a:pt x="170348" y="1101868"/>
                        <a:pt x="176023" y="1101352"/>
                        <a:pt x="181699" y="1101352"/>
                      </a:cubicBezTo>
                      <a:cubicBezTo>
                        <a:pt x="207498" y="1102384"/>
                        <a:pt x="220913" y="1087936"/>
                        <a:pt x="227621" y="1065233"/>
                      </a:cubicBezTo>
                      <a:cubicBezTo>
                        <a:pt x="232781" y="1048206"/>
                        <a:pt x="237425" y="1031179"/>
                        <a:pt x="241036" y="1014152"/>
                      </a:cubicBezTo>
                      <a:cubicBezTo>
                        <a:pt x="245680" y="990417"/>
                        <a:pt x="240005" y="979065"/>
                        <a:pt x="219366" y="965650"/>
                      </a:cubicBezTo>
                      <a:cubicBezTo>
                        <a:pt x="184279" y="943463"/>
                        <a:pt x="148676" y="921276"/>
                        <a:pt x="113590" y="899605"/>
                      </a:cubicBezTo>
                      <a:cubicBezTo>
                        <a:pt x="82116" y="879997"/>
                        <a:pt x="77472" y="867614"/>
                        <a:pt x="89855" y="832012"/>
                      </a:cubicBezTo>
                      <a:cubicBezTo>
                        <a:pt x="93467" y="820660"/>
                        <a:pt x="98111" y="809309"/>
                        <a:pt x="104818" y="799505"/>
                      </a:cubicBezTo>
                      <a:cubicBezTo>
                        <a:pt x="115654" y="782994"/>
                        <a:pt x="130617" y="774738"/>
                        <a:pt x="151256" y="779898"/>
                      </a:cubicBezTo>
                      <a:cubicBezTo>
                        <a:pt x="195114" y="790217"/>
                        <a:pt x="239489" y="799505"/>
                        <a:pt x="283347" y="810341"/>
                      </a:cubicBezTo>
                      <a:cubicBezTo>
                        <a:pt x="303469" y="815500"/>
                        <a:pt x="318949" y="810857"/>
                        <a:pt x="331332" y="794345"/>
                      </a:cubicBezTo>
                      <a:cubicBezTo>
                        <a:pt x="344232" y="776802"/>
                        <a:pt x="355584" y="757711"/>
                        <a:pt x="363839" y="737588"/>
                      </a:cubicBezTo>
                      <a:cubicBezTo>
                        <a:pt x="371063" y="719529"/>
                        <a:pt x="368999" y="704049"/>
                        <a:pt x="354551" y="689086"/>
                      </a:cubicBezTo>
                      <a:cubicBezTo>
                        <a:pt x="324625" y="658643"/>
                        <a:pt x="296246" y="627169"/>
                        <a:pt x="266835" y="595694"/>
                      </a:cubicBezTo>
                      <a:cubicBezTo>
                        <a:pt x="244132" y="570927"/>
                        <a:pt x="243100" y="556996"/>
                        <a:pt x="261675" y="529133"/>
                      </a:cubicBezTo>
                      <a:cubicBezTo>
                        <a:pt x="264771" y="525005"/>
                        <a:pt x="267351" y="520361"/>
                        <a:pt x="270447" y="516233"/>
                      </a:cubicBezTo>
                      <a:cubicBezTo>
                        <a:pt x="296762" y="481663"/>
                        <a:pt x="311209" y="478567"/>
                        <a:pt x="349907" y="498690"/>
                      </a:cubicBezTo>
                      <a:cubicBezTo>
                        <a:pt x="386026" y="517781"/>
                        <a:pt x="422144" y="536357"/>
                        <a:pt x="457231" y="555964"/>
                      </a:cubicBezTo>
                      <a:cubicBezTo>
                        <a:pt x="475806" y="566283"/>
                        <a:pt x="492318" y="564219"/>
                        <a:pt x="507797" y="551320"/>
                      </a:cubicBezTo>
                      <a:cubicBezTo>
                        <a:pt x="523276" y="538421"/>
                        <a:pt x="537723" y="523973"/>
                        <a:pt x="551139" y="508494"/>
                      </a:cubicBezTo>
                      <a:cubicBezTo>
                        <a:pt x="564555" y="492499"/>
                        <a:pt x="567650" y="476503"/>
                        <a:pt x="556815" y="456896"/>
                      </a:cubicBezTo>
                      <a:cubicBezTo>
                        <a:pt x="535143" y="418198"/>
                        <a:pt x="515020" y="378983"/>
                        <a:pt x="494381" y="339769"/>
                      </a:cubicBezTo>
                      <a:cubicBezTo>
                        <a:pt x="480966" y="313970"/>
                        <a:pt x="484062" y="300039"/>
                        <a:pt x="505217" y="280432"/>
                      </a:cubicBezTo>
                      <a:cubicBezTo>
                        <a:pt x="515020" y="271144"/>
                        <a:pt x="525856" y="263405"/>
                        <a:pt x="537723" y="256181"/>
                      </a:cubicBezTo>
                      <a:cubicBezTo>
                        <a:pt x="558362" y="244313"/>
                        <a:pt x="572810" y="245861"/>
                        <a:pt x="590353" y="261857"/>
                      </a:cubicBezTo>
                      <a:cubicBezTo>
                        <a:pt x="620280" y="289203"/>
                        <a:pt x="650207" y="317066"/>
                        <a:pt x="679617" y="344929"/>
                      </a:cubicBezTo>
                      <a:cubicBezTo>
                        <a:pt x="710576" y="374340"/>
                        <a:pt x="717284" y="375372"/>
                        <a:pt x="754950" y="355765"/>
                      </a:cubicBezTo>
                      <a:cubicBezTo>
                        <a:pt x="769913" y="348025"/>
                        <a:pt x="783845" y="339769"/>
                        <a:pt x="797260" y="329450"/>
                      </a:cubicBezTo>
                      <a:cubicBezTo>
                        <a:pt x="811707" y="317582"/>
                        <a:pt x="816351" y="303651"/>
                        <a:pt x="811707" y="285076"/>
                      </a:cubicBezTo>
                      <a:cubicBezTo>
                        <a:pt x="800872" y="242249"/>
                        <a:pt x="791585" y="198907"/>
                        <a:pt x="781781" y="156081"/>
                      </a:cubicBezTo>
                      <a:cubicBezTo>
                        <a:pt x="775589" y="128218"/>
                        <a:pt x="782297" y="114287"/>
                        <a:pt x="807064" y="100872"/>
                      </a:cubicBezTo>
                      <a:cubicBezTo>
                        <a:pt x="818415" y="95196"/>
                        <a:pt x="829766" y="90552"/>
                        <a:pt x="841634" y="86424"/>
                      </a:cubicBezTo>
                      <a:cubicBezTo>
                        <a:pt x="866917" y="78685"/>
                        <a:pt x="881364" y="83328"/>
                        <a:pt x="896328" y="106031"/>
                      </a:cubicBezTo>
                      <a:cubicBezTo>
                        <a:pt x="920062" y="142666"/>
                        <a:pt x="943798" y="179300"/>
                        <a:pt x="965469" y="217483"/>
                      </a:cubicBezTo>
                      <a:cubicBezTo>
                        <a:pt x="976820" y="237090"/>
                        <a:pt x="992299" y="243797"/>
                        <a:pt x="1013455" y="240702"/>
                      </a:cubicBezTo>
                      <a:cubicBezTo>
                        <a:pt x="1035641" y="237090"/>
                        <a:pt x="1057313" y="231414"/>
                        <a:pt x="1077952" y="222642"/>
                      </a:cubicBezTo>
                      <a:cubicBezTo>
                        <a:pt x="1092915" y="215935"/>
                        <a:pt x="1101171" y="205615"/>
                        <a:pt x="1101687" y="188072"/>
                      </a:cubicBezTo>
                      <a:cubicBezTo>
                        <a:pt x="1102719" y="143182"/>
                        <a:pt x="1105298" y="98808"/>
                        <a:pt x="1106847" y="53918"/>
                      </a:cubicBezTo>
                      <a:cubicBezTo>
                        <a:pt x="1107878" y="25023"/>
                        <a:pt x="1117166" y="12640"/>
                        <a:pt x="1145029" y="4900"/>
                      </a:cubicBezTo>
                      <a:cubicBezTo>
                        <a:pt x="1149672" y="3868"/>
                        <a:pt x="1154316" y="2320"/>
                        <a:pt x="1158960" y="1804"/>
                      </a:cubicBezTo>
                      <a:cubicBezTo>
                        <a:pt x="1210042" y="-3872"/>
                        <a:pt x="1222426" y="1804"/>
                        <a:pt x="1235841" y="48758"/>
                      </a:cubicBezTo>
                      <a:cubicBezTo>
                        <a:pt x="1246676" y="86940"/>
                        <a:pt x="1259576" y="124091"/>
                        <a:pt x="1269895" y="162273"/>
                      </a:cubicBezTo>
                      <a:cubicBezTo>
                        <a:pt x="1275055" y="180332"/>
                        <a:pt x="1285890" y="190136"/>
                        <a:pt x="1303434" y="192716"/>
                      </a:cubicBezTo>
                      <a:cubicBezTo>
                        <a:pt x="1327685" y="195812"/>
                        <a:pt x="1352452" y="195812"/>
                        <a:pt x="1376702" y="192716"/>
                      </a:cubicBezTo>
                      <a:cubicBezTo>
                        <a:pt x="1393730" y="190652"/>
                        <a:pt x="1404049" y="180332"/>
                        <a:pt x="1409209" y="163305"/>
                      </a:cubicBezTo>
                      <a:cubicBezTo>
                        <a:pt x="1421593" y="121511"/>
                        <a:pt x="1434492" y="79717"/>
                        <a:pt x="1447392" y="37922"/>
                      </a:cubicBezTo>
                      <a:cubicBezTo>
                        <a:pt x="1457195" y="6964"/>
                        <a:pt x="1466998" y="-260"/>
                        <a:pt x="1499505" y="256"/>
                      </a:cubicBezTo>
                      <a:cubicBezTo>
                        <a:pt x="1504149" y="256"/>
                        <a:pt x="1508793" y="256"/>
                        <a:pt x="1513436" y="772"/>
                      </a:cubicBezTo>
                      <a:cubicBezTo>
                        <a:pt x="1559358" y="5416"/>
                        <a:pt x="1572258" y="19347"/>
                        <a:pt x="1573290" y="65269"/>
                      </a:cubicBezTo>
                      <a:cubicBezTo>
                        <a:pt x="1574322" y="105515"/>
                        <a:pt x="1575870" y="145246"/>
                        <a:pt x="1576902" y="185492"/>
                      </a:cubicBezTo>
                      <a:cubicBezTo>
                        <a:pt x="1577418" y="201487"/>
                        <a:pt x="1583093" y="213871"/>
                        <a:pt x="1598057" y="220578"/>
                      </a:cubicBezTo>
                      <a:cubicBezTo>
                        <a:pt x="1622308" y="231414"/>
                        <a:pt x="1647590" y="238638"/>
                        <a:pt x="1674422" y="240702"/>
                      </a:cubicBezTo>
                      <a:cubicBezTo>
                        <a:pt x="1690933" y="241733"/>
                        <a:pt x="1702285" y="235026"/>
                        <a:pt x="1710540" y="221610"/>
                      </a:cubicBezTo>
                      <a:cubicBezTo>
                        <a:pt x="1733243" y="184976"/>
                        <a:pt x="1756462" y="148342"/>
                        <a:pt x="1779165" y="111707"/>
                      </a:cubicBezTo>
                      <a:cubicBezTo>
                        <a:pt x="1798772" y="80749"/>
                        <a:pt x="1810640" y="76621"/>
                        <a:pt x="1845726" y="88488"/>
                      </a:cubicBezTo>
                      <a:cubicBezTo>
                        <a:pt x="1849854" y="90036"/>
                        <a:pt x="1853466" y="91068"/>
                        <a:pt x="1857594" y="92616"/>
                      </a:cubicBezTo>
                      <a:cubicBezTo>
                        <a:pt x="1898356" y="110159"/>
                        <a:pt x="1905063" y="123059"/>
                        <a:pt x="1895260" y="166401"/>
                      </a:cubicBezTo>
                      <a:cubicBezTo>
                        <a:pt x="1886488" y="205099"/>
                        <a:pt x="1877717" y="243281"/>
                        <a:pt x="1868429" y="281980"/>
                      </a:cubicBezTo>
                      <a:cubicBezTo>
                        <a:pt x="1863269" y="303135"/>
                        <a:pt x="1868429" y="319646"/>
                        <a:pt x="1887004" y="332030"/>
                      </a:cubicBezTo>
                      <a:cubicBezTo>
                        <a:pt x="1906096" y="344929"/>
                        <a:pt x="1925187" y="356796"/>
                        <a:pt x="1946857" y="365052"/>
                      </a:cubicBezTo>
                      <a:cubicBezTo>
                        <a:pt x="1962337" y="370728"/>
                        <a:pt x="1974720" y="367116"/>
                        <a:pt x="1986588" y="355765"/>
                      </a:cubicBezTo>
                      <a:cubicBezTo>
                        <a:pt x="2018062" y="325838"/>
                        <a:pt x="2049537" y="296943"/>
                        <a:pt x="2081528" y="267532"/>
                      </a:cubicBezTo>
                      <a:cubicBezTo>
                        <a:pt x="2107843" y="242765"/>
                        <a:pt x="2122290" y="241733"/>
                        <a:pt x="2151701" y="261857"/>
                      </a:cubicBezTo>
                      <a:cubicBezTo>
                        <a:pt x="2153248" y="262889"/>
                        <a:pt x="2154281" y="263405"/>
                        <a:pt x="2155312" y="264437"/>
                      </a:cubicBezTo>
                      <a:cubicBezTo>
                        <a:pt x="2205363" y="300555"/>
                        <a:pt x="2198139" y="316034"/>
                        <a:pt x="2177500" y="353701"/>
                      </a:cubicBezTo>
                      <a:cubicBezTo>
                        <a:pt x="2158925" y="387755"/>
                        <a:pt x="2141381" y="422842"/>
                        <a:pt x="2122290" y="456896"/>
                      </a:cubicBezTo>
                      <a:cubicBezTo>
                        <a:pt x="2112487" y="474955"/>
                        <a:pt x="2114550" y="490435"/>
                        <a:pt x="2126934" y="505914"/>
                      </a:cubicBezTo>
                      <a:cubicBezTo>
                        <a:pt x="2140865" y="522941"/>
                        <a:pt x="2156345" y="538421"/>
                        <a:pt x="2173372" y="551836"/>
                      </a:cubicBezTo>
                      <a:cubicBezTo>
                        <a:pt x="2187819" y="563187"/>
                        <a:pt x="2202783" y="564735"/>
                        <a:pt x="2219810" y="555964"/>
                      </a:cubicBezTo>
                      <a:cubicBezTo>
                        <a:pt x="2258508" y="534809"/>
                        <a:pt x="2297722" y="514170"/>
                        <a:pt x="2336937" y="494046"/>
                      </a:cubicBezTo>
                      <a:cubicBezTo>
                        <a:pt x="2364799" y="479599"/>
                        <a:pt x="2380795" y="482695"/>
                        <a:pt x="2400917" y="507462"/>
                      </a:cubicBezTo>
                      <a:cubicBezTo>
                        <a:pt x="2408141" y="515717"/>
                        <a:pt x="2414849" y="524489"/>
                        <a:pt x="2420525" y="533777"/>
                      </a:cubicBezTo>
                      <a:cubicBezTo>
                        <a:pt x="2434972" y="556480"/>
                        <a:pt x="2433424" y="571443"/>
                        <a:pt x="2415365" y="591566"/>
                      </a:cubicBezTo>
                      <a:cubicBezTo>
                        <a:pt x="2384406" y="625105"/>
                        <a:pt x="2353448" y="659159"/>
                        <a:pt x="2321973" y="692182"/>
                      </a:cubicBezTo>
                      <a:cubicBezTo>
                        <a:pt x="2310106" y="704565"/>
                        <a:pt x="2307526" y="717981"/>
                        <a:pt x="2313718" y="733460"/>
                      </a:cubicBezTo>
                      <a:cubicBezTo>
                        <a:pt x="2323005" y="755647"/>
                        <a:pt x="2334357" y="776286"/>
                        <a:pt x="2349320" y="795377"/>
                      </a:cubicBezTo>
                      <a:cubicBezTo>
                        <a:pt x="2361187" y="810857"/>
                        <a:pt x="2375635" y="814984"/>
                        <a:pt x="2394726" y="810341"/>
                      </a:cubicBezTo>
                      <a:cubicBezTo>
                        <a:pt x="2438584" y="799505"/>
                        <a:pt x="2482958" y="789701"/>
                        <a:pt x="2526816" y="780414"/>
                      </a:cubicBezTo>
                      <a:cubicBezTo>
                        <a:pt x="2550035" y="775254"/>
                        <a:pt x="2563967" y="781962"/>
                        <a:pt x="2575834" y="803117"/>
                      </a:cubicBezTo>
                      <a:cubicBezTo>
                        <a:pt x="2582026" y="814468"/>
                        <a:pt x="2587186" y="826336"/>
                        <a:pt x="2591313" y="838719"/>
                      </a:cubicBezTo>
                      <a:cubicBezTo>
                        <a:pt x="2600085" y="867098"/>
                        <a:pt x="2595441" y="880514"/>
                        <a:pt x="2570158" y="896509"/>
                      </a:cubicBezTo>
                      <a:cubicBezTo>
                        <a:pt x="2534040" y="919212"/>
                        <a:pt x="2498437" y="942947"/>
                        <a:pt x="2461287" y="964102"/>
                      </a:cubicBezTo>
                      <a:cubicBezTo>
                        <a:pt x="2440132" y="976485"/>
                        <a:pt x="2434456" y="992997"/>
                        <a:pt x="2438068" y="1014668"/>
                      </a:cubicBezTo>
                      <a:cubicBezTo>
                        <a:pt x="2441164" y="1034791"/>
                        <a:pt x="2446840" y="1054398"/>
                        <a:pt x="2454063" y="1073489"/>
                      </a:cubicBezTo>
                      <a:cubicBezTo>
                        <a:pt x="2460771" y="1091032"/>
                        <a:pt x="2472638" y="1100320"/>
                        <a:pt x="2492762" y="1100836"/>
                      </a:cubicBezTo>
                      <a:cubicBezTo>
                        <a:pt x="2538168" y="1101352"/>
                        <a:pt x="2583058" y="1104448"/>
                        <a:pt x="2628464" y="1105996"/>
                      </a:cubicBezTo>
                      <a:cubicBezTo>
                        <a:pt x="2653230" y="1107028"/>
                        <a:pt x="2665614" y="1116831"/>
                        <a:pt x="2672322" y="1140566"/>
                      </a:cubicBezTo>
                      <a:cubicBezTo>
                        <a:pt x="2676449" y="1153982"/>
                        <a:pt x="2677998" y="1167913"/>
                        <a:pt x="2677998" y="1182360"/>
                      </a:cubicBezTo>
                      <a:cubicBezTo>
                        <a:pt x="2677998" y="1210223"/>
                        <a:pt x="2670258" y="1221575"/>
                        <a:pt x="2644459" y="1229830"/>
                      </a:cubicBezTo>
                      <a:cubicBezTo>
                        <a:pt x="2603697" y="1242730"/>
                        <a:pt x="2562934" y="1255113"/>
                        <a:pt x="2522172" y="1267497"/>
                      </a:cubicBezTo>
                      <a:cubicBezTo>
                        <a:pt x="2492762" y="1276268"/>
                        <a:pt x="2485022" y="1285556"/>
                        <a:pt x="2483990" y="1315998"/>
                      </a:cubicBezTo>
                      <a:cubicBezTo>
                        <a:pt x="2483474" y="1337153"/>
                        <a:pt x="2481926" y="1358824"/>
                        <a:pt x="2486570" y="1379980"/>
                      </a:cubicBezTo>
                      <a:cubicBezTo>
                        <a:pt x="2489666" y="1394427"/>
                        <a:pt x="2498437" y="1403199"/>
                        <a:pt x="2512885" y="1407842"/>
                      </a:cubicBezTo>
                      <a:cubicBezTo>
                        <a:pt x="2555711" y="1420742"/>
                        <a:pt x="2598537" y="1433641"/>
                        <a:pt x="2641363" y="1447057"/>
                      </a:cubicBezTo>
                      <a:cubicBezTo>
                        <a:pt x="2671290" y="1456344"/>
                        <a:pt x="2678514" y="1466664"/>
                        <a:pt x="2677998" y="1498138"/>
                      </a:cubicBezTo>
                      <a:cubicBezTo>
                        <a:pt x="2677998" y="1501234"/>
                        <a:pt x="2677998" y="1504330"/>
                        <a:pt x="2677998" y="1507426"/>
                      </a:cubicBezTo>
                      <a:cubicBezTo>
                        <a:pt x="2675934" y="1555928"/>
                        <a:pt x="2660454" y="1571407"/>
                        <a:pt x="2611952" y="1572955"/>
                      </a:cubicBezTo>
                      <a:cubicBezTo>
                        <a:pt x="2571190" y="1573987"/>
                        <a:pt x="2530944" y="1576051"/>
                        <a:pt x="2490182" y="1576567"/>
                      </a:cubicBezTo>
                      <a:cubicBezTo>
                        <a:pt x="2474702" y="1577083"/>
                        <a:pt x="2463867" y="1583791"/>
                        <a:pt x="2457675" y="1596690"/>
                      </a:cubicBezTo>
                      <a:cubicBezTo>
                        <a:pt x="2446324" y="1620941"/>
                        <a:pt x="2439100" y="1646224"/>
                        <a:pt x="2437036" y="1673055"/>
                      </a:cubicBezTo>
                      <a:cubicBezTo>
                        <a:pt x="2435488" y="1690082"/>
                        <a:pt x="2442712" y="1701434"/>
                        <a:pt x="2457159" y="1710205"/>
                      </a:cubicBezTo>
                      <a:cubicBezTo>
                        <a:pt x="2493278" y="1732392"/>
                        <a:pt x="2528880" y="1754579"/>
                        <a:pt x="2564483" y="1777282"/>
                      </a:cubicBezTo>
                      <a:cubicBezTo>
                        <a:pt x="2596989" y="1797405"/>
                        <a:pt x="2601117" y="1809789"/>
                        <a:pt x="2588733" y="1845907"/>
                      </a:cubicBezTo>
                      <a:cubicBezTo>
                        <a:pt x="2584606" y="1858291"/>
                        <a:pt x="2578930" y="1870158"/>
                        <a:pt x="2571706" y="1880994"/>
                      </a:cubicBezTo>
                      <a:cubicBezTo>
                        <a:pt x="2564998" y="1890797"/>
                        <a:pt x="2554163" y="1897505"/>
                        <a:pt x="2538684" y="1897505"/>
                      </a:cubicBezTo>
                      <a:close/>
                      <a:moveTo>
                        <a:pt x="1338521" y="2312867"/>
                      </a:moveTo>
                      <a:cubicBezTo>
                        <a:pt x="1869461" y="2314931"/>
                        <a:pt x="2317329" y="1887701"/>
                        <a:pt x="2316814" y="1335605"/>
                      </a:cubicBezTo>
                      <a:cubicBezTo>
                        <a:pt x="2316298" y="792797"/>
                        <a:pt x="1880813" y="359892"/>
                        <a:pt x="1340068" y="359376"/>
                      </a:cubicBezTo>
                      <a:cubicBezTo>
                        <a:pt x="796228" y="358860"/>
                        <a:pt x="363839" y="794861"/>
                        <a:pt x="361775" y="1331994"/>
                      </a:cubicBezTo>
                      <a:cubicBezTo>
                        <a:pt x="359711" y="1882026"/>
                        <a:pt x="806032" y="2314415"/>
                        <a:pt x="1338521" y="2312867"/>
                      </a:cubicBezTo>
                      <a:close/>
                    </a:path>
                  </a:pathLst>
                </a:custGeom>
                <a:solidFill>
                  <a:schemeClr val="lt1">
                    <a:alpha val="4705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3" name="Google Shape;203;p51"/>
                <p:cNvSpPr/>
                <p:nvPr/>
              </p:nvSpPr>
              <p:spPr>
                <a:xfrm>
                  <a:off x="7558586" y="2011427"/>
                  <a:ext cx="1898797" cy="1893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8796" h="1893636" extrusionOk="0">
                      <a:moveTo>
                        <a:pt x="30" y="947852"/>
                      </a:moveTo>
                      <a:cubicBezTo>
                        <a:pt x="-3065" y="428263"/>
                        <a:pt x="426228" y="-1030"/>
                        <a:pt x="950461" y="2"/>
                      </a:cubicBezTo>
                      <a:cubicBezTo>
                        <a:pt x="1472114" y="1034"/>
                        <a:pt x="1899859" y="427747"/>
                        <a:pt x="1898827" y="950948"/>
                      </a:cubicBezTo>
                      <a:cubicBezTo>
                        <a:pt x="1897795" y="1468473"/>
                        <a:pt x="1477790" y="1899315"/>
                        <a:pt x="946849" y="1898283"/>
                      </a:cubicBezTo>
                      <a:cubicBezTo>
                        <a:pt x="411781" y="1896735"/>
                        <a:pt x="-4097" y="1460218"/>
                        <a:pt x="30" y="947852"/>
                      </a:cubicBezTo>
                      <a:close/>
                      <a:moveTo>
                        <a:pt x="1187811" y="949916"/>
                      </a:moveTo>
                      <a:cubicBezTo>
                        <a:pt x="1188327" y="817310"/>
                        <a:pt x="1084099" y="710503"/>
                        <a:pt x="949429" y="710503"/>
                      </a:cubicBezTo>
                      <a:cubicBezTo>
                        <a:pt x="805987" y="710503"/>
                        <a:pt x="710015" y="828146"/>
                        <a:pt x="710532" y="948368"/>
                      </a:cubicBezTo>
                      <a:cubicBezTo>
                        <a:pt x="711048" y="1081490"/>
                        <a:pt x="815791" y="1188298"/>
                        <a:pt x="948397" y="1188298"/>
                      </a:cubicBezTo>
                      <a:cubicBezTo>
                        <a:pt x="1081003" y="1188298"/>
                        <a:pt x="1187294" y="1083038"/>
                        <a:pt x="1187811" y="949916"/>
                      </a:cubicBezTo>
                      <a:close/>
                    </a:path>
                  </a:pathLst>
                </a:custGeom>
                <a:solidFill>
                  <a:schemeClr val="lt1">
                    <a:alpha val="4705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04" name="Google Shape;204;p51"/>
            <p:cNvSpPr/>
            <p:nvPr/>
          </p:nvSpPr>
          <p:spPr>
            <a:xfrm>
              <a:off x="10132589" y="4237994"/>
              <a:ext cx="577306" cy="577307"/>
            </a:xfrm>
            <a:custGeom>
              <a:avLst/>
              <a:gdLst/>
              <a:ahLst/>
              <a:cxnLst/>
              <a:rect l="l" t="t" r="r" b="b"/>
              <a:pathLst>
                <a:path w="1243505" h="1243505" extrusionOk="0">
                  <a:moveTo>
                    <a:pt x="686157" y="1016068"/>
                  </a:moveTo>
                  <a:cubicBezTo>
                    <a:pt x="644363" y="1024840"/>
                    <a:pt x="602053" y="1021743"/>
                    <a:pt x="560258" y="1016068"/>
                  </a:cubicBezTo>
                  <a:cubicBezTo>
                    <a:pt x="550455" y="1015036"/>
                    <a:pt x="547359" y="1018132"/>
                    <a:pt x="545811" y="1026903"/>
                  </a:cubicBezTo>
                  <a:cubicBezTo>
                    <a:pt x="542199" y="1047542"/>
                    <a:pt x="537039" y="1068181"/>
                    <a:pt x="533944" y="1088821"/>
                  </a:cubicBezTo>
                  <a:cubicBezTo>
                    <a:pt x="529816" y="1117715"/>
                    <a:pt x="519496" y="1144030"/>
                    <a:pt x="505565" y="1169829"/>
                  </a:cubicBezTo>
                  <a:cubicBezTo>
                    <a:pt x="492666" y="1192532"/>
                    <a:pt x="481314" y="1216267"/>
                    <a:pt x="469447" y="1240002"/>
                  </a:cubicBezTo>
                  <a:cubicBezTo>
                    <a:pt x="465835" y="1247741"/>
                    <a:pt x="461191" y="1249290"/>
                    <a:pt x="452935" y="1246710"/>
                  </a:cubicBezTo>
                  <a:cubicBezTo>
                    <a:pt x="401853" y="1231230"/>
                    <a:pt x="352836" y="1211107"/>
                    <a:pt x="305366" y="1185824"/>
                  </a:cubicBezTo>
                  <a:cubicBezTo>
                    <a:pt x="297110" y="1181696"/>
                    <a:pt x="295562" y="1177053"/>
                    <a:pt x="298142" y="1168281"/>
                  </a:cubicBezTo>
                  <a:cubicBezTo>
                    <a:pt x="310525" y="1132163"/>
                    <a:pt x="321877" y="1095528"/>
                    <a:pt x="333744" y="1059410"/>
                  </a:cubicBezTo>
                  <a:cubicBezTo>
                    <a:pt x="335808" y="1053734"/>
                    <a:pt x="338904" y="1048574"/>
                    <a:pt x="342000" y="1043415"/>
                  </a:cubicBezTo>
                  <a:cubicBezTo>
                    <a:pt x="360059" y="1016584"/>
                    <a:pt x="377602" y="989753"/>
                    <a:pt x="395662" y="962922"/>
                  </a:cubicBezTo>
                  <a:cubicBezTo>
                    <a:pt x="399790" y="956730"/>
                    <a:pt x="399790" y="952603"/>
                    <a:pt x="393598" y="947959"/>
                  </a:cubicBezTo>
                  <a:cubicBezTo>
                    <a:pt x="356963" y="921644"/>
                    <a:pt x="326005" y="889653"/>
                    <a:pt x="299174" y="853535"/>
                  </a:cubicBezTo>
                  <a:cubicBezTo>
                    <a:pt x="295046" y="847859"/>
                    <a:pt x="290918" y="847859"/>
                    <a:pt x="285243" y="851471"/>
                  </a:cubicBezTo>
                  <a:cubicBezTo>
                    <a:pt x="267183" y="863855"/>
                    <a:pt x="248092" y="875206"/>
                    <a:pt x="230549" y="888106"/>
                  </a:cubicBezTo>
                  <a:cubicBezTo>
                    <a:pt x="205782" y="906681"/>
                    <a:pt x="178435" y="918548"/>
                    <a:pt x="148509" y="926804"/>
                  </a:cubicBezTo>
                  <a:cubicBezTo>
                    <a:pt x="124774" y="933511"/>
                    <a:pt x="101555" y="941767"/>
                    <a:pt x="78852" y="949507"/>
                  </a:cubicBezTo>
                  <a:cubicBezTo>
                    <a:pt x="71112" y="952087"/>
                    <a:pt x="66468" y="950539"/>
                    <a:pt x="62340" y="942799"/>
                  </a:cubicBezTo>
                  <a:cubicBezTo>
                    <a:pt x="36541" y="895329"/>
                    <a:pt x="15902" y="845795"/>
                    <a:pt x="939" y="794198"/>
                  </a:cubicBezTo>
                  <a:cubicBezTo>
                    <a:pt x="-1125" y="786458"/>
                    <a:pt x="-93" y="782330"/>
                    <a:pt x="7131" y="778718"/>
                  </a:cubicBezTo>
                  <a:cubicBezTo>
                    <a:pt x="42733" y="760659"/>
                    <a:pt x="77820" y="741052"/>
                    <a:pt x="114454" y="725056"/>
                  </a:cubicBezTo>
                  <a:cubicBezTo>
                    <a:pt x="137673" y="714737"/>
                    <a:pt x="164504" y="714221"/>
                    <a:pt x="189787" y="708545"/>
                  </a:cubicBezTo>
                  <a:cubicBezTo>
                    <a:pt x="200106" y="705965"/>
                    <a:pt x="210942" y="704417"/>
                    <a:pt x="221261" y="702354"/>
                  </a:cubicBezTo>
                  <a:cubicBezTo>
                    <a:pt x="229001" y="700806"/>
                    <a:pt x="233129" y="698226"/>
                    <a:pt x="231581" y="688938"/>
                  </a:cubicBezTo>
                  <a:cubicBezTo>
                    <a:pt x="229001" y="669847"/>
                    <a:pt x="226937" y="650756"/>
                    <a:pt x="225905" y="631149"/>
                  </a:cubicBezTo>
                  <a:cubicBezTo>
                    <a:pt x="224873" y="606898"/>
                    <a:pt x="229517" y="583163"/>
                    <a:pt x="231581" y="559428"/>
                  </a:cubicBezTo>
                  <a:cubicBezTo>
                    <a:pt x="232613" y="549624"/>
                    <a:pt x="229001" y="546528"/>
                    <a:pt x="220745" y="544980"/>
                  </a:cubicBezTo>
                  <a:cubicBezTo>
                    <a:pt x="204750" y="542401"/>
                    <a:pt x="188755" y="537757"/>
                    <a:pt x="172760" y="535693"/>
                  </a:cubicBezTo>
                  <a:cubicBezTo>
                    <a:pt x="118582" y="530533"/>
                    <a:pt x="74208" y="502154"/>
                    <a:pt x="27770" y="478419"/>
                  </a:cubicBezTo>
                  <a:cubicBezTo>
                    <a:pt x="-2157" y="463456"/>
                    <a:pt x="-1125" y="463456"/>
                    <a:pt x="8163" y="431465"/>
                  </a:cubicBezTo>
                  <a:cubicBezTo>
                    <a:pt x="21062" y="387091"/>
                    <a:pt x="41701" y="345813"/>
                    <a:pt x="62340" y="305051"/>
                  </a:cubicBezTo>
                  <a:cubicBezTo>
                    <a:pt x="66468" y="296795"/>
                    <a:pt x="71112" y="295247"/>
                    <a:pt x="79884" y="297827"/>
                  </a:cubicBezTo>
                  <a:cubicBezTo>
                    <a:pt x="116002" y="310211"/>
                    <a:pt x="152636" y="321562"/>
                    <a:pt x="188755" y="333430"/>
                  </a:cubicBezTo>
                  <a:cubicBezTo>
                    <a:pt x="194430" y="335494"/>
                    <a:pt x="199590" y="338589"/>
                    <a:pt x="204750" y="341685"/>
                  </a:cubicBezTo>
                  <a:cubicBezTo>
                    <a:pt x="231581" y="359745"/>
                    <a:pt x="258412" y="377288"/>
                    <a:pt x="285243" y="395347"/>
                  </a:cubicBezTo>
                  <a:cubicBezTo>
                    <a:pt x="291434" y="399475"/>
                    <a:pt x="295562" y="399475"/>
                    <a:pt x="300206" y="393283"/>
                  </a:cubicBezTo>
                  <a:cubicBezTo>
                    <a:pt x="326521" y="357165"/>
                    <a:pt x="357479" y="326206"/>
                    <a:pt x="393598" y="299891"/>
                  </a:cubicBezTo>
                  <a:cubicBezTo>
                    <a:pt x="400305" y="294731"/>
                    <a:pt x="399790" y="290604"/>
                    <a:pt x="395662" y="283896"/>
                  </a:cubicBezTo>
                  <a:cubicBezTo>
                    <a:pt x="381214" y="263257"/>
                    <a:pt x="367799" y="241586"/>
                    <a:pt x="353352" y="220947"/>
                  </a:cubicBezTo>
                  <a:cubicBezTo>
                    <a:pt x="340452" y="202887"/>
                    <a:pt x="331681" y="183280"/>
                    <a:pt x="325489" y="162125"/>
                  </a:cubicBezTo>
                  <a:cubicBezTo>
                    <a:pt x="317749" y="135294"/>
                    <a:pt x="308978" y="108980"/>
                    <a:pt x="299690" y="82665"/>
                  </a:cubicBezTo>
                  <a:cubicBezTo>
                    <a:pt x="296078" y="72345"/>
                    <a:pt x="297626" y="66669"/>
                    <a:pt x="307946" y="61510"/>
                  </a:cubicBezTo>
                  <a:cubicBezTo>
                    <a:pt x="353867" y="37259"/>
                    <a:pt x="401853" y="17136"/>
                    <a:pt x="451903" y="2172"/>
                  </a:cubicBezTo>
                  <a:cubicBezTo>
                    <a:pt x="461191" y="-408"/>
                    <a:pt x="465835" y="624"/>
                    <a:pt x="470478" y="9396"/>
                  </a:cubicBezTo>
                  <a:cubicBezTo>
                    <a:pt x="487506" y="43451"/>
                    <a:pt x="505565" y="77505"/>
                    <a:pt x="522076" y="111559"/>
                  </a:cubicBezTo>
                  <a:cubicBezTo>
                    <a:pt x="531880" y="132199"/>
                    <a:pt x="532396" y="155934"/>
                    <a:pt x="537555" y="177605"/>
                  </a:cubicBezTo>
                  <a:cubicBezTo>
                    <a:pt x="541167" y="192568"/>
                    <a:pt x="543747" y="208047"/>
                    <a:pt x="546843" y="223011"/>
                  </a:cubicBezTo>
                  <a:cubicBezTo>
                    <a:pt x="548391" y="230234"/>
                    <a:pt x="550971" y="232814"/>
                    <a:pt x="559227" y="231782"/>
                  </a:cubicBezTo>
                  <a:cubicBezTo>
                    <a:pt x="602569" y="225590"/>
                    <a:pt x="645395" y="225074"/>
                    <a:pt x="688737" y="231782"/>
                  </a:cubicBezTo>
                  <a:cubicBezTo>
                    <a:pt x="699056" y="233330"/>
                    <a:pt x="702152" y="229718"/>
                    <a:pt x="704216" y="220431"/>
                  </a:cubicBezTo>
                  <a:cubicBezTo>
                    <a:pt x="707828" y="199276"/>
                    <a:pt x="713504" y="178636"/>
                    <a:pt x="716600" y="156966"/>
                  </a:cubicBezTo>
                  <a:cubicBezTo>
                    <a:pt x="720727" y="129103"/>
                    <a:pt x="730531" y="103820"/>
                    <a:pt x="743430" y="79569"/>
                  </a:cubicBezTo>
                  <a:cubicBezTo>
                    <a:pt x="756330" y="56350"/>
                    <a:pt x="768197" y="32099"/>
                    <a:pt x="780065" y="8364"/>
                  </a:cubicBezTo>
                  <a:cubicBezTo>
                    <a:pt x="784193" y="108"/>
                    <a:pt x="788320" y="-1440"/>
                    <a:pt x="797092" y="1140"/>
                  </a:cubicBezTo>
                  <a:cubicBezTo>
                    <a:pt x="848174" y="16620"/>
                    <a:pt x="897192" y="36743"/>
                    <a:pt x="944146" y="62542"/>
                  </a:cubicBezTo>
                  <a:cubicBezTo>
                    <a:pt x="951885" y="66669"/>
                    <a:pt x="953949" y="70797"/>
                    <a:pt x="950853" y="79053"/>
                  </a:cubicBezTo>
                  <a:cubicBezTo>
                    <a:pt x="938470" y="115687"/>
                    <a:pt x="927118" y="152838"/>
                    <a:pt x="914735" y="189472"/>
                  </a:cubicBezTo>
                  <a:cubicBezTo>
                    <a:pt x="912671" y="195148"/>
                    <a:pt x="909575" y="200308"/>
                    <a:pt x="906479" y="205467"/>
                  </a:cubicBezTo>
                  <a:cubicBezTo>
                    <a:pt x="888936" y="231782"/>
                    <a:pt x="871393" y="258613"/>
                    <a:pt x="853334" y="284928"/>
                  </a:cubicBezTo>
                  <a:cubicBezTo>
                    <a:pt x="848690" y="291635"/>
                    <a:pt x="849206" y="296279"/>
                    <a:pt x="855398" y="300923"/>
                  </a:cubicBezTo>
                  <a:cubicBezTo>
                    <a:pt x="891516" y="327238"/>
                    <a:pt x="922475" y="358713"/>
                    <a:pt x="948789" y="394315"/>
                  </a:cubicBezTo>
                  <a:cubicBezTo>
                    <a:pt x="953433" y="401023"/>
                    <a:pt x="957561" y="400507"/>
                    <a:pt x="963753" y="396379"/>
                  </a:cubicBezTo>
                  <a:cubicBezTo>
                    <a:pt x="981296" y="384511"/>
                    <a:pt x="999355" y="373676"/>
                    <a:pt x="1015866" y="360777"/>
                  </a:cubicBezTo>
                  <a:cubicBezTo>
                    <a:pt x="1041149" y="341685"/>
                    <a:pt x="1069528" y="329302"/>
                    <a:pt x="1099971" y="320530"/>
                  </a:cubicBezTo>
                  <a:cubicBezTo>
                    <a:pt x="1123190" y="314339"/>
                    <a:pt x="1145893" y="306083"/>
                    <a:pt x="1168596" y="298343"/>
                  </a:cubicBezTo>
                  <a:cubicBezTo>
                    <a:pt x="1177368" y="295247"/>
                    <a:pt x="1181495" y="297311"/>
                    <a:pt x="1186139" y="305567"/>
                  </a:cubicBezTo>
                  <a:cubicBezTo>
                    <a:pt x="1211422" y="352521"/>
                    <a:pt x="1232061" y="401539"/>
                    <a:pt x="1247024" y="453136"/>
                  </a:cubicBezTo>
                  <a:cubicBezTo>
                    <a:pt x="1249604" y="461392"/>
                    <a:pt x="1247540" y="465520"/>
                    <a:pt x="1240317" y="469648"/>
                  </a:cubicBezTo>
                  <a:cubicBezTo>
                    <a:pt x="1205230" y="487191"/>
                    <a:pt x="1171176" y="506282"/>
                    <a:pt x="1135573" y="522277"/>
                  </a:cubicBezTo>
                  <a:cubicBezTo>
                    <a:pt x="1111838" y="533113"/>
                    <a:pt x="1084492" y="533629"/>
                    <a:pt x="1059209" y="539821"/>
                  </a:cubicBezTo>
                  <a:cubicBezTo>
                    <a:pt x="1053017" y="541369"/>
                    <a:pt x="1046309" y="542401"/>
                    <a:pt x="1040117" y="543433"/>
                  </a:cubicBezTo>
                  <a:cubicBezTo>
                    <a:pt x="1015866" y="548592"/>
                    <a:pt x="1014318" y="548592"/>
                    <a:pt x="1017930" y="572843"/>
                  </a:cubicBezTo>
                  <a:cubicBezTo>
                    <a:pt x="1024122" y="611541"/>
                    <a:pt x="1021542" y="649724"/>
                    <a:pt x="1016383" y="688422"/>
                  </a:cubicBezTo>
                  <a:cubicBezTo>
                    <a:pt x="1014835" y="699258"/>
                    <a:pt x="1019478" y="701837"/>
                    <a:pt x="1028250" y="703386"/>
                  </a:cubicBezTo>
                  <a:cubicBezTo>
                    <a:pt x="1058177" y="709061"/>
                    <a:pt x="1088103" y="715253"/>
                    <a:pt x="1118030" y="720929"/>
                  </a:cubicBezTo>
                  <a:cubicBezTo>
                    <a:pt x="1126802" y="722477"/>
                    <a:pt x="1134541" y="725572"/>
                    <a:pt x="1142281" y="729184"/>
                  </a:cubicBezTo>
                  <a:cubicBezTo>
                    <a:pt x="1173756" y="745696"/>
                    <a:pt x="1205746" y="762207"/>
                    <a:pt x="1237737" y="777686"/>
                  </a:cubicBezTo>
                  <a:cubicBezTo>
                    <a:pt x="1247024" y="782330"/>
                    <a:pt x="1249604" y="786974"/>
                    <a:pt x="1246508" y="797809"/>
                  </a:cubicBezTo>
                  <a:cubicBezTo>
                    <a:pt x="1231545" y="847859"/>
                    <a:pt x="1211422" y="895329"/>
                    <a:pt x="1186655" y="941767"/>
                  </a:cubicBezTo>
                  <a:cubicBezTo>
                    <a:pt x="1182011" y="950539"/>
                    <a:pt x="1177368" y="953634"/>
                    <a:pt x="1167564" y="950023"/>
                  </a:cubicBezTo>
                  <a:cubicBezTo>
                    <a:pt x="1132477" y="938155"/>
                    <a:pt x="1097391" y="926804"/>
                    <a:pt x="1062304" y="915452"/>
                  </a:cubicBezTo>
                  <a:cubicBezTo>
                    <a:pt x="1055081" y="913388"/>
                    <a:pt x="1048889" y="909776"/>
                    <a:pt x="1042697" y="905649"/>
                  </a:cubicBezTo>
                  <a:cubicBezTo>
                    <a:pt x="1016383" y="888106"/>
                    <a:pt x="989552" y="870562"/>
                    <a:pt x="963237" y="852503"/>
                  </a:cubicBezTo>
                  <a:cubicBezTo>
                    <a:pt x="956529" y="847859"/>
                    <a:pt x="952401" y="848375"/>
                    <a:pt x="947241" y="855083"/>
                  </a:cubicBezTo>
                  <a:cubicBezTo>
                    <a:pt x="921443" y="890169"/>
                    <a:pt x="891000" y="921128"/>
                    <a:pt x="855914" y="946927"/>
                  </a:cubicBezTo>
                  <a:cubicBezTo>
                    <a:pt x="847658" y="953119"/>
                    <a:pt x="848174" y="958278"/>
                    <a:pt x="853850" y="966018"/>
                  </a:cubicBezTo>
                  <a:cubicBezTo>
                    <a:pt x="866749" y="984077"/>
                    <a:pt x="877584" y="1002652"/>
                    <a:pt x="890484" y="1020711"/>
                  </a:cubicBezTo>
                  <a:cubicBezTo>
                    <a:pt x="906479" y="1042899"/>
                    <a:pt x="917831" y="1067149"/>
                    <a:pt x="925054" y="1093464"/>
                  </a:cubicBezTo>
                  <a:cubicBezTo>
                    <a:pt x="932278" y="1119263"/>
                    <a:pt x="941050" y="1144030"/>
                    <a:pt x="949821" y="1169313"/>
                  </a:cubicBezTo>
                  <a:cubicBezTo>
                    <a:pt x="952401" y="1177053"/>
                    <a:pt x="950853" y="1181696"/>
                    <a:pt x="943114" y="1185824"/>
                  </a:cubicBezTo>
                  <a:cubicBezTo>
                    <a:pt x="895644" y="1211623"/>
                    <a:pt x="846110" y="1232262"/>
                    <a:pt x="794512" y="1247226"/>
                  </a:cubicBezTo>
                  <a:cubicBezTo>
                    <a:pt x="786773" y="1249290"/>
                    <a:pt x="782645" y="1248258"/>
                    <a:pt x="779033" y="1241034"/>
                  </a:cubicBezTo>
                  <a:cubicBezTo>
                    <a:pt x="760974" y="1205432"/>
                    <a:pt x="742399" y="1169829"/>
                    <a:pt x="724855" y="1134226"/>
                  </a:cubicBezTo>
                  <a:cubicBezTo>
                    <a:pt x="720211" y="1125455"/>
                    <a:pt x="720211" y="1115136"/>
                    <a:pt x="718148" y="1105332"/>
                  </a:cubicBezTo>
                  <a:cubicBezTo>
                    <a:pt x="712988" y="1080565"/>
                    <a:pt x="708344" y="1055798"/>
                    <a:pt x="703184" y="1031031"/>
                  </a:cubicBezTo>
                  <a:cubicBezTo>
                    <a:pt x="700604" y="1015552"/>
                    <a:pt x="701120" y="1015552"/>
                    <a:pt x="686157" y="1016068"/>
                  </a:cubicBezTo>
                  <a:close/>
                  <a:moveTo>
                    <a:pt x="624240" y="791102"/>
                  </a:moveTo>
                  <a:cubicBezTo>
                    <a:pt x="720211" y="788522"/>
                    <a:pt x="791416" y="716801"/>
                    <a:pt x="790900" y="623925"/>
                  </a:cubicBezTo>
                  <a:cubicBezTo>
                    <a:pt x="790384" y="528985"/>
                    <a:pt x="717632" y="457780"/>
                    <a:pt x="624240" y="458296"/>
                  </a:cubicBezTo>
                  <a:cubicBezTo>
                    <a:pt x="530332" y="458296"/>
                    <a:pt x="458095" y="530533"/>
                    <a:pt x="458095" y="624441"/>
                  </a:cubicBezTo>
                  <a:cubicBezTo>
                    <a:pt x="458095" y="718349"/>
                    <a:pt x="530848" y="788522"/>
                    <a:pt x="624240" y="791102"/>
                  </a:cubicBezTo>
                  <a:close/>
                </a:path>
              </a:pathLst>
            </a:custGeom>
            <a:solidFill>
              <a:schemeClr val="lt1">
                <a:alpha val="470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5" name="Google Shape;205;p51"/>
            <p:cNvGrpSpPr/>
            <p:nvPr/>
          </p:nvGrpSpPr>
          <p:grpSpPr>
            <a:xfrm rot="2159485">
              <a:off x="10055501" y="2964359"/>
              <a:ext cx="1639387" cy="985059"/>
              <a:chOff x="2753518" y="3556278"/>
              <a:chExt cx="2028524" cy="1218879"/>
            </a:xfrm>
          </p:grpSpPr>
          <p:sp>
            <p:nvSpPr>
              <p:cNvPr id="206" name="Google Shape;206;p51"/>
              <p:cNvSpPr/>
              <p:nvPr/>
            </p:nvSpPr>
            <p:spPr>
              <a:xfrm>
                <a:off x="2753518" y="3683131"/>
                <a:ext cx="796648" cy="799367"/>
              </a:xfrm>
              <a:custGeom>
                <a:avLst/>
                <a:gdLst/>
                <a:ahLst/>
                <a:cxnLst/>
                <a:rect l="l" t="t" r="r" b="b"/>
                <a:pathLst>
                  <a:path w="1511813" h="1516973" extrusionOk="0">
                    <a:moveTo>
                      <a:pt x="817500" y="1518710"/>
                    </a:moveTo>
                    <a:cubicBezTo>
                      <a:pt x="809245" y="1520774"/>
                      <a:pt x="805633" y="1516130"/>
                      <a:pt x="802537" y="1507875"/>
                    </a:cubicBezTo>
                    <a:cubicBezTo>
                      <a:pt x="795829" y="1486204"/>
                      <a:pt x="788090" y="1464532"/>
                      <a:pt x="780866" y="1442862"/>
                    </a:cubicBezTo>
                    <a:cubicBezTo>
                      <a:pt x="774674" y="1424286"/>
                      <a:pt x="777770" y="1404679"/>
                      <a:pt x="776738" y="1385072"/>
                    </a:cubicBezTo>
                    <a:cubicBezTo>
                      <a:pt x="776222" y="1369593"/>
                      <a:pt x="775706" y="1370109"/>
                      <a:pt x="760227" y="1369593"/>
                    </a:cubicBezTo>
                    <a:cubicBezTo>
                      <a:pt x="738556" y="1369593"/>
                      <a:pt x="716369" y="1368045"/>
                      <a:pt x="694698" y="1366497"/>
                    </a:cubicBezTo>
                    <a:cubicBezTo>
                      <a:pt x="683346" y="1365465"/>
                      <a:pt x="676638" y="1365981"/>
                      <a:pt x="676638" y="1379912"/>
                    </a:cubicBezTo>
                    <a:cubicBezTo>
                      <a:pt x="676638" y="1424286"/>
                      <a:pt x="655483" y="1462469"/>
                      <a:pt x="637940" y="1501683"/>
                    </a:cubicBezTo>
                    <a:cubicBezTo>
                      <a:pt x="634844" y="1508907"/>
                      <a:pt x="630716" y="1510454"/>
                      <a:pt x="622977" y="1508907"/>
                    </a:cubicBezTo>
                    <a:cubicBezTo>
                      <a:pt x="556416" y="1496523"/>
                      <a:pt x="492434" y="1475368"/>
                      <a:pt x="430517" y="1447505"/>
                    </a:cubicBezTo>
                    <a:cubicBezTo>
                      <a:pt x="423294" y="1443893"/>
                      <a:pt x="420198" y="1440282"/>
                      <a:pt x="422262" y="1431510"/>
                    </a:cubicBezTo>
                    <a:cubicBezTo>
                      <a:pt x="427421" y="1409323"/>
                      <a:pt x="431033" y="1386620"/>
                      <a:pt x="435677" y="1364433"/>
                    </a:cubicBezTo>
                    <a:cubicBezTo>
                      <a:pt x="439805" y="1344310"/>
                      <a:pt x="452704" y="1327798"/>
                      <a:pt x="461992" y="1310255"/>
                    </a:cubicBezTo>
                    <a:cubicBezTo>
                      <a:pt x="467152" y="1300452"/>
                      <a:pt x="466120" y="1295808"/>
                      <a:pt x="456316" y="1290132"/>
                    </a:cubicBezTo>
                    <a:cubicBezTo>
                      <a:pt x="435677" y="1278265"/>
                      <a:pt x="415554" y="1264849"/>
                      <a:pt x="395431" y="1251434"/>
                    </a:cubicBezTo>
                    <a:cubicBezTo>
                      <a:pt x="388207" y="1246274"/>
                      <a:pt x="383563" y="1246274"/>
                      <a:pt x="378919" y="1254014"/>
                    </a:cubicBezTo>
                    <a:cubicBezTo>
                      <a:pt x="356216" y="1293228"/>
                      <a:pt x="319066" y="1317479"/>
                      <a:pt x="283464" y="1342246"/>
                    </a:cubicBezTo>
                    <a:cubicBezTo>
                      <a:pt x="276240" y="1346890"/>
                      <a:pt x="272112" y="1346374"/>
                      <a:pt x="265920" y="1341214"/>
                    </a:cubicBezTo>
                    <a:cubicBezTo>
                      <a:pt x="214323" y="1297356"/>
                      <a:pt x="169433" y="1246790"/>
                      <a:pt x="130218" y="1191580"/>
                    </a:cubicBezTo>
                    <a:cubicBezTo>
                      <a:pt x="125575" y="1185389"/>
                      <a:pt x="125059" y="1180745"/>
                      <a:pt x="130734" y="1174553"/>
                    </a:cubicBezTo>
                    <a:cubicBezTo>
                      <a:pt x="146730" y="1157010"/>
                      <a:pt x="161177" y="1138435"/>
                      <a:pt x="177688" y="1121408"/>
                    </a:cubicBezTo>
                    <a:cubicBezTo>
                      <a:pt x="191104" y="1107476"/>
                      <a:pt x="209163" y="1099221"/>
                      <a:pt x="225674" y="1089417"/>
                    </a:cubicBezTo>
                    <a:cubicBezTo>
                      <a:pt x="236510" y="1083225"/>
                      <a:pt x="237026" y="1078065"/>
                      <a:pt x="230834" y="1067230"/>
                    </a:cubicBezTo>
                    <a:cubicBezTo>
                      <a:pt x="218967" y="1047107"/>
                      <a:pt x="208647" y="1025436"/>
                      <a:pt x="198327" y="1004281"/>
                    </a:cubicBezTo>
                    <a:cubicBezTo>
                      <a:pt x="194716" y="997057"/>
                      <a:pt x="192136" y="993445"/>
                      <a:pt x="183880" y="998089"/>
                    </a:cubicBezTo>
                    <a:cubicBezTo>
                      <a:pt x="147246" y="1017180"/>
                      <a:pt x="108031" y="1024920"/>
                      <a:pt x="67269" y="1025952"/>
                    </a:cubicBezTo>
                    <a:cubicBezTo>
                      <a:pt x="63657" y="1025952"/>
                      <a:pt x="59529" y="1026984"/>
                      <a:pt x="55918" y="1027500"/>
                    </a:cubicBezTo>
                    <a:cubicBezTo>
                      <a:pt x="48694" y="1028532"/>
                      <a:pt x="44050" y="1025952"/>
                      <a:pt x="41470" y="1018212"/>
                    </a:cubicBezTo>
                    <a:cubicBezTo>
                      <a:pt x="21347" y="960939"/>
                      <a:pt x="6384" y="902117"/>
                      <a:pt x="1224" y="841748"/>
                    </a:cubicBezTo>
                    <a:cubicBezTo>
                      <a:pt x="-1872" y="808725"/>
                      <a:pt x="-1356" y="809241"/>
                      <a:pt x="30635" y="797374"/>
                    </a:cubicBezTo>
                    <a:cubicBezTo>
                      <a:pt x="64173" y="784474"/>
                      <a:pt x="98744" y="775703"/>
                      <a:pt x="134862" y="778799"/>
                    </a:cubicBezTo>
                    <a:cubicBezTo>
                      <a:pt x="144150" y="779315"/>
                      <a:pt x="147246" y="775187"/>
                      <a:pt x="147246" y="765899"/>
                    </a:cubicBezTo>
                    <a:cubicBezTo>
                      <a:pt x="147246" y="742680"/>
                      <a:pt x="148278" y="719461"/>
                      <a:pt x="150342" y="696242"/>
                    </a:cubicBezTo>
                    <a:cubicBezTo>
                      <a:pt x="151373" y="685923"/>
                      <a:pt x="150858" y="678699"/>
                      <a:pt x="137442" y="678699"/>
                    </a:cubicBezTo>
                    <a:cubicBezTo>
                      <a:pt x="92552" y="678699"/>
                      <a:pt x="53854" y="657544"/>
                      <a:pt x="14639" y="639485"/>
                    </a:cubicBezTo>
                    <a:cubicBezTo>
                      <a:pt x="7932" y="636389"/>
                      <a:pt x="6384" y="632261"/>
                      <a:pt x="7932" y="625037"/>
                    </a:cubicBezTo>
                    <a:cubicBezTo>
                      <a:pt x="20315" y="558476"/>
                      <a:pt x="40954" y="494495"/>
                      <a:pt x="69333" y="432578"/>
                    </a:cubicBezTo>
                    <a:cubicBezTo>
                      <a:pt x="72945" y="424838"/>
                      <a:pt x="77073" y="421742"/>
                      <a:pt x="86360" y="423806"/>
                    </a:cubicBezTo>
                    <a:cubicBezTo>
                      <a:pt x="107515" y="428450"/>
                      <a:pt x="129186" y="432578"/>
                      <a:pt x="150858" y="436706"/>
                    </a:cubicBezTo>
                    <a:cubicBezTo>
                      <a:pt x="171497" y="440833"/>
                      <a:pt x="188008" y="453733"/>
                      <a:pt x="206583" y="463536"/>
                    </a:cubicBezTo>
                    <a:cubicBezTo>
                      <a:pt x="216903" y="468696"/>
                      <a:pt x="221546" y="467664"/>
                      <a:pt x="227738" y="457345"/>
                    </a:cubicBezTo>
                    <a:cubicBezTo>
                      <a:pt x="239606" y="436706"/>
                      <a:pt x="253021" y="416582"/>
                      <a:pt x="266952" y="396459"/>
                    </a:cubicBezTo>
                    <a:cubicBezTo>
                      <a:pt x="271596" y="389752"/>
                      <a:pt x="271596" y="385108"/>
                      <a:pt x="264373" y="380980"/>
                    </a:cubicBezTo>
                    <a:cubicBezTo>
                      <a:pt x="225158" y="357761"/>
                      <a:pt x="200391" y="320611"/>
                      <a:pt x="175108" y="284492"/>
                    </a:cubicBezTo>
                    <a:cubicBezTo>
                      <a:pt x="170465" y="277785"/>
                      <a:pt x="170981" y="273657"/>
                      <a:pt x="176140" y="267981"/>
                    </a:cubicBezTo>
                    <a:cubicBezTo>
                      <a:pt x="219998" y="216383"/>
                      <a:pt x="270048" y="171493"/>
                      <a:pt x="325258" y="132279"/>
                    </a:cubicBezTo>
                    <a:cubicBezTo>
                      <a:pt x="331966" y="127635"/>
                      <a:pt x="336609" y="126603"/>
                      <a:pt x="343317" y="132795"/>
                    </a:cubicBezTo>
                    <a:cubicBezTo>
                      <a:pt x="360344" y="148274"/>
                      <a:pt x="378404" y="162722"/>
                      <a:pt x="395431" y="178717"/>
                    </a:cubicBezTo>
                    <a:cubicBezTo>
                      <a:pt x="409362" y="191616"/>
                      <a:pt x="416070" y="209160"/>
                      <a:pt x="426389" y="224639"/>
                    </a:cubicBezTo>
                    <a:cubicBezTo>
                      <a:pt x="437741" y="241666"/>
                      <a:pt x="435161" y="240634"/>
                      <a:pt x="451156" y="231347"/>
                    </a:cubicBezTo>
                    <a:cubicBezTo>
                      <a:pt x="470763" y="219995"/>
                      <a:pt x="491403" y="209676"/>
                      <a:pt x="512042" y="200388"/>
                    </a:cubicBezTo>
                    <a:cubicBezTo>
                      <a:pt x="521329" y="196260"/>
                      <a:pt x="522361" y="192132"/>
                      <a:pt x="518233" y="183877"/>
                    </a:cubicBezTo>
                    <a:cubicBezTo>
                      <a:pt x="499142" y="148274"/>
                      <a:pt x="492434" y="109576"/>
                      <a:pt x="491403" y="69846"/>
                    </a:cubicBezTo>
                    <a:cubicBezTo>
                      <a:pt x="491403" y="66234"/>
                      <a:pt x="490371" y="62106"/>
                      <a:pt x="489855" y="58494"/>
                    </a:cubicBezTo>
                    <a:cubicBezTo>
                      <a:pt x="488307" y="50239"/>
                      <a:pt x="491403" y="46111"/>
                      <a:pt x="499658" y="43015"/>
                    </a:cubicBezTo>
                    <a:cubicBezTo>
                      <a:pt x="563123" y="20312"/>
                      <a:pt x="628653" y="6380"/>
                      <a:pt x="695730" y="189"/>
                    </a:cubicBezTo>
                    <a:cubicBezTo>
                      <a:pt x="706049" y="-843"/>
                      <a:pt x="710693" y="2253"/>
                      <a:pt x="713273" y="12056"/>
                    </a:cubicBezTo>
                    <a:cubicBezTo>
                      <a:pt x="715337" y="19796"/>
                      <a:pt x="717917" y="27536"/>
                      <a:pt x="721012" y="35275"/>
                    </a:cubicBezTo>
                    <a:cubicBezTo>
                      <a:pt x="734428" y="67266"/>
                      <a:pt x="741136" y="99772"/>
                      <a:pt x="738556" y="134343"/>
                    </a:cubicBezTo>
                    <a:cubicBezTo>
                      <a:pt x="737524" y="145694"/>
                      <a:pt x="742168" y="148790"/>
                      <a:pt x="753519" y="148790"/>
                    </a:cubicBezTo>
                    <a:cubicBezTo>
                      <a:pt x="775706" y="148274"/>
                      <a:pt x="797893" y="149822"/>
                      <a:pt x="820596" y="151886"/>
                    </a:cubicBezTo>
                    <a:cubicBezTo>
                      <a:pt x="831948" y="152918"/>
                      <a:pt x="838655" y="152402"/>
                      <a:pt x="838655" y="138471"/>
                    </a:cubicBezTo>
                    <a:cubicBezTo>
                      <a:pt x="838655" y="94097"/>
                      <a:pt x="859810" y="55914"/>
                      <a:pt x="877354" y="16700"/>
                    </a:cubicBezTo>
                    <a:cubicBezTo>
                      <a:pt x="880449" y="9476"/>
                      <a:pt x="885093" y="7928"/>
                      <a:pt x="892317" y="9476"/>
                    </a:cubicBezTo>
                    <a:cubicBezTo>
                      <a:pt x="958878" y="21860"/>
                      <a:pt x="1022859" y="42499"/>
                      <a:pt x="1084777" y="70878"/>
                    </a:cubicBezTo>
                    <a:cubicBezTo>
                      <a:pt x="1092000" y="74489"/>
                      <a:pt x="1095096" y="78617"/>
                      <a:pt x="1093032" y="86873"/>
                    </a:cubicBezTo>
                    <a:cubicBezTo>
                      <a:pt x="1088388" y="108544"/>
                      <a:pt x="1084261" y="130731"/>
                      <a:pt x="1079617" y="152402"/>
                    </a:cubicBezTo>
                    <a:cubicBezTo>
                      <a:pt x="1075489" y="172525"/>
                      <a:pt x="1062590" y="189036"/>
                      <a:pt x="1053302" y="206580"/>
                    </a:cubicBezTo>
                    <a:cubicBezTo>
                      <a:pt x="1047626" y="217415"/>
                      <a:pt x="1048658" y="222575"/>
                      <a:pt x="1060010" y="228251"/>
                    </a:cubicBezTo>
                    <a:cubicBezTo>
                      <a:pt x="1080133" y="239602"/>
                      <a:pt x="1099740" y="252502"/>
                      <a:pt x="1118315" y="265917"/>
                    </a:cubicBezTo>
                    <a:cubicBezTo>
                      <a:pt x="1126571" y="272109"/>
                      <a:pt x="1131214" y="271593"/>
                      <a:pt x="1136374" y="262821"/>
                    </a:cubicBezTo>
                    <a:cubicBezTo>
                      <a:pt x="1159077" y="223607"/>
                      <a:pt x="1196744" y="199872"/>
                      <a:pt x="1232346" y="174589"/>
                    </a:cubicBezTo>
                    <a:cubicBezTo>
                      <a:pt x="1238538" y="170461"/>
                      <a:pt x="1242666" y="170977"/>
                      <a:pt x="1247825" y="175621"/>
                    </a:cubicBezTo>
                    <a:cubicBezTo>
                      <a:pt x="1299939" y="219995"/>
                      <a:pt x="1345345" y="270045"/>
                      <a:pt x="1384559" y="325770"/>
                    </a:cubicBezTo>
                    <a:cubicBezTo>
                      <a:pt x="1389203" y="331962"/>
                      <a:pt x="1389719" y="336606"/>
                      <a:pt x="1384043" y="342798"/>
                    </a:cubicBezTo>
                    <a:cubicBezTo>
                      <a:pt x="1368048" y="360857"/>
                      <a:pt x="1352569" y="379432"/>
                      <a:pt x="1336057" y="396975"/>
                    </a:cubicBezTo>
                    <a:cubicBezTo>
                      <a:pt x="1323674" y="409875"/>
                      <a:pt x="1306131" y="417098"/>
                      <a:pt x="1291167" y="426902"/>
                    </a:cubicBezTo>
                    <a:cubicBezTo>
                      <a:pt x="1276720" y="436706"/>
                      <a:pt x="1276720" y="436190"/>
                      <a:pt x="1284976" y="451153"/>
                    </a:cubicBezTo>
                    <a:cubicBezTo>
                      <a:pt x="1295811" y="471792"/>
                      <a:pt x="1306647" y="492431"/>
                      <a:pt x="1316450" y="513070"/>
                    </a:cubicBezTo>
                    <a:cubicBezTo>
                      <a:pt x="1320062" y="520294"/>
                      <a:pt x="1323158" y="523390"/>
                      <a:pt x="1330898" y="519262"/>
                    </a:cubicBezTo>
                    <a:cubicBezTo>
                      <a:pt x="1367532" y="500171"/>
                      <a:pt x="1406746" y="492431"/>
                      <a:pt x="1447509" y="491399"/>
                    </a:cubicBezTo>
                    <a:cubicBezTo>
                      <a:pt x="1451120" y="491399"/>
                      <a:pt x="1455248" y="490367"/>
                      <a:pt x="1458860" y="489851"/>
                    </a:cubicBezTo>
                    <a:cubicBezTo>
                      <a:pt x="1466600" y="488819"/>
                      <a:pt x="1470728" y="491399"/>
                      <a:pt x="1473307" y="499139"/>
                    </a:cubicBezTo>
                    <a:cubicBezTo>
                      <a:pt x="1493431" y="556412"/>
                      <a:pt x="1508394" y="615234"/>
                      <a:pt x="1513554" y="675603"/>
                    </a:cubicBezTo>
                    <a:cubicBezTo>
                      <a:pt x="1513554" y="676635"/>
                      <a:pt x="1513554" y="678183"/>
                      <a:pt x="1514070" y="679215"/>
                    </a:cubicBezTo>
                    <a:cubicBezTo>
                      <a:pt x="1518713" y="714301"/>
                      <a:pt x="1519745" y="706046"/>
                      <a:pt x="1490335" y="717397"/>
                    </a:cubicBezTo>
                    <a:cubicBezTo>
                      <a:pt x="1454732" y="730813"/>
                      <a:pt x="1418614" y="741648"/>
                      <a:pt x="1379916" y="738036"/>
                    </a:cubicBezTo>
                    <a:cubicBezTo>
                      <a:pt x="1371144" y="737004"/>
                      <a:pt x="1368048" y="740616"/>
                      <a:pt x="1367532" y="749904"/>
                    </a:cubicBezTo>
                    <a:cubicBezTo>
                      <a:pt x="1367016" y="774155"/>
                      <a:pt x="1365984" y="797890"/>
                      <a:pt x="1363920" y="822141"/>
                    </a:cubicBezTo>
                    <a:cubicBezTo>
                      <a:pt x="1363404" y="831944"/>
                      <a:pt x="1363920" y="838136"/>
                      <a:pt x="1375788" y="838136"/>
                    </a:cubicBezTo>
                    <a:cubicBezTo>
                      <a:pt x="1420678" y="838136"/>
                      <a:pt x="1459376" y="858775"/>
                      <a:pt x="1498590" y="876834"/>
                    </a:cubicBezTo>
                    <a:cubicBezTo>
                      <a:pt x="1505298" y="879930"/>
                      <a:pt x="1507878" y="883542"/>
                      <a:pt x="1506330" y="891798"/>
                    </a:cubicBezTo>
                    <a:cubicBezTo>
                      <a:pt x="1493947" y="958875"/>
                      <a:pt x="1472791" y="1023372"/>
                      <a:pt x="1444413" y="1085289"/>
                    </a:cubicBezTo>
                    <a:cubicBezTo>
                      <a:pt x="1441317" y="1092513"/>
                      <a:pt x="1437189" y="1094577"/>
                      <a:pt x="1429449" y="1093029"/>
                    </a:cubicBezTo>
                    <a:cubicBezTo>
                      <a:pt x="1386623" y="1085289"/>
                      <a:pt x="1343797" y="1078581"/>
                      <a:pt x="1306647" y="1052783"/>
                    </a:cubicBezTo>
                    <a:cubicBezTo>
                      <a:pt x="1297875" y="1046591"/>
                      <a:pt x="1293231" y="1048655"/>
                      <a:pt x="1287556" y="1057942"/>
                    </a:cubicBezTo>
                    <a:cubicBezTo>
                      <a:pt x="1275688" y="1078581"/>
                      <a:pt x="1262273" y="1098705"/>
                      <a:pt x="1248857" y="1118828"/>
                    </a:cubicBezTo>
                    <a:cubicBezTo>
                      <a:pt x="1244214" y="1125535"/>
                      <a:pt x="1242150" y="1130179"/>
                      <a:pt x="1250405" y="1135339"/>
                    </a:cubicBezTo>
                    <a:cubicBezTo>
                      <a:pt x="1289620" y="1158558"/>
                      <a:pt x="1313871" y="1194676"/>
                      <a:pt x="1339153" y="1230795"/>
                    </a:cubicBezTo>
                    <a:cubicBezTo>
                      <a:pt x="1344313" y="1238018"/>
                      <a:pt x="1343797" y="1242662"/>
                      <a:pt x="1337605" y="1249370"/>
                    </a:cubicBezTo>
                    <a:cubicBezTo>
                      <a:pt x="1293747" y="1300968"/>
                      <a:pt x="1244214" y="1345342"/>
                      <a:pt x="1189004" y="1384040"/>
                    </a:cubicBezTo>
                    <a:cubicBezTo>
                      <a:pt x="1182296" y="1388684"/>
                      <a:pt x="1177652" y="1389716"/>
                      <a:pt x="1170945" y="1383524"/>
                    </a:cubicBezTo>
                    <a:cubicBezTo>
                      <a:pt x="1153918" y="1368045"/>
                      <a:pt x="1135858" y="1353597"/>
                      <a:pt x="1118831" y="1337602"/>
                    </a:cubicBezTo>
                    <a:cubicBezTo>
                      <a:pt x="1104384" y="1324187"/>
                      <a:pt x="1096644" y="1306128"/>
                      <a:pt x="1086840" y="1289616"/>
                    </a:cubicBezTo>
                    <a:cubicBezTo>
                      <a:pt x="1080133" y="1278265"/>
                      <a:pt x="1074973" y="1277749"/>
                      <a:pt x="1064137" y="1284456"/>
                    </a:cubicBezTo>
                    <a:cubicBezTo>
                      <a:pt x="1044530" y="1296324"/>
                      <a:pt x="1023375" y="1306643"/>
                      <a:pt x="1002220" y="1316447"/>
                    </a:cubicBezTo>
                    <a:cubicBezTo>
                      <a:pt x="993449" y="1320575"/>
                      <a:pt x="991385" y="1324703"/>
                      <a:pt x="996028" y="1332958"/>
                    </a:cubicBezTo>
                    <a:cubicBezTo>
                      <a:pt x="1015120" y="1368561"/>
                      <a:pt x="1021827" y="1407259"/>
                      <a:pt x="1022859" y="1446989"/>
                    </a:cubicBezTo>
                    <a:cubicBezTo>
                      <a:pt x="1022859" y="1451117"/>
                      <a:pt x="1023891" y="1455245"/>
                      <a:pt x="1024407" y="1459889"/>
                    </a:cubicBezTo>
                    <a:cubicBezTo>
                      <a:pt x="1025439" y="1466596"/>
                      <a:pt x="1022859" y="1470724"/>
                      <a:pt x="1015636" y="1473304"/>
                    </a:cubicBezTo>
                    <a:cubicBezTo>
                      <a:pt x="970745" y="1493943"/>
                      <a:pt x="870646" y="1516130"/>
                      <a:pt x="817500" y="1518710"/>
                    </a:cubicBezTo>
                    <a:close/>
                    <a:moveTo>
                      <a:pt x="758163" y="1148238"/>
                    </a:moveTo>
                    <a:cubicBezTo>
                      <a:pt x="974357" y="1144627"/>
                      <a:pt x="1145146" y="976418"/>
                      <a:pt x="1145146" y="758675"/>
                    </a:cubicBezTo>
                    <a:cubicBezTo>
                      <a:pt x="1145146" y="542481"/>
                      <a:pt x="974357" y="371176"/>
                      <a:pt x="757131" y="371176"/>
                    </a:cubicBezTo>
                    <a:cubicBezTo>
                      <a:pt x="539904" y="371176"/>
                      <a:pt x="368600" y="542481"/>
                      <a:pt x="368600" y="759707"/>
                    </a:cubicBezTo>
                    <a:cubicBezTo>
                      <a:pt x="369116" y="977966"/>
                      <a:pt x="541452" y="1145659"/>
                      <a:pt x="758163" y="1148238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7" name="Google Shape;207;p51"/>
              <p:cNvGrpSpPr/>
              <p:nvPr/>
            </p:nvGrpSpPr>
            <p:grpSpPr>
              <a:xfrm>
                <a:off x="3563163" y="3556278"/>
                <a:ext cx="1218879" cy="1218879"/>
                <a:chOff x="3264582" y="1870309"/>
                <a:chExt cx="1774962" cy="1774962"/>
              </a:xfrm>
            </p:grpSpPr>
            <p:sp>
              <p:nvSpPr>
                <p:cNvPr id="208" name="Google Shape;208;p51"/>
                <p:cNvSpPr/>
                <p:nvPr/>
              </p:nvSpPr>
              <p:spPr>
                <a:xfrm>
                  <a:off x="3264582" y="1870309"/>
                  <a:ext cx="1774962" cy="177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4962" h="1774962" extrusionOk="0">
                      <a:moveTo>
                        <a:pt x="894776" y="1775736"/>
                      </a:moveTo>
                      <a:cubicBezTo>
                        <a:pt x="880845" y="1775736"/>
                        <a:pt x="866397" y="1775736"/>
                        <a:pt x="852466" y="1775736"/>
                      </a:cubicBezTo>
                      <a:cubicBezTo>
                        <a:pt x="844726" y="1775736"/>
                        <a:pt x="840599" y="1772640"/>
                        <a:pt x="839567" y="1764901"/>
                      </a:cubicBezTo>
                      <a:cubicBezTo>
                        <a:pt x="833375" y="1731878"/>
                        <a:pt x="826151" y="1699371"/>
                        <a:pt x="819960" y="1666349"/>
                      </a:cubicBezTo>
                      <a:cubicBezTo>
                        <a:pt x="817896" y="1656545"/>
                        <a:pt x="820992" y="1646742"/>
                        <a:pt x="822024" y="1636938"/>
                      </a:cubicBezTo>
                      <a:cubicBezTo>
                        <a:pt x="823056" y="1628682"/>
                        <a:pt x="820992" y="1624555"/>
                        <a:pt x="811704" y="1623523"/>
                      </a:cubicBezTo>
                      <a:cubicBezTo>
                        <a:pt x="772490" y="1619395"/>
                        <a:pt x="733275" y="1612171"/>
                        <a:pt x="695093" y="1601852"/>
                      </a:cubicBezTo>
                      <a:cubicBezTo>
                        <a:pt x="686837" y="1599788"/>
                        <a:pt x="682194" y="1602368"/>
                        <a:pt x="680130" y="1610623"/>
                      </a:cubicBezTo>
                      <a:cubicBezTo>
                        <a:pt x="669294" y="1655513"/>
                        <a:pt x="636788" y="1688020"/>
                        <a:pt x="615116" y="1727234"/>
                      </a:cubicBezTo>
                      <a:cubicBezTo>
                        <a:pt x="612537" y="1731878"/>
                        <a:pt x="608409" y="1731878"/>
                        <a:pt x="603765" y="1730330"/>
                      </a:cubicBezTo>
                      <a:cubicBezTo>
                        <a:pt x="572807" y="1720011"/>
                        <a:pt x="542364" y="1707627"/>
                        <a:pt x="512953" y="1694212"/>
                      </a:cubicBezTo>
                      <a:cubicBezTo>
                        <a:pt x="506761" y="1691632"/>
                        <a:pt x="506245" y="1686988"/>
                        <a:pt x="507277" y="1681828"/>
                      </a:cubicBezTo>
                      <a:cubicBezTo>
                        <a:pt x="513985" y="1648806"/>
                        <a:pt x="519661" y="1615783"/>
                        <a:pt x="527400" y="1583277"/>
                      </a:cubicBezTo>
                      <a:cubicBezTo>
                        <a:pt x="529980" y="1572441"/>
                        <a:pt x="536172" y="1562637"/>
                        <a:pt x="541848" y="1552834"/>
                      </a:cubicBezTo>
                      <a:cubicBezTo>
                        <a:pt x="545460" y="1546642"/>
                        <a:pt x="544428" y="1543030"/>
                        <a:pt x="537720" y="1539418"/>
                      </a:cubicBezTo>
                      <a:cubicBezTo>
                        <a:pt x="501601" y="1520327"/>
                        <a:pt x="467547" y="1497624"/>
                        <a:pt x="435041" y="1472857"/>
                      </a:cubicBezTo>
                      <a:cubicBezTo>
                        <a:pt x="429365" y="1468214"/>
                        <a:pt x="425237" y="1468214"/>
                        <a:pt x="420593" y="1474921"/>
                      </a:cubicBezTo>
                      <a:cubicBezTo>
                        <a:pt x="393762" y="1512588"/>
                        <a:pt x="350936" y="1531163"/>
                        <a:pt x="315334" y="1559026"/>
                      </a:cubicBezTo>
                      <a:cubicBezTo>
                        <a:pt x="310690" y="1562637"/>
                        <a:pt x="307078" y="1561090"/>
                        <a:pt x="302950" y="1557478"/>
                      </a:cubicBezTo>
                      <a:cubicBezTo>
                        <a:pt x="278699" y="1536323"/>
                        <a:pt x="255996" y="1513104"/>
                        <a:pt x="233809" y="1490401"/>
                      </a:cubicBezTo>
                      <a:cubicBezTo>
                        <a:pt x="229682" y="1485757"/>
                        <a:pt x="229165" y="1482145"/>
                        <a:pt x="232777" y="1476985"/>
                      </a:cubicBezTo>
                      <a:cubicBezTo>
                        <a:pt x="251352" y="1449122"/>
                        <a:pt x="269928" y="1421260"/>
                        <a:pt x="289019" y="1393397"/>
                      </a:cubicBezTo>
                      <a:cubicBezTo>
                        <a:pt x="295210" y="1384625"/>
                        <a:pt x="304498" y="1378949"/>
                        <a:pt x="312754" y="1371726"/>
                      </a:cubicBezTo>
                      <a:cubicBezTo>
                        <a:pt x="318946" y="1366566"/>
                        <a:pt x="319978" y="1361922"/>
                        <a:pt x="314818" y="1355731"/>
                      </a:cubicBezTo>
                      <a:cubicBezTo>
                        <a:pt x="289535" y="1324256"/>
                        <a:pt x="266316" y="1291233"/>
                        <a:pt x="246193" y="1255631"/>
                      </a:cubicBezTo>
                      <a:cubicBezTo>
                        <a:pt x="241549" y="1247375"/>
                        <a:pt x="236905" y="1248923"/>
                        <a:pt x="230713" y="1253051"/>
                      </a:cubicBezTo>
                      <a:cubicBezTo>
                        <a:pt x="191499" y="1277302"/>
                        <a:pt x="145577" y="1277818"/>
                        <a:pt x="102751" y="1289685"/>
                      </a:cubicBezTo>
                      <a:cubicBezTo>
                        <a:pt x="97075" y="1291233"/>
                        <a:pt x="93979" y="1288137"/>
                        <a:pt x="91916" y="1282978"/>
                      </a:cubicBezTo>
                      <a:cubicBezTo>
                        <a:pt x="77984" y="1254083"/>
                        <a:pt x="65085" y="1224156"/>
                        <a:pt x="53733" y="1194230"/>
                      </a:cubicBezTo>
                      <a:cubicBezTo>
                        <a:pt x="51669" y="1188038"/>
                        <a:pt x="53217" y="1184426"/>
                        <a:pt x="58377" y="1181330"/>
                      </a:cubicBezTo>
                      <a:cubicBezTo>
                        <a:pt x="86240" y="1162755"/>
                        <a:pt x="113587" y="1143664"/>
                        <a:pt x="142481" y="1125605"/>
                      </a:cubicBezTo>
                      <a:cubicBezTo>
                        <a:pt x="151769" y="1119929"/>
                        <a:pt x="163120" y="1117349"/>
                        <a:pt x="173956" y="1114253"/>
                      </a:cubicBezTo>
                      <a:cubicBezTo>
                        <a:pt x="180664" y="1112189"/>
                        <a:pt x="182727" y="1109093"/>
                        <a:pt x="180664" y="1101870"/>
                      </a:cubicBezTo>
                      <a:cubicBezTo>
                        <a:pt x="168796" y="1062139"/>
                        <a:pt x="160541" y="1021893"/>
                        <a:pt x="154865" y="981131"/>
                      </a:cubicBezTo>
                      <a:cubicBezTo>
                        <a:pt x="153833" y="974423"/>
                        <a:pt x="150737" y="972359"/>
                        <a:pt x="144029" y="973391"/>
                      </a:cubicBezTo>
                      <a:cubicBezTo>
                        <a:pt x="98107" y="981131"/>
                        <a:pt x="54765" y="963588"/>
                        <a:pt x="10391" y="958428"/>
                      </a:cubicBezTo>
                      <a:cubicBezTo>
                        <a:pt x="4715" y="957912"/>
                        <a:pt x="2652" y="954300"/>
                        <a:pt x="2135" y="948624"/>
                      </a:cubicBezTo>
                      <a:cubicBezTo>
                        <a:pt x="-960" y="916118"/>
                        <a:pt x="72" y="883611"/>
                        <a:pt x="588" y="850589"/>
                      </a:cubicBezTo>
                      <a:cubicBezTo>
                        <a:pt x="588" y="844397"/>
                        <a:pt x="4715" y="841817"/>
                        <a:pt x="10391" y="840785"/>
                      </a:cubicBezTo>
                      <a:cubicBezTo>
                        <a:pt x="43930" y="834077"/>
                        <a:pt x="76952" y="827370"/>
                        <a:pt x="110491" y="820662"/>
                      </a:cubicBezTo>
                      <a:cubicBezTo>
                        <a:pt x="120294" y="818598"/>
                        <a:pt x="130098" y="821694"/>
                        <a:pt x="139901" y="822726"/>
                      </a:cubicBezTo>
                      <a:cubicBezTo>
                        <a:pt x="148157" y="823758"/>
                        <a:pt x="152285" y="820662"/>
                        <a:pt x="153317" y="811890"/>
                      </a:cubicBezTo>
                      <a:cubicBezTo>
                        <a:pt x="157445" y="773192"/>
                        <a:pt x="164668" y="734494"/>
                        <a:pt x="174472" y="696827"/>
                      </a:cubicBezTo>
                      <a:cubicBezTo>
                        <a:pt x="177052" y="687024"/>
                        <a:pt x="173440" y="682380"/>
                        <a:pt x="164152" y="680316"/>
                      </a:cubicBezTo>
                      <a:cubicBezTo>
                        <a:pt x="120294" y="668965"/>
                        <a:pt x="87272" y="636974"/>
                        <a:pt x="49090" y="615819"/>
                      </a:cubicBezTo>
                      <a:cubicBezTo>
                        <a:pt x="44961" y="613755"/>
                        <a:pt x="44961" y="610143"/>
                        <a:pt x="45993" y="606015"/>
                      </a:cubicBezTo>
                      <a:cubicBezTo>
                        <a:pt x="56313" y="574541"/>
                        <a:pt x="69212" y="544098"/>
                        <a:pt x="82628" y="513655"/>
                      </a:cubicBezTo>
                      <a:cubicBezTo>
                        <a:pt x="85208" y="507980"/>
                        <a:pt x="89336" y="506948"/>
                        <a:pt x="93979" y="508496"/>
                      </a:cubicBezTo>
                      <a:cubicBezTo>
                        <a:pt x="137322" y="519847"/>
                        <a:pt x="183760" y="518815"/>
                        <a:pt x="224006" y="543066"/>
                      </a:cubicBezTo>
                      <a:cubicBezTo>
                        <a:pt x="230713" y="547194"/>
                        <a:pt x="233809" y="544614"/>
                        <a:pt x="236905" y="538938"/>
                      </a:cubicBezTo>
                      <a:cubicBezTo>
                        <a:pt x="255996" y="503336"/>
                        <a:pt x="278183" y="469281"/>
                        <a:pt x="302434" y="437291"/>
                      </a:cubicBezTo>
                      <a:cubicBezTo>
                        <a:pt x="305530" y="433163"/>
                        <a:pt x="310690" y="428519"/>
                        <a:pt x="302950" y="423359"/>
                      </a:cubicBezTo>
                      <a:cubicBezTo>
                        <a:pt x="273540" y="404268"/>
                        <a:pt x="258576" y="373826"/>
                        <a:pt x="238453" y="346995"/>
                      </a:cubicBezTo>
                      <a:cubicBezTo>
                        <a:pt x="234841" y="342351"/>
                        <a:pt x="232262" y="337707"/>
                        <a:pt x="228650" y="333063"/>
                      </a:cubicBezTo>
                      <a:cubicBezTo>
                        <a:pt x="212654" y="310360"/>
                        <a:pt x="212138" y="309844"/>
                        <a:pt x="230713" y="290237"/>
                      </a:cubicBezTo>
                      <a:cubicBezTo>
                        <a:pt x="248257" y="271662"/>
                        <a:pt x="266316" y="254119"/>
                        <a:pt x="283859" y="236060"/>
                      </a:cubicBezTo>
                      <a:cubicBezTo>
                        <a:pt x="289535" y="230384"/>
                        <a:pt x="294179" y="229868"/>
                        <a:pt x="300370" y="234512"/>
                      </a:cubicBezTo>
                      <a:cubicBezTo>
                        <a:pt x="327201" y="252571"/>
                        <a:pt x="354032" y="270114"/>
                        <a:pt x="380863" y="288173"/>
                      </a:cubicBezTo>
                      <a:cubicBezTo>
                        <a:pt x="390150" y="294365"/>
                        <a:pt x="396342" y="303137"/>
                        <a:pt x="403050" y="311392"/>
                      </a:cubicBezTo>
                      <a:cubicBezTo>
                        <a:pt x="408726" y="319132"/>
                        <a:pt x="413885" y="320680"/>
                        <a:pt x="422141" y="313972"/>
                      </a:cubicBezTo>
                      <a:cubicBezTo>
                        <a:pt x="452584" y="288689"/>
                        <a:pt x="485606" y="266502"/>
                        <a:pt x="519661" y="246895"/>
                      </a:cubicBezTo>
                      <a:cubicBezTo>
                        <a:pt x="524820" y="243799"/>
                        <a:pt x="529464" y="240703"/>
                        <a:pt x="524820" y="233996"/>
                      </a:cubicBezTo>
                      <a:cubicBezTo>
                        <a:pt x="502633" y="202005"/>
                        <a:pt x="501086" y="163823"/>
                        <a:pt x="492314" y="127704"/>
                      </a:cubicBezTo>
                      <a:cubicBezTo>
                        <a:pt x="484574" y="96230"/>
                        <a:pt x="485606" y="96746"/>
                        <a:pt x="514501" y="82298"/>
                      </a:cubicBezTo>
                      <a:cubicBezTo>
                        <a:pt x="535140" y="71979"/>
                        <a:pt x="557327" y="64239"/>
                        <a:pt x="578482" y="55468"/>
                      </a:cubicBezTo>
                      <a:cubicBezTo>
                        <a:pt x="586222" y="52372"/>
                        <a:pt x="590866" y="52888"/>
                        <a:pt x="595509" y="60111"/>
                      </a:cubicBezTo>
                      <a:cubicBezTo>
                        <a:pt x="613053" y="86942"/>
                        <a:pt x="630596" y="113257"/>
                        <a:pt x="648655" y="139572"/>
                      </a:cubicBezTo>
                      <a:cubicBezTo>
                        <a:pt x="655363" y="149375"/>
                        <a:pt x="657427" y="160727"/>
                        <a:pt x="661039" y="172078"/>
                      </a:cubicBezTo>
                      <a:cubicBezTo>
                        <a:pt x="663618" y="180334"/>
                        <a:pt x="667230" y="182914"/>
                        <a:pt x="675486" y="180334"/>
                      </a:cubicBezTo>
                      <a:cubicBezTo>
                        <a:pt x="713668" y="168983"/>
                        <a:pt x="752882" y="160727"/>
                        <a:pt x="792613" y="155567"/>
                      </a:cubicBezTo>
                      <a:cubicBezTo>
                        <a:pt x="800352" y="154535"/>
                        <a:pt x="802932" y="151439"/>
                        <a:pt x="801900" y="143700"/>
                      </a:cubicBezTo>
                      <a:cubicBezTo>
                        <a:pt x="795193" y="98294"/>
                        <a:pt x="811704" y="55468"/>
                        <a:pt x="816864" y="11094"/>
                      </a:cubicBezTo>
                      <a:cubicBezTo>
                        <a:pt x="817380" y="5934"/>
                        <a:pt x="820476" y="2838"/>
                        <a:pt x="826151" y="2322"/>
                      </a:cubicBezTo>
                      <a:cubicBezTo>
                        <a:pt x="859174" y="-1290"/>
                        <a:pt x="892196" y="258"/>
                        <a:pt x="925219" y="774"/>
                      </a:cubicBezTo>
                      <a:cubicBezTo>
                        <a:pt x="930895" y="774"/>
                        <a:pt x="933475" y="4902"/>
                        <a:pt x="934507" y="10062"/>
                      </a:cubicBezTo>
                      <a:cubicBezTo>
                        <a:pt x="941214" y="43600"/>
                        <a:pt x="948438" y="77139"/>
                        <a:pt x="954114" y="111193"/>
                      </a:cubicBezTo>
                      <a:cubicBezTo>
                        <a:pt x="955662" y="120481"/>
                        <a:pt x="953082" y="130800"/>
                        <a:pt x="952050" y="140604"/>
                      </a:cubicBezTo>
                      <a:cubicBezTo>
                        <a:pt x="951018" y="148343"/>
                        <a:pt x="954114" y="151955"/>
                        <a:pt x="962369" y="152987"/>
                      </a:cubicBezTo>
                      <a:cubicBezTo>
                        <a:pt x="1001584" y="157115"/>
                        <a:pt x="1040798" y="164339"/>
                        <a:pt x="1078980" y="174658"/>
                      </a:cubicBezTo>
                      <a:cubicBezTo>
                        <a:pt x="1085172" y="176206"/>
                        <a:pt x="1091364" y="176722"/>
                        <a:pt x="1093428" y="168467"/>
                      </a:cubicBezTo>
                      <a:cubicBezTo>
                        <a:pt x="1101683" y="130284"/>
                        <a:pt x="1127482" y="101390"/>
                        <a:pt x="1147089" y="69399"/>
                      </a:cubicBezTo>
                      <a:cubicBezTo>
                        <a:pt x="1162569" y="43084"/>
                        <a:pt x="1163601" y="43600"/>
                        <a:pt x="1192495" y="54436"/>
                      </a:cubicBezTo>
                      <a:cubicBezTo>
                        <a:pt x="1214682" y="62691"/>
                        <a:pt x="1236353" y="71979"/>
                        <a:pt x="1258024" y="81266"/>
                      </a:cubicBezTo>
                      <a:cubicBezTo>
                        <a:pt x="1265764" y="84362"/>
                        <a:pt x="1268860" y="88490"/>
                        <a:pt x="1267312" y="96746"/>
                      </a:cubicBezTo>
                      <a:cubicBezTo>
                        <a:pt x="1260604" y="128736"/>
                        <a:pt x="1254928" y="160727"/>
                        <a:pt x="1247705" y="192718"/>
                      </a:cubicBezTo>
                      <a:cubicBezTo>
                        <a:pt x="1245125" y="203553"/>
                        <a:pt x="1238417" y="213873"/>
                        <a:pt x="1233258" y="224192"/>
                      </a:cubicBezTo>
                      <a:cubicBezTo>
                        <a:pt x="1229646" y="230384"/>
                        <a:pt x="1230678" y="233996"/>
                        <a:pt x="1237385" y="237608"/>
                      </a:cubicBezTo>
                      <a:cubicBezTo>
                        <a:pt x="1273504" y="256699"/>
                        <a:pt x="1307558" y="279402"/>
                        <a:pt x="1340065" y="304169"/>
                      </a:cubicBezTo>
                      <a:cubicBezTo>
                        <a:pt x="1345741" y="308812"/>
                        <a:pt x="1349868" y="309328"/>
                        <a:pt x="1354512" y="302621"/>
                      </a:cubicBezTo>
                      <a:cubicBezTo>
                        <a:pt x="1381343" y="264954"/>
                        <a:pt x="1424169" y="246379"/>
                        <a:pt x="1459771" y="218516"/>
                      </a:cubicBezTo>
                      <a:cubicBezTo>
                        <a:pt x="1464415" y="214905"/>
                        <a:pt x="1468027" y="216452"/>
                        <a:pt x="1472155" y="220064"/>
                      </a:cubicBezTo>
                      <a:cubicBezTo>
                        <a:pt x="1496406" y="241219"/>
                        <a:pt x="1519109" y="264438"/>
                        <a:pt x="1541296" y="287657"/>
                      </a:cubicBezTo>
                      <a:cubicBezTo>
                        <a:pt x="1545424" y="292301"/>
                        <a:pt x="1545940" y="296429"/>
                        <a:pt x="1542328" y="301073"/>
                      </a:cubicBezTo>
                      <a:cubicBezTo>
                        <a:pt x="1523237" y="329452"/>
                        <a:pt x="1505177" y="357830"/>
                        <a:pt x="1485570" y="385693"/>
                      </a:cubicBezTo>
                      <a:cubicBezTo>
                        <a:pt x="1479895" y="393949"/>
                        <a:pt x="1470607" y="400140"/>
                        <a:pt x="1462868" y="406332"/>
                      </a:cubicBezTo>
                      <a:cubicBezTo>
                        <a:pt x="1456676" y="411492"/>
                        <a:pt x="1455644" y="416136"/>
                        <a:pt x="1460803" y="422327"/>
                      </a:cubicBezTo>
                      <a:cubicBezTo>
                        <a:pt x="1486086" y="453802"/>
                        <a:pt x="1509305" y="487341"/>
                        <a:pt x="1529428" y="522427"/>
                      </a:cubicBezTo>
                      <a:cubicBezTo>
                        <a:pt x="1534072" y="530167"/>
                        <a:pt x="1538716" y="529135"/>
                        <a:pt x="1544908" y="525007"/>
                      </a:cubicBezTo>
                      <a:cubicBezTo>
                        <a:pt x="1584122" y="500756"/>
                        <a:pt x="1630044" y="500240"/>
                        <a:pt x="1672870" y="488373"/>
                      </a:cubicBezTo>
                      <a:cubicBezTo>
                        <a:pt x="1678546" y="486825"/>
                        <a:pt x="1681642" y="489921"/>
                        <a:pt x="1683706" y="495080"/>
                      </a:cubicBezTo>
                      <a:cubicBezTo>
                        <a:pt x="1697637" y="523975"/>
                        <a:pt x="1710537" y="553902"/>
                        <a:pt x="1721888" y="583828"/>
                      </a:cubicBezTo>
                      <a:cubicBezTo>
                        <a:pt x="1723952" y="590020"/>
                        <a:pt x="1722404" y="593632"/>
                        <a:pt x="1717244" y="596728"/>
                      </a:cubicBezTo>
                      <a:cubicBezTo>
                        <a:pt x="1689381" y="615303"/>
                        <a:pt x="1662035" y="634394"/>
                        <a:pt x="1633140" y="652453"/>
                      </a:cubicBezTo>
                      <a:cubicBezTo>
                        <a:pt x="1623852" y="658129"/>
                        <a:pt x="1612501" y="660709"/>
                        <a:pt x="1601665" y="663805"/>
                      </a:cubicBezTo>
                      <a:cubicBezTo>
                        <a:pt x="1594958" y="665869"/>
                        <a:pt x="1592894" y="668965"/>
                        <a:pt x="1594958" y="676188"/>
                      </a:cubicBezTo>
                      <a:cubicBezTo>
                        <a:pt x="1606309" y="715403"/>
                        <a:pt x="1615081" y="755133"/>
                        <a:pt x="1620241" y="795895"/>
                      </a:cubicBezTo>
                      <a:cubicBezTo>
                        <a:pt x="1621272" y="803119"/>
                        <a:pt x="1624368" y="805699"/>
                        <a:pt x="1631076" y="804667"/>
                      </a:cubicBezTo>
                      <a:cubicBezTo>
                        <a:pt x="1676482" y="797959"/>
                        <a:pt x="1719308" y="814470"/>
                        <a:pt x="1763682" y="819630"/>
                      </a:cubicBezTo>
                      <a:cubicBezTo>
                        <a:pt x="1769874" y="820146"/>
                        <a:pt x="1772454" y="823758"/>
                        <a:pt x="1773486" y="829950"/>
                      </a:cubicBezTo>
                      <a:cubicBezTo>
                        <a:pt x="1776582" y="862456"/>
                        <a:pt x="1775034" y="895479"/>
                        <a:pt x="1775034" y="927985"/>
                      </a:cubicBezTo>
                      <a:cubicBezTo>
                        <a:pt x="1775034" y="933661"/>
                        <a:pt x="1771422" y="936241"/>
                        <a:pt x="1766262" y="937273"/>
                      </a:cubicBezTo>
                      <a:cubicBezTo>
                        <a:pt x="1732207" y="943981"/>
                        <a:pt x="1698153" y="951204"/>
                        <a:pt x="1663583" y="957396"/>
                      </a:cubicBezTo>
                      <a:cubicBezTo>
                        <a:pt x="1654811" y="958944"/>
                        <a:pt x="1645523" y="956364"/>
                        <a:pt x="1636752" y="955332"/>
                      </a:cubicBezTo>
                      <a:cubicBezTo>
                        <a:pt x="1627980" y="954300"/>
                        <a:pt x="1623336" y="956364"/>
                        <a:pt x="1622304" y="966684"/>
                      </a:cubicBezTo>
                      <a:cubicBezTo>
                        <a:pt x="1618177" y="1005382"/>
                        <a:pt x="1610953" y="1044080"/>
                        <a:pt x="1601149" y="1081746"/>
                      </a:cubicBezTo>
                      <a:cubicBezTo>
                        <a:pt x="1598569" y="1091034"/>
                        <a:pt x="1601665" y="1095678"/>
                        <a:pt x="1610437" y="1097742"/>
                      </a:cubicBezTo>
                      <a:cubicBezTo>
                        <a:pt x="1654811" y="1108577"/>
                        <a:pt x="1687318" y="1140568"/>
                        <a:pt x="1726016" y="1161723"/>
                      </a:cubicBezTo>
                      <a:cubicBezTo>
                        <a:pt x="1731176" y="1164819"/>
                        <a:pt x="1731176" y="1168947"/>
                        <a:pt x="1729112" y="1174107"/>
                      </a:cubicBezTo>
                      <a:cubicBezTo>
                        <a:pt x="1718792" y="1204549"/>
                        <a:pt x="1706409" y="1234476"/>
                        <a:pt x="1693509" y="1263887"/>
                      </a:cubicBezTo>
                      <a:cubicBezTo>
                        <a:pt x="1690929" y="1269562"/>
                        <a:pt x="1687318" y="1271626"/>
                        <a:pt x="1681126" y="1270078"/>
                      </a:cubicBezTo>
                      <a:cubicBezTo>
                        <a:pt x="1648103" y="1263371"/>
                        <a:pt x="1614565" y="1257179"/>
                        <a:pt x="1581542" y="1249955"/>
                      </a:cubicBezTo>
                      <a:cubicBezTo>
                        <a:pt x="1571223" y="1247375"/>
                        <a:pt x="1561935" y="1241184"/>
                        <a:pt x="1552647" y="1236024"/>
                      </a:cubicBezTo>
                      <a:cubicBezTo>
                        <a:pt x="1545940" y="1232412"/>
                        <a:pt x="1542328" y="1232928"/>
                        <a:pt x="1538200" y="1240152"/>
                      </a:cubicBezTo>
                      <a:cubicBezTo>
                        <a:pt x="1519109" y="1275238"/>
                        <a:pt x="1497954" y="1309293"/>
                        <a:pt x="1473187" y="1340767"/>
                      </a:cubicBezTo>
                      <a:cubicBezTo>
                        <a:pt x="1467511" y="1347991"/>
                        <a:pt x="1466479" y="1352635"/>
                        <a:pt x="1475251" y="1358310"/>
                      </a:cubicBezTo>
                      <a:cubicBezTo>
                        <a:pt x="1502598" y="1375854"/>
                        <a:pt x="1516013" y="1405264"/>
                        <a:pt x="1535104" y="1430031"/>
                      </a:cubicBezTo>
                      <a:cubicBezTo>
                        <a:pt x="1538716" y="1434675"/>
                        <a:pt x="1541812" y="1439835"/>
                        <a:pt x="1545424" y="1444995"/>
                      </a:cubicBezTo>
                      <a:cubicBezTo>
                        <a:pt x="1566063" y="1474921"/>
                        <a:pt x="1565031" y="1464602"/>
                        <a:pt x="1542844" y="1489885"/>
                      </a:cubicBezTo>
                      <a:cubicBezTo>
                        <a:pt x="1526849" y="1508460"/>
                        <a:pt x="1508273" y="1524971"/>
                        <a:pt x="1491246" y="1542514"/>
                      </a:cubicBezTo>
                      <a:cubicBezTo>
                        <a:pt x="1485054" y="1549222"/>
                        <a:pt x="1479895" y="1549222"/>
                        <a:pt x="1472155" y="1544062"/>
                      </a:cubicBezTo>
                      <a:cubicBezTo>
                        <a:pt x="1446356" y="1526519"/>
                        <a:pt x="1420041" y="1508976"/>
                        <a:pt x="1393726" y="1491948"/>
                      </a:cubicBezTo>
                      <a:cubicBezTo>
                        <a:pt x="1383923" y="1485241"/>
                        <a:pt x="1377215" y="1475437"/>
                        <a:pt x="1369992" y="1466666"/>
                      </a:cubicBezTo>
                      <a:cubicBezTo>
                        <a:pt x="1364316" y="1459958"/>
                        <a:pt x="1359672" y="1458926"/>
                        <a:pt x="1352964" y="1464602"/>
                      </a:cubicBezTo>
                      <a:cubicBezTo>
                        <a:pt x="1322005" y="1489885"/>
                        <a:pt x="1288983" y="1512588"/>
                        <a:pt x="1254413" y="1532711"/>
                      </a:cubicBezTo>
                      <a:cubicBezTo>
                        <a:pt x="1249769" y="1535291"/>
                        <a:pt x="1244609" y="1537871"/>
                        <a:pt x="1248737" y="1544578"/>
                      </a:cubicBezTo>
                      <a:cubicBezTo>
                        <a:pt x="1272472" y="1580181"/>
                        <a:pt x="1274020" y="1622491"/>
                        <a:pt x="1284339" y="1662221"/>
                      </a:cubicBezTo>
                      <a:cubicBezTo>
                        <a:pt x="1290531" y="1685440"/>
                        <a:pt x="1292079" y="1682344"/>
                        <a:pt x="1268860" y="1693180"/>
                      </a:cubicBezTo>
                      <a:cubicBezTo>
                        <a:pt x="1244609" y="1704531"/>
                        <a:pt x="1219842" y="1714335"/>
                        <a:pt x="1195591" y="1724654"/>
                      </a:cubicBezTo>
                      <a:cubicBezTo>
                        <a:pt x="1187851" y="1727750"/>
                        <a:pt x="1183208" y="1726718"/>
                        <a:pt x="1178564" y="1719495"/>
                      </a:cubicBezTo>
                      <a:cubicBezTo>
                        <a:pt x="1161021" y="1692664"/>
                        <a:pt x="1142962" y="1666865"/>
                        <a:pt x="1125418" y="1640034"/>
                      </a:cubicBezTo>
                      <a:cubicBezTo>
                        <a:pt x="1118711" y="1629715"/>
                        <a:pt x="1116131" y="1617847"/>
                        <a:pt x="1113035" y="1606496"/>
                      </a:cubicBezTo>
                      <a:cubicBezTo>
                        <a:pt x="1110971" y="1599272"/>
                        <a:pt x="1107359" y="1597208"/>
                        <a:pt x="1099619" y="1599272"/>
                      </a:cubicBezTo>
                      <a:cubicBezTo>
                        <a:pt x="1060405" y="1611139"/>
                        <a:pt x="1020675" y="1619395"/>
                        <a:pt x="979913" y="1624555"/>
                      </a:cubicBezTo>
                      <a:cubicBezTo>
                        <a:pt x="973205" y="1625587"/>
                        <a:pt x="971141" y="1628682"/>
                        <a:pt x="972173" y="1634874"/>
                      </a:cubicBezTo>
                      <a:cubicBezTo>
                        <a:pt x="979397" y="1680280"/>
                        <a:pt x="962885" y="1723106"/>
                        <a:pt x="957726" y="1767481"/>
                      </a:cubicBezTo>
                      <a:cubicBezTo>
                        <a:pt x="956694" y="1775220"/>
                        <a:pt x="952566" y="1777800"/>
                        <a:pt x="945858" y="1777800"/>
                      </a:cubicBezTo>
                      <a:cubicBezTo>
                        <a:pt x="929347" y="1778316"/>
                        <a:pt x="912320" y="1779348"/>
                        <a:pt x="895808" y="1779864"/>
                      </a:cubicBezTo>
                      <a:cubicBezTo>
                        <a:pt x="894776" y="1776252"/>
                        <a:pt x="894776" y="1776252"/>
                        <a:pt x="894776" y="1775736"/>
                      </a:cubicBezTo>
                      <a:close/>
                      <a:moveTo>
                        <a:pt x="890648" y="1454798"/>
                      </a:moveTo>
                      <a:cubicBezTo>
                        <a:pt x="1199203" y="1449638"/>
                        <a:pt x="1454096" y="1207645"/>
                        <a:pt x="1452548" y="884127"/>
                      </a:cubicBezTo>
                      <a:cubicBezTo>
                        <a:pt x="1451516" y="575057"/>
                        <a:pt x="1205395" y="320164"/>
                        <a:pt x="881361" y="322228"/>
                      </a:cubicBezTo>
                      <a:cubicBezTo>
                        <a:pt x="571775" y="324292"/>
                        <a:pt x="318429" y="570929"/>
                        <a:pt x="320494" y="893415"/>
                      </a:cubicBezTo>
                      <a:cubicBezTo>
                        <a:pt x="323073" y="1202485"/>
                        <a:pt x="569195" y="1452218"/>
                        <a:pt x="890648" y="1454798"/>
                      </a:cubicBezTo>
                      <a:close/>
                    </a:path>
                  </a:pathLst>
                </a:custGeom>
                <a:solidFill>
                  <a:schemeClr val="lt1">
                    <a:alpha val="4705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209;p51"/>
                <p:cNvSpPr/>
                <p:nvPr/>
              </p:nvSpPr>
              <p:spPr>
                <a:xfrm>
                  <a:off x="3733675" y="2339591"/>
                  <a:ext cx="835883" cy="835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883" h="835883" extrusionOk="0">
                      <a:moveTo>
                        <a:pt x="836916" y="418458"/>
                      </a:moveTo>
                      <a:cubicBezTo>
                        <a:pt x="833821" y="651679"/>
                        <a:pt x="651165" y="836915"/>
                        <a:pt x="418459" y="836399"/>
                      </a:cubicBezTo>
                      <a:cubicBezTo>
                        <a:pt x="182657" y="836399"/>
                        <a:pt x="-515" y="649615"/>
                        <a:pt x="1" y="417426"/>
                      </a:cubicBezTo>
                      <a:cubicBezTo>
                        <a:pt x="517" y="181624"/>
                        <a:pt x="187301" y="0"/>
                        <a:pt x="418975" y="0"/>
                      </a:cubicBezTo>
                      <a:cubicBezTo>
                        <a:pt x="651680" y="516"/>
                        <a:pt x="833821" y="186268"/>
                        <a:pt x="836916" y="418458"/>
                      </a:cubicBezTo>
                      <a:close/>
                    </a:path>
                  </a:pathLst>
                </a:custGeom>
                <a:solidFill>
                  <a:schemeClr val="lt1">
                    <a:alpha val="4705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0" name="Google Shape;210;p51"/>
            <p:cNvSpPr/>
            <p:nvPr/>
          </p:nvSpPr>
          <p:spPr>
            <a:xfrm>
              <a:off x="5436819" y="3673417"/>
              <a:ext cx="936646" cy="931442"/>
            </a:xfrm>
            <a:custGeom>
              <a:avLst/>
              <a:gdLst/>
              <a:ahLst/>
              <a:cxnLst/>
              <a:rect l="l" t="t" r="r" b="b"/>
              <a:pathLst>
                <a:path w="1857518" h="1847198" extrusionOk="0">
                  <a:moveTo>
                    <a:pt x="959201" y="1852264"/>
                  </a:moveTo>
                  <a:cubicBezTo>
                    <a:pt x="943206" y="1852264"/>
                    <a:pt x="927211" y="1852264"/>
                    <a:pt x="910700" y="1852264"/>
                  </a:cubicBezTo>
                  <a:cubicBezTo>
                    <a:pt x="900380" y="1848652"/>
                    <a:pt x="894704" y="1840913"/>
                    <a:pt x="891608" y="1830593"/>
                  </a:cubicBezTo>
                  <a:cubicBezTo>
                    <a:pt x="874065" y="1776931"/>
                    <a:pt x="856006" y="1723270"/>
                    <a:pt x="838463" y="1669608"/>
                  </a:cubicBezTo>
                  <a:cubicBezTo>
                    <a:pt x="834335" y="1657224"/>
                    <a:pt x="826080" y="1649485"/>
                    <a:pt x="813180" y="1646905"/>
                  </a:cubicBezTo>
                  <a:cubicBezTo>
                    <a:pt x="785833" y="1640713"/>
                    <a:pt x="757970" y="1635037"/>
                    <a:pt x="730624" y="1628330"/>
                  </a:cubicBezTo>
                  <a:cubicBezTo>
                    <a:pt x="716176" y="1624718"/>
                    <a:pt x="704309" y="1628330"/>
                    <a:pt x="693990" y="1639165"/>
                  </a:cubicBezTo>
                  <a:cubicBezTo>
                    <a:pt x="654259" y="1680443"/>
                    <a:pt x="613497" y="1720690"/>
                    <a:pt x="573251" y="1761452"/>
                  </a:cubicBezTo>
                  <a:cubicBezTo>
                    <a:pt x="563963" y="1770739"/>
                    <a:pt x="553127" y="1772804"/>
                    <a:pt x="542292" y="1766612"/>
                  </a:cubicBezTo>
                  <a:cubicBezTo>
                    <a:pt x="498950" y="1742361"/>
                    <a:pt x="456123" y="1718110"/>
                    <a:pt x="412782" y="1693859"/>
                  </a:cubicBezTo>
                  <a:cubicBezTo>
                    <a:pt x="397818" y="1685603"/>
                    <a:pt x="394206" y="1676832"/>
                    <a:pt x="398334" y="1660836"/>
                  </a:cubicBezTo>
                  <a:cubicBezTo>
                    <a:pt x="412265" y="1605111"/>
                    <a:pt x="426713" y="1549901"/>
                    <a:pt x="440644" y="1494176"/>
                  </a:cubicBezTo>
                  <a:cubicBezTo>
                    <a:pt x="443741" y="1482308"/>
                    <a:pt x="441676" y="1471473"/>
                    <a:pt x="432904" y="1462185"/>
                  </a:cubicBezTo>
                  <a:cubicBezTo>
                    <a:pt x="412265" y="1440514"/>
                    <a:pt x="391110" y="1418843"/>
                    <a:pt x="370471" y="1397172"/>
                  </a:cubicBezTo>
                  <a:cubicBezTo>
                    <a:pt x="362216" y="1388400"/>
                    <a:pt x="351896" y="1385820"/>
                    <a:pt x="340545" y="1388400"/>
                  </a:cubicBezTo>
                  <a:cubicBezTo>
                    <a:pt x="330226" y="1390464"/>
                    <a:pt x="320422" y="1393044"/>
                    <a:pt x="310618" y="1395108"/>
                  </a:cubicBezTo>
                  <a:cubicBezTo>
                    <a:pt x="263664" y="1405428"/>
                    <a:pt x="217226" y="1416263"/>
                    <a:pt x="170273" y="1426583"/>
                  </a:cubicBezTo>
                  <a:cubicBezTo>
                    <a:pt x="157373" y="1429679"/>
                    <a:pt x="147054" y="1425035"/>
                    <a:pt x="141377" y="1413683"/>
                  </a:cubicBezTo>
                  <a:cubicBezTo>
                    <a:pt x="117642" y="1368277"/>
                    <a:pt x="94423" y="1322355"/>
                    <a:pt x="70689" y="1276949"/>
                  </a:cubicBezTo>
                  <a:cubicBezTo>
                    <a:pt x="65529" y="1266630"/>
                    <a:pt x="67593" y="1255278"/>
                    <a:pt x="75848" y="1247539"/>
                  </a:cubicBezTo>
                  <a:cubicBezTo>
                    <a:pt x="119191" y="1207292"/>
                    <a:pt x="163049" y="1166530"/>
                    <a:pt x="206391" y="1126284"/>
                  </a:cubicBezTo>
                  <a:cubicBezTo>
                    <a:pt x="215162" y="1118544"/>
                    <a:pt x="218258" y="1108225"/>
                    <a:pt x="216710" y="1096873"/>
                  </a:cubicBezTo>
                  <a:cubicBezTo>
                    <a:pt x="211551" y="1069010"/>
                    <a:pt x="206391" y="1040631"/>
                    <a:pt x="201231" y="1012769"/>
                  </a:cubicBezTo>
                  <a:cubicBezTo>
                    <a:pt x="199167" y="1000901"/>
                    <a:pt x="192459" y="993162"/>
                    <a:pt x="181108" y="989034"/>
                  </a:cubicBezTo>
                  <a:cubicBezTo>
                    <a:pt x="142925" y="975103"/>
                    <a:pt x="104743" y="961171"/>
                    <a:pt x="67077" y="947240"/>
                  </a:cubicBezTo>
                  <a:cubicBezTo>
                    <a:pt x="44890" y="938984"/>
                    <a:pt x="22187" y="931760"/>
                    <a:pt x="0" y="921957"/>
                  </a:cubicBezTo>
                  <a:cubicBezTo>
                    <a:pt x="0" y="912153"/>
                    <a:pt x="0" y="902866"/>
                    <a:pt x="0" y="893062"/>
                  </a:cubicBezTo>
                  <a:cubicBezTo>
                    <a:pt x="1548" y="876035"/>
                    <a:pt x="3096" y="859524"/>
                    <a:pt x="4643" y="842496"/>
                  </a:cubicBezTo>
                  <a:cubicBezTo>
                    <a:pt x="7740" y="809474"/>
                    <a:pt x="12383" y="776451"/>
                    <a:pt x="17543" y="743945"/>
                  </a:cubicBezTo>
                  <a:cubicBezTo>
                    <a:pt x="19091" y="733109"/>
                    <a:pt x="26831" y="725369"/>
                    <a:pt x="38182" y="723305"/>
                  </a:cubicBezTo>
                  <a:cubicBezTo>
                    <a:pt x="97003" y="712470"/>
                    <a:pt x="155309" y="702150"/>
                    <a:pt x="214131" y="691315"/>
                  </a:cubicBezTo>
                  <a:cubicBezTo>
                    <a:pt x="226514" y="689251"/>
                    <a:pt x="234770" y="682543"/>
                    <a:pt x="239929" y="671192"/>
                  </a:cubicBezTo>
                  <a:cubicBezTo>
                    <a:pt x="248701" y="649521"/>
                    <a:pt x="257989" y="627850"/>
                    <a:pt x="266760" y="606695"/>
                  </a:cubicBezTo>
                  <a:cubicBezTo>
                    <a:pt x="272436" y="593279"/>
                    <a:pt x="270888" y="581928"/>
                    <a:pt x="262116" y="570060"/>
                  </a:cubicBezTo>
                  <a:cubicBezTo>
                    <a:pt x="227546" y="525170"/>
                    <a:pt x="193492" y="479764"/>
                    <a:pt x="159437" y="434874"/>
                  </a:cubicBezTo>
                  <a:cubicBezTo>
                    <a:pt x="150665" y="423007"/>
                    <a:pt x="150665" y="412687"/>
                    <a:pt x="159953" y="401336"/>
                  </a:cubicBezTo>
                  <a:cubicBezTo>
                    <a:pt x="192975" y="360058"/>
                    <a:pt x="225998" y="319295"/>
                    <a:pt x="259536" y="278017"/>
                  </a:cubicBezTo>
                  <a:cubicBezTo>
                    <a:pt x="270372" y="265118"/>
                    <a:pt x="279144" y="262538"/>
                    <a:pt x="294623" y="268729"/>
                  </a:cubicBezTo>
                  <a:cubicBezTo>
                    <a:pt x="348801" y="291433"/>
                    <a:pt x="402978" y="313620"/>
                    <a:pt x="457672" y="336322"/>
                  </a:cubicBezTo>
                  <a:cubicBezTo>
                    <a:pt x="468507" y="340966"/>
                    <a:pt x="479342" y="340450"/>
                    <a:pt x="489146" y="333743"/>
                  </a:cubicBezTo>
                  <a:cubicBezTo>
                    <a:pt x="506690" y="321875"/>
                    <a:pt x="523717" y="310008"/>
                    <a:pt x="540744" y="298140"/>
                  </a:cubicBezTo>
                  <a:cubicBezTo>
                    <a:pt x="548999" y="292464"/>
                    <a:pt x="553127" y="284209"/>
                    <a:pt x="553127" y="273889"/>
                  </a:cubicBezTo>
                  <a:cubicBezTo>
                    <a:pt x="553127" y="267697"/>
                    <a:pt x="552612" y="261506"/>
                    <a:pt x="552096" y="255830"/>
                  </a:cubicBezTo>
                  <a:cubicBezTo>
                    <a:pt x="550032" y="228999"/>
                    <a:pt x="547968" y="202684"/>
                    <a:pt x="545904" y="175854"/>
                  </a:cubicBezTo>
                  <a:cubicBezTo>
                    <a:pt x="543840" y="149023"/>
                    <a:pt x="541776" y="122708"/>
                    <a:pt x="539712" y="95877"/>
                  </a:cubicBezTo>
                  <a:cubicBezTo>
                    <a:pt x="538680" y="83493"/>
                    <a:pt x="544872" y="73690"/>
                    <a:pt x="556739" y="69562"/>
                  </a:cubicBezTo>
                  <a:cubicBezTo>
                    <a:pt x="609885" y="51503"/>
                    <a:pt x="663031" y="33444"/>
                    <a:pt x="716176" y="15901"/>
                  </a:cubicBezTo>
                  <a:cubicBezTo>
                    <a:pt x="719788" y="14869"/>
                    <a:pt x="722884" y="14353"/>
                    <a:pt x="726496" y="14353"/>
                  </a:cubicBezTo>
                  <a:cubicBezTo>
                    <a:pt x="736299" y="14869"/>
                    <a:pt x="742491" y="21060"/>
                    <a:pt x="748167" y="28800"/>
                  </a:cubicBezTo>
                  <a:cubicBezTo>
                    <a:pt x="781189" y="76786"/>
                    <a:pt x="814728" y="124772"/>
                    <a:pt x="847750" y="172758"/>
                  </a:cubicBezTo>
                  <a:cubicBezTo>
                    <a:pt x="855490" y="183593"/>
                    <a:pt x="865810" y="188753"/>
                    <a:pt x="878709" y="187721"/>
                  </a:cubicBezTo>
                  <a:cubicBezTo>
                    <a:pt x="896252" y="186173"/>
                    <a:pt x="914312" y="185657"/>
                    <a:pt x="931855" y="185657"/>
                  </a:cubicBezTo>
                  <a:cubicBezTo>
                    <a:pt x="939079" y="185657"/>
                    <a:pt x="944239" y="183077"/>
                    <a:pt x="948366" y="177401"/>
                  </a:cubicBezTo>
                  <a:cubicBezTo>
                    <a:pt x="950430" y="174822"/>
                    <a:pt x="952494" y="171726"/>
                    <a:pt x="954042" y="169146"/>
                  </a:cubicBezTo>
                  <a:cubicBezTo>
                    <a:pt x="962814" y="153150"/>
                    <a:pt x="971069" y="137155"/>
                    <a:pt x="979840" y="121676"/>
                  </a:cubicBezTo>
                  <a:cubicBezTo>
                    <a:pt x="998932" y="85558"/>
                    <a:pt x="1018539" y="49955"/>
                    <a:pt x="1037630" y="13837"/>
                  </a:cubicBezTo>
                  <a:cubicBezTo>
                    <a:pt x="1043822" y="2485"/>
                    <a:pt x="1053626" y="-2159"/>
                    <a:pt x="1066525" y="937"/>
                  </a:cubicBezTo>
                  <a:cubicBezTo>
                    <a:pt x="1122251" y="14353"/>
                    <a:pt x="1177976" y="27252"/>
                    <a:pt x="1233702" y="40667"/>
                  </a:cubicBezTo>
                  <a:cubicBezTo>
                    <a:pt x="1245569" y="43763"/>
                    <a:pt x="1252793" y="52535"/>
                    <a:pt x="1253309" y="64918"/>
                  </a:cubicBezTo>
                  <a:cubicBezTo>
                    <a:pt x="1253825" y="71626"/>
                    <a:pt x="1253825" y="78334"/>
                    <a:pt x="1254341" y="85042"/>
                  </a:cubicBezTo>
                  <a:cubicBezTo>
                    <a:pt x="1255888" y="126836"/>
                    <a:pt x="1256921" y="168630"/>
                    <a:pt x="1258468" y="209908"/>
                  </a:cubicBezTo>
                  <a:cubicBezTo>
                    <a:pt x="1258985" y="221260"/>
                    <a:pt x="1259501" y="233127"/>
                    <a:pt x="1260016" y="244478"/>
                  </a:cubicBezTo>
                  <a:cubicBezTo>
                    <a:pt x="1260532" y="255830"/>
                    <a:pt x="1266208" y="264602"/>
                    <a:pt x="1276012" y="270277"/>
                  </a:cubicBezTo>
                  <a:cubicBezTo>
                    <a:pt x="1288395" y="277501"/>
                    <a:pt x="1301295" y="284209"/>
                    <a:pt x="1313678" y="291948"/>
                  </a:cubicBezTo>
                  <a:cubicBezTo>
                    <a:pt x="1326062" y="299172"/>
                    <a:pt x="1337413" y="298656"/>
                    <a:pt x="1349797" y="291948"/>
                  </a:cubicBezTo>
                  <a:cubicBezTo>
                    <a:pt x="1400879" y="263570"/>
                    <a:pt x="1451444" y="235191"/>
                    <a:pt x="1502526" y="206812"/>
                  </a:cubicBezTo>
                  <a:cubicBezTo>
                    <a:pt x="1514394" y="200105"/>
                    <a:pt x="1525745" y="202168"/>
                    <a:pt x="1535033" y="211456"/>
                  </a:cubicBezTo>
                  <a:cubicBezTo>
                    <a:pt x="1574763" y="251702"/>
                    <a:pt x="1613977" y="292464"/>
                    <a:pt x="1653707" y="332711"/>
                  </a:cubicBezTo>
                  <a:cubicBezTo>
                    <a:pt x="1664027" y="343546"/>
                    <a:pt x="1665575" y="353350"/>
                    <a:pt x="1657835" y="366249"/>
                  </a:cubicBezTo>
                  <a:cubicBezTo>
                    <a:pt x="1628424" y="416299"/>
                    <a:pt x="1598497" y="465833"/>
                    <a:pt x="1569087" y="515883"/>
                  </a:cubicBezTo>
                  <a:cubicBezTo>
                    <a:pt x="1562379" y="527234"/>
                    <a:pt x="1561863" y="539102"/>
                    <a:pt x="1568571" y="550453"/>
                  </a:cubicBezTo>
                  <a:cubicBezTo>
                    <a:pt x="1576311" y="564384"/>
                    <a:pt x="1583534" y="578316"/>
                    <a:pt x="1591274" y="592247"/>
                  </a:cubicBezTo>
                  <a:cubicBezTo>
                    <a:pt x="1596950" y="602567"/>
                    <a:pt x="1605721" y="608243"/>
                    <a:pt x="1617589" y="608759"/>
                  </a:cubicBezTo>
                  <a:cubicBezTo>
                    <a:pt x="1637196" y="610307"/>
                    <a:pt x="1657319" y="611339"/>
                    <a:pt x="1676926" y="612886"/>
                  </a:cubicBezTo>
                  <a:cubicBezTo>
                    <a:pt x="1717172" y="615466"/>
                    <a:pt x="1757419" y="618046"/>
                    <a:pt x="1797665" y="620626"/>
                  </a:cubicBezTo>
                  <a:cubicBezTo>
                    <a:pt x="1809016" y="621142"/>
                    <a:pt x="1818304" y="628882"/>
                    <a:pt x="1820884" y="640233"/>
                  </a:cubicBezTo>
                  <a:cubicBezTo>
                    <a:pt x="1833267" y="695959"/>
                    <a:pt x="1845135" y="752200"/>
                    <a:pt x="1857518" y="808442"/>
                  </a:cubicBezTo>
                  <a:cubicBezTo>
                    <a:pt x="1859066" y="816181"/>
                    <a:pt x="1857002" y="822889"/>
                    <a:pt x="1851842" y="829081"/>
                  </a:cubicBezTo>
                  <a:cubicBezTo>
                    <a:pt x="1849262" y="832177"/>
                    <a:pt x="1845135" y="834241"/>
                    <a:pt x="1841523" y="836305"/>
                  </a:cubicBezTo>
                  <a:cubicBezTo>
                    <a:pt x="1789925" y="862103"/>
                    <a:pt x="1738327" y="887902"/>
                    <a:pt x="1686214" y="913701"/>
                  </a:cubicBezTo>
                  <a:cubicBezTo>
                    <a:pt x="1675378" y="919377"/>
                    <a:pt x="1669187" y="927633"/>
                    <a:pt x="1668670" y="940016"/>
                  </a:cubicBezTo>
                  <a:cubicBezTo>
                    <a:pt x="1667639" y="959623"/>
                    <a:pt x="1666090" y="978714"/>
                    <a:pt x="1665059" y="998322"/>
                  </a:cubicBezTo>
                  <a:cubicBezTo>
                    <a:pt x="1664543" y="1009673"/>
                    <a:pt x="1668670" y="1019477"/>
                    <a:pt x="1678474" y="1026184"/>
                  </a:cubicBezTo>
                  <a:cubicBezTo>
                    <a:pt x="1726460" y="1061271"/>
                    <a:pt x="1773930" y="1096873"/>
                    <a:pt x="1821916" y="1131960"/>
                  </a:cubicBezTo>
                  <a:cubicBezTo>
                    <a:pt x="1833267" y="1140215"/>
                    <a:pt x="1836879" y="1150535"/>
                    <a:pt x="1831720" y="1163950"/>
                  </a:cubicBezTo>
                  <a:cubicBezTo>
                    <a:pt x="1822948" y="1188201"/>
                    <a:pt x="1814176" y="1212452"/>
                    <a:pt x="1805404" y="1236703"/>
                  </a:cubicBezTo>
                  <a:cubicBezTo>
                    <a:pt x="1795601" y="1263534"/>
                    <a:pt x="1785798" y="1290881"/>
                    <a:pt x="1775478" y="1317711"/>
                  </a:cubicBezTo>
                  <a:cubicBezTo>
                    <a:pt x="1771350" y="1329063"/>
                    <a:pt x="1761546" y="1335255"/>
                    <a:pt x="1750195" y="1334223"/>
                  </a:cubicBezTo>
                  <a:cubicBezTo>
                    <a:pt x="1728524" y="1332159"/>
                    <a:pt x="1707369" y="1329579"/>
                    <a:pt x="1685698" y="1327515"/>
                  </a:cubicBezTo>
                  <a:cubicBezTo>
                    <a:pt x="1648548" y="1323387"/>
                    <a:pt x="1611397" y="1319259"/>
                    <a:pt x="1574247" y="1315648"/>
                  </a:cubicBezTo>
                  <a:cubicBezTo>
                    <a:pt x="1562379" y="1314616"/>
                    <a:pt x="1553092" y="1318743"/>
                    <a:pt x="1545868" y="1328547"/>
                  </a:cubicBezTo>
                  <a:cubicBezTo>
                    <a:pt x="1532453" y="1346606"/>
                    <a:pt x="1519553" y="1365181"/>
                    <a:pt x="1505622" y="1383241"/>
                  </a:cubicBezTo>
                  <a:cubicBezTo>
                    <a:pt x="1497366" y="1394076"/>
                    <a:pt x="1496334" y="1405428"/>
                    <a:pt x="1500978" y="1417811"/>
                  </a:cubicBezTo>
                  <a:cubicBezTo>
                    <a:pt x="1521617" y="1472505"/>
                    <a:pt x="1542772" y="1527198"/>
                    <a:pt x="1563411" y="1581892"/>
                  </a:cubicBezTo>
                  <a:cubicBezTo>
                    <a:pt x="1569087" y="1596339"/>
                    <a:pt x="1565991" y="1606143"/>
                    <a:pt x="1554124" y="1615430"/>
                  </a:cubicBezTo>
                  <a:cubicBezTo>
                    <a:pt x="1512845" y="1646389"/>
                    <a:pt x="1472083" y="1677864"/>
                    <a:pt x="1430805" y="1708822"/>
                  </a:cubicBezTo>
                  <a:cubicBezTo>
                    <a:pt x="1418938" y="1717594"/>
                    <a:pt x="1408618" y="1717594"/>
                    <a:pt x="1397266" y="1708306"/>
                  </a:cubicBezTo>
                  <a:cubicBezTo>
                    <a:pt x="1352892" y="1672704"/>
                    <a:pt x="1308003" y="1636585"/>
                    <a:pt x="1263628" y="1600467"/>
                  </a:cubicBezTo>
                  <a:cubicBezTo>
                    <a:pt x="1253825" y="1592727"/>
                    <a:pt x="1243505" y="1590147"/>
                    <a:pt x="1232154" y="1594275"/>
                  </a:cubicBezTo>
                  <a:cubicBezTo>
                    <a:pt x="1205839" y="1604079"/>
                    <a:pt x="1179524" y="1613883"/>
                    <a:pt x="1153725" y="1624202"/>
                  </a:cubicBezTo>
                  <a:cubicBezTo>
                    <a:pt x="1143406" y="1628330"/>
                    <a:pt x="1137214" y="1636070"/>
                    <a:pt x="1134634" y="1646905"/>
                  </a:cubicBezTo>
                  <a:cubicBezTo>
                    <a:pt x="1131022" y="1663932"/>
                    <a:pt x="1127411" y="1681475"/>
                    <a:pt x="1123798" y="1698503"/>
                  </a:cubicBezTo>
                  <a:cubicBezTo>
                    <a:pt x="1115027" y="1739781"/>
                    <a:pt x="1106771" y="1780543"/>
                    <a:pt x="1097999" y="1821821"/>
                  </a:cubicBezTo>
                  <a:cubicBezTo>
                    <a:pt x="1095420" y="1833689"/>
                    <a:pt x="1088196" y="1840913"/>
                    <a:pt x="1076329" y="1842460"/>
                  </a:cubicBezTo>
                  <a:cubicBezTo>
                    <a:pt x="1048982" y="1846072"/>
                    <a:pt x="1021635" y="1848652"/>
                    <a:pt x="994288" y="1851232"/>
                  </a:cubicBezTo>
                  <a:cubicBezTo>
                    <a:pt x="980873" y="1850200"/>
                    <a:pt x="970037" y="1851232"/>
                    <a:pt x="959201" y="1852264"/>
                  </a:cubicBezTo>
                  <a:close/>
                  <a:moveTo>
                    <a:pt x="928759" y="382245"/>
                  </a:moveTo>
                  <a:cubicBezTo>
                    <a:pt x="633620" y="381729"/>
                    <a:pt x="388015" y="619594"/>
                    <a:pt x="386983" y="921957"/>
                  </a:cubicBezTo>
                  <a:cubicBezTo>
                    <a:pt x="385951" y="1222772"/>
                    <a:pt x="627428" y="1464765"/>
                    <a:pt x="926695" y="1465797"/>
                  </a:cubicBezTo>
                  <a:cubicBezTo>
                    <a:pt x="1229058" y="1466829"/>
                    <a:pt x="1470019" y="1222772"/>
                    <a:pt x="1470535" y="924537"/>
                  </a:cubicBezTo>
                  <a:cubicBezTo>
                    <a:pt x="1470535" y="625270"/>
                    <a:pt x="1228026" y="381729"/>
                    <a:pt x="928759" y="382245"/>
                  </a:cubicBezTo>
                  <a:close/>
                </a:path>
              </a:pathLst>
            </a:custGeom>
            <a:solidFill>
              <a:schemeClr val="lt1">
                <a:alpha val="470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51"/>
            <p:cNvSpPr/>
            <p:nvPr/>
          </p:nvSpPr>
          <p:spPr>
            <a:xfrm>
              <a:off x="4032637" y="2622975"/>
              <a:ext cx="1051669" cy="1070562"/>
            </a:xfrm>
            <a:custGeom>
              <a:avLst/>
              <a:gdLst/>
              <a:ahLst/>
              <a:cxnLst/>
              <a:rect l="l" t="t" r="r" b="b"/>
              <a:pathLst>
                <a:path w="1723364" h="1754322" extrusionOk="0">
                  <a:moveTo>
                    <a:pt x="879664" y="267"/>
                  </a:moveTo>
                  <a:cubicBezTo>
                    <a:pt x="907527" y="2332"/>
                    <a:pt x="935906" y="4395"/>
                    <a:pt x="964801" y="5943"/>
                  </a:cubicBezTo>
                  <a:cubicBezTo>
                    <a:pt x="974088" y="6459"/>
                    <a:pt x="976668" y="11103"/>
                    <a:pt x="979248" y="18843"/>
                  </a:cubicBezTo>
                  <a:cubicBezTo>
                    <a:pt x="994727" y="65797"/>
                    <a:pt x="985956" y="112235"/>
                    <a:pt x="977700" y="158673"/>
                  </a:cubicBezTo>
                  <a:cubicBezTo>
                    <a:pt x="974604" y="176732"/>
                    <a:pt x="972024" y="195307"/>
                    <a:pt x="968928" y="213366"/>
                  </a:cubicBezTo>
                  <a:cubicBezTo>
                    <a:pt x="967380" y="222654"/>
                    <a:pt x="969960" y="227813"/>
                    <a:pt x="979764" y="229877"/>
                  </a:cubicBezTo>
                  <a:cubicBezTo>
                    <a:pt x="1038585" y="240713"/>
                    <a:pt x="1095343" y="259804"/>
                    <a:pt x="1149520" y="285087"/>
                  </a:cubicBezTo>
                  <a:cubicBezTo>
                    <a:pt x="1158808" y="289215"/>
                    <a:pt x="1162420" y="286119"/>
                    <a:pt x="1166548" y="278379"/>
                  </a:cubicBezTo>
                  <a:cubicBezTo>
                    <a:pt x="1180995" y="248969"/>
                    <a:pt x="1197506" y="220590"/>
                    <a:pt x="1210406" y="190663"/>
                  </a:cubicBezTo>
                  <a:cubicBezTo>
                    <a:pt x="1222273" y="163316"/>
                    <a:pt x="1240848" y="142161"/>
                    <a:pt x="1263035" y="123070"/>
                  </a:cubicBezTo>
                  <a:cubicBezTo>
                    <a:pt x="1282643" y="106043"/>
                    <a:pt x="1282127" y="106559"/>
                    <a:pt x="1304314" y="119458"/>
                  </a:cubicBezTo>
                  <a:cubicBezTo>
                    <a:pt x="1359523" y="151449"/>
                    <a:pt x="1409573" y="190663"/>
                    <a:pt x="1458075" y="231941"/>
                  </a:cubicBezTo>
                  <a:cubicBezTo>
                    <a:pt x="1465299" y="238133"/>
                    <a:pt x="1467362" y="243809"/>
                    <a:pt x="1462203" y="251549"/>
                  </a:cubicBezTo>
                  <a:cubicBezTo>
                    <a:pt x="1461687" y="252064"/>
                    <a:pt x="1461171" y="253096"/>
                    <a:pt x="1461171" y="254128"/>
                  </a:cubicBezTo>
                  <a:cubicBezTo>
                    <a:pt x="1448271" y="291279"/>
                    <a:pt x="1425052" y="320689"/>
                    <a:pt x="1396158" y="347004"/>
                  </a:cubicBezTo>
                  <a:cubicBezTo>
                    <a:pt x="1375518" y="365064"/>
                    <a:pt x="1356943" y="385703"/>
                    <a:pt x="1337336" y="404794"/>
                  </a:cubicBezTo>
                  <a:cubicBezTo>
                    <a:pt x="1332177" y="409954"/>
                    <a:pt x="1330628" y="413565"/>
                    <a:pt x="1336304" y="419757"/>
                  </a:cubicBezTo>
                  <a:cubicBezTo>
                    <a:pt x="1347656" y="432141"/>
                    <a:pt x="1357459" y="445556"/>
                    <a:pt x="1369327" y="457939"/>
                  </a:cubicBezTo>
                  <a:cubicBezTo>
                    <a:pt x="1399769" y="489930"/>
                    <a:pt x="1419893" y="528628"/>
                    <a:pt x="1442596" y="565263"/>
                  </a:cubicBezTo>
                  <a:cubicBezTo>
                    <a:pt x="1448271" y="574550"/>
                    <a:pt x="1452915" y="576098"/>
                    <a:pt x="1462719" y="570938"/>
                  </a:cubicBezTo>
                  <a:cubicBezTo>
                    <a:pt x="1499353" y="551847"/>
                    <a:pt x="1535988" y="533272"/>
                    <a:pt x="1573138" y="514697"/>
                  </a:cubicBezTo>
                  <a:cubicBezTo>
                    <a:pt x="1597389" y="502830"/>
                    <a:pt x="1624220" y="504893"/>
                    <a:pt x="1650018" y="501281"/>
                  </a:cubicBezTo>
                  <a:cubicBezTo>
                    <a:pt x="1655694" y="500250"/>
                    <a:pt x="1658274" y="505409"/>
                    <a:pt x="1659822" y="509537"/>
                  </a:cubicBezTo>
                  <a:cubicBezTo>
                    <a:pt x="1687685" y="574034"/>
                    <a:pt x="1709872" y="640595"/>
                    <a:pt x="1724835" y="709220"/>
                  </a:cubicBezTo>
                  <a:cubicBezTo>
                    <a:pt x="1726383" y="716444"/>
                    <a:pt x="1723803" y="720572"/>
                    <a:pt x="1717611" y="723668"/>
                  </a:cubicBezTo>
                  <a:cubicBezTo>
                    <a:pt x="1702132" y="731923"/>
                    <a:pt x="1686653" y="740695"/>
                    <a:pt x="1671173" y="748950"/>
                  </a:cubicBezTo>
                  <a:cubicBezTo>
                    <a:pt x="1654662" y="757722"/>
                    <a:pt x="1636087" y="757206"/>
                    <a:pt x="1618544" y="760302"/>
                  </a:cubicBezTo>
                  <a:cubicBezTo>
                    <a:pt x="1589133" y="765462"/>
                    <a:pt x="1559207" y="770106"/>
                    <a:pt x="1529280" y="774234"/>
                  </a:cubicBezTo>
                  <a:cubicBezTo>
                    <a:pt x="1517412" y="775781"/>
                    <a:pt x="1514316" y="780941"/>
                    <a:pt x="1515349" y="791777"/>
                  </a:cubicBezTo>
                  <a:cubicBezTo>
                    <a:pt x="1517412" y="813448"/>
                    <a:pt x="1518444" y="835635"/>
                    <a:pt x="1521024" y="857306"/>
                  </a:cubicBezTo>
                  <a:cubicBezTo>
                    <a:pt x="1524636" y="889813"/>
                    <a:pt x="1518960" y="921803"/>
                    <a:pt x="1516380" y="953794"/>
                  </a:cubicBezTo>
                  <a:cubicBezTo>
                    <a:pt x="1514316" y="980109"/>
                    <a:pt x="1513284" y="980109"/>
                    <a:pt x="1538567" y="983720"/>
                  </a:cubicBezTo>
                  <a:cubicBezTo>
                    <a:pt x="1576750" y="989912"/>
                    <a:pt x="1614932" y="995588"/>
                    <a:pt x="1653114" y="1001779"/>
                  </a:cubicBezTo>
                  <a:cubicBezTo>
                    <a:pt x="1671173" y="1004875"/>
                    <a:pt x="1685105" y="1016227"/>
                    <a:pt x="1700584" y="1024483"/>
                  </a:cubicBezTo>
                  <a:cubicBezTo>
                    <a:pt x="1726899" y="1038414"/>
                    <a:pt x="1725867" y="1038930"/>
                    <a:pt x="1719675" y="1067825"/>
                  </a:cubicBezTo>
                  <a:cubicBezTo>
                    <a:pt x="1706260" y="1128710"/>
                    <a:pt x="1685105" y="1186500"/>
                    <a:pt x="1661370" y="1243773"/>
                  </a:cubicBezTo>
                  <a:cubicBezTo>
                    <a:pt x="1657242" y="1253577"/>
                    <a:pt x="1651566" y="1256157"/>
                    <a:pt x="1641763" y="1255124"/>
                  </a:cubicBezTo>
                  <a:cubicBezTo>
                    <a:pt x="1606160" y="1252028"/>
                    <a:pt x="1572622" y="1244805"/>
                    <a:pt x="1541663" y="1226230"/>
                  </a:cubicBezTo>
                  <a:cubicBezTo>
                    <a:pt x="1515864" y="1210750"/>
                    <a:pt x="1488001" y="1198883"/>
                    <a:pt x="1461687" y="1184436"/>
                  </a:cubicBezTo>
                  <a:cubicBezTo>
                    <a:pt x="1453947" y="1180308"/>
                    <a:pt x="1448787" y="1180308"/>
                    <a:pt x="1444143" y="1189079"/>
                  </a:cubicBezTo>
                  <a:cubicBezTo>
                    <a:pt x="1415249" y="1241709"/>
                    <a:pt x="1380162" y="1290211"/>
                    <a:pt x="1339400" y="1333553"/>
                  </a:cubicBezTo>
                  <a:cubicBezTo>
                    <a:pt x="1332177" y="1341293"/>
                    <a:pt x="1332177" y="1345936"/>
                    <a:pt x="1339916" y="1353160"/>
                  </a:cubicBezTo>
                  <a:cubicBezTo>
                    <a:pt x="1370359" y="1382571"/>
                    <a:pt x="1400801" y="1412498"/>
                    <a:pt x="1430212" y="1443456"/>
                  </a:cubicBezTo>
                  <a:cubicBezTo>
                    <a:pt x="1448271" y="1462547"/>
                    <a:pt x="1453947" y="1488862"/>
                    <a:pt x="1465814" y="1511565"/>
                  </a:cubicBezTo>
                  <a:cubicBezTo>
                    <a:pt x="1467879" y="1515693"/>
                    <a:pt x="1464267" y="1518789"/>
                    <a:pt x="1461171" y="1521369"/>
                  </a:cubicBezTo>
                  <a:cubicBezTo>
                    <a:pt x="1408025" y="1568323"/>
                    <a:pt x="1351784" y="1610117"/>
                    <a:pt x="1290382" y="1645203"/>
                  </a:cubicBezTo>
                  <a:cubicBezTo>
                    <a:pt x="1284707" y="1648815"/>
                    <a:pt x="1280579" y="1648299"/>
                    <a:pt x="1275419" y="1643655"/>
                  </a:cubicBezTo>
                  <a:cubicBezTo>
                    <a:pt x="1247040" y="1619404"/>
                    <a:pt x="1221757" y="1593606"/>
                    <a:pt x="1207310" y="1558003"/>
                  </a:cubicBezTo>
                  <a:cubicBezTo>
                    <a:pt x="1195958" y="1530140"/>
                    <a:pt x="1179963" y="1504341"/>
                    <a:pt x="1167064" y="1477511"/>
                  </a:cubicBezTo>
                  <a:cubicBezTo>
                    <a:pt x="1162936" y="1469255"/>
                    <a:pt x="1158808" y="1467191"/>
                    <a:pt x="1150036" y="1470803"/>
                  </a:cubicBezTo>
                  <a:cubicBezTo>
                    <a:pt x="1096375" y="1496086"/>
                    <a:pt x="1040133" y="1514661"/>
                    <a:pt x="981312" y="1526013"/>
                  </a:cubicBezTo>
                  <a:cubicBezTo>
                    <a:pt x="969960" y="1528076"/>
                    <a:pt x="967896" y="1534268"/>
                    <a:pt x="969960" y="1544072"/>
                  </a:cubicBezTo>
                  <a:cubicBezTo>
                    <a:pt x="976668" y="1583802"/>
                    <a:pt x="982860" y="1623532"/>
                    <a:pt x="989052" y="1663779"/>
                  </a:cubicBezTo>
                  <a:cubicBezTo>
                    <a:pt x="993179" y="1691641"/>
                    <a:pt x="982344" y="1716924"/>
                    <a:pt x="978216" y="1743755"/>
                  </a:cubicBezTo>
                  <a:cubicBezTo>
                    <a:pt x="977184" y="1749431"/>
                    <a:pt x="971508" y="1749431"/>
                    <a:pt x="966864" y="1749947"/>
                  </a:cubicBezTo>
                  <a:cubicBezTo>
                    <a:pt x="897207" y="1757170"/>
                    <a:pt x="828067" y="1756655"/>
                    <a:pt x="758410" y="1749947"/>
                  </a:cubicBezTo>
                  <a:cubicBezTo>
                    <a:pt x="749638" y="1748915"/>
                    <a:pt x="748090" y="1744271"/>
                    <a:pt x="745510" y="1737047"/>
                  </a:cubicBezTo>
                  <a:cubicBezTo>
                    <a:pt x="730031" y="1690609"/>
                    <a:pt x="738286" y="1644687"/>
                    <a:pt x="747058" y="1598249"/>
                  </a:cubicBezTo>
                  <a:cubicBezTo>
                    <a:pt x="750154" y="1580190"/>
                    <a:pt x="752734" y="1561615"/>
                    <a:pt x="756346" y="1543556"/>
                  </a:cubicBezTo>
                  <a:cubicBezTo>
                    <a:pt x="758410" y="1533236"/>
                    <a:pt x="755314" y="1527560"/>
                    <a:pt x="744478" y="1525496"/>
                  </a:cubicBezTo>
                  <a:cubicBezTo>
                    <a:pt x="685657" y="1514661"/>
                    <a:pt x="629931" y="1496086"/>
                    <a:pt x="575754" y="1470287"/>
                  </a:cubicBezTo>
                  <a:cubicBezTo>
                    <a:pt x="568014" y="1466675"/>
                    <a:pt x="563886" y="1467707"/>
                    <a:pt x="559758" y="1475963"/>
                  </a:cubicBezTo>
                  <a:cubicBezTo>
                    <a:pt x="541699" y="1512597"/>
                    <a:pt x="522608" y="1548715"/>
                    <a:pt x="504549" y="1585350"/>
                  </a:cubicBezTo>
                  <a:cubicBezTo>
                    <a:pt x="491649" y="1611149"/>
                    <a:pt x="466882" y="1626112"/>
                    <a:pt x="447275" y="1645719"/>
                  </a:cubicBezTo>
                  <a:cubicBezTo>
                    <a:pt x="442631" y="1650363"/>
                    <a:pt x="438504" y="1646235"/>
                    <a:pt x="434376" y="1643655"/>
                  </a:cubicBezTo>
                  <a:cubicBezTo>
                    <a:pt x="384326" y="1612697"/>
                    <a:pt x="334276" y="1581738"/>
                    <a:pt x="290418" y="1542008"/>
                  </a:cubicBezTo>
                  <a:cubicBezTo>
                    <a:pt x="282678" y="1534784"/>
                    <a:pt x="273907" y="1528076"/>
                    <a:pt x="265651" y="1521369"/>
                  </a:cubicBezTo>
                  <a:cubicBezTo>
                    <a:pt x="259975" y="1516725"/>
                    <a:pt x="259459" y="1512597"/>
                    <a:pt x="262039" y="1505889"/>
                  </a:cubicBezTo>
                  <a:cubicBezTo>
                    <a:pt x="276487" y="1472351"/>
                    <a:pt x="292998" y="1440360"/>
                    <a:pt x="321893" y="1415593"/>
                  </a:cubicBezTo>
                  <a:cubicBezTo>
                    <a:pt x="345112" y="1395986"/>
                    <a:pt x="365235" y="1372767"/>
                    <a:pt x="386906" y="1351096"/>
                  </a:cubicBezTo>
                  <a:cubicBezTo>
                    <a:pt x="393098" y="1345421"/>
                    <a:pt x="394129" y="1341293"/>
                    <a:pt x="387938" y="1334069"/>
                  </a:cubicBezTo>
                  <a:cubicBezTo>
                    <a:pt x="376586" y="1321685"/>
                    <a:pt x="366783" y="1308270"/>
                    <a:pt x="354915" y="1295887"/>
                  </a:cubicBezTo>
                  <a:cubicBezTo>
                    <a:pt x="324989" y="1264412"/>
                    <a:pt x="305382" y="1225714"/>
                    <a:pt x="282678" y="1189595"/>
                  </a:cubicBezTo>
                  <a:cubicBezTo>
                    <a:pt x="277003" y="1180308"/>
                    <a:pt x="272359" y="1178760"/>
                    <a:pt x="262555" y="1183920"/>
                  </a:cubicBezTo>
                  <a:cubicBezTo>
                    <a:pt x="225921" y="1203011"/>
                    <a:pt x="189287" y="1221586"/>
                    <a:pt x="152136" y="1240161"/>
                  </a:cubicBezTo>
                  <a:cubicBezTo>
                    <a:pt x="127885" y="1252545"/>
                    <a:pt x="101054" y="1249965"/>
                    <a:pt x="75256" y="1253577"/>
                  </a:cubicBezTo>
                  <a:cubicBezTo>
                    <a:pt x="69580" y="1254608"/>
                    <a:pt x="67000" y="1249965"/>
                    <a:pt x="65452" y="1245321"/>
                  </a:cubicBezTo>
                  <a:cubicBezTo>
                    <a:pt x="37589" y="1180824"/>
                    <a:pt x="15402" y="1114263"/>
                    <a:pt x="439" y="1045637"/>
                  </a:cubicBezTo>
                  <a:cubicBezTo>
                    <a:pt x="-1109" y="1038414"/>
                    <a:pt x="1471" y="1034286"/>
                    <a:pt x="7663" y="1031190"/>
                  </a:cubicBezTo>
                  <a:cubicBezTo>
                    <a:pt x="23142" y="1022935"/>
                    <a:pt x="38621" y="1014163"/>
                    <a:pt x="54101" y="1005907"/>
                  </a:cubicBezTo>
                  <a:cubicBezTo>
                    <a:pt x="70612" y="997136"/>
                    <a:pt x="89187" y="997652"/>
                    <a:pt x="106730" y="994556"/>
                  </a:cubicBezTo>
                  <a:cubicBezTo>
                    <a:pt x="136657" y="989396"/>
                    <a:pt x="167099" y="984236"/>
                    <a:pt x="197026" y="980109"/>
                  </a:cubicBezTo>
                  <a:cubicBezTo>
                    <a:pt x="207346" y="978560"/>
                    <a:pt x="210442" y="973917"/>
                    <a:pt x="209410" y="964113"/>
                  </a:cubicBezTo>
                  <a:cubicBezTo>
                    <a:pt x="207346" y="941926"/>
                    <a:pt x="206314" y="919739"/>
                    <a:pt x="203734" y="897552"/>
                  </a:cubicBezTo>
                  <a:cubicBezTo>
                    <a:pt x="200122" y="865045"/>
                    <a:pt x="205798" y="833055"/>
                    <a:pt x="208378" y="801064"/>
                  </a:cubicBezTo>
                  <a:cubicBezTo>
                    <a:pt x="210442" y="774749"/>
                    <a:pt x="211474" y="774749"/>
                    <a:pt x="185159" y="770622"/>
                  </a:cubicBezTo>
                  <a:cubicBezTo>
                    <a:pt x="148009" y="764430"/>
                    <a:pt x="110342" y="758754"/>
                    <a:pt x="73192" y="753079"/>
                  </a:cubicBezTo>
                  <a:cubicBezTo>
                    <a:pt x="54616" y="750499"/>
                    <a:pt x="40169" y="738631"/>
                    <a:pt x="24690" y="730375"/>
                  </a:cubicBezTo>
                  <a:cubicBezTo>
                    <a:pt x="-1625" y="715928"/>
                    <a:pt x="-593" y="715928"/>
                    <a:pt x="5599" y="687033"/>
                  </a:cubicBezTo>
                  <a:cubicBezTo>
                    <a:pt x="19014" y="626148"/>
                    <a:pt x="40169" y="568358"/>
                    <a:pt x="63904" y="511085"/>
                  </a:cubicBezTo>
                  <a:cubicBezTo>
                    <a:pt x="68032" y="501281"/>
                    <a:pt x="73192" y="498701"/>
                    <a:pt x="83511" y="499733"/>
                  </a:cubicBezTo>
                  <a:cubicBezTo>
                    <a:pt x="119114" y="502830"/>
                    <a:pt x="152652" y="510053"/>
                    <a:pt x="183611" y="528628"/>
                  </a:cubicBezTo>
                  <a:cubicBezTo>
                    <a:pt x="208894" y="543592"/>
                    <a:pt x="236241" y="555459"/>
                    <a:pt x="262555" y="569390"/>
                  </a:cubicBezTo>
                  <a:cubicBezTo>
                    <a:pt x="271327" y="574034"/>
                    <a:pt x="277003" y="574034"/>
                    <a:pt x="282163" y="564231"/>
                  </a:cubicBezTo>
                  <a:cubicBezTo>
                    <a:pt x="311057" y="511601"/>
                    <a:pt x="346144" y="463615"/>
                    <a:pt x="386906" y="419757"/>
                  </a:cubicBezTo>
                  <a:cubicBezTo>
                    <a:pt x="393614" y="412534"/>
                    <a:pt x="393098" y="408922"/>
                    <a:pt x="386390" y="402214"/>
                  </a:cubicBezTo>
                  <a:cubicBezTo>
                    <a:pt x="355947" y="372287"/>
                    <a:pt x="325505" y="342360"/>
                    <a:pt x="296094" y="311918"/>
                  </a:cubicBezTo>
                  <a:cubicBezTo>
                    <a:pt x="277519" y="292827"/>
                    <a:pt x="271843" y="265996"/>
                    <a:pt x="259975" y="242777"/>
                  </a:cubicBezTo>
                  <a:cubicBezTo>
                    <a:pt x="257912" y="238649"/>
                    <a:pt x="261524" y="235553"/>
                    <a:pt x="264619" y="232973"/>
                  </a:cubicBezTo>
                  <a:cubicBezTo>
                    <a:pt x="317765" y="186019"/>
                    <a:pt x="374007" y="144225"/>
                    <a:pt x="435408" y="109139"/>
                  </a:cubicBezTo>
                  <a:cubicBezTo>
                    <a:pt x="441084" y="105527"/>
                    <a:pt x="445211" y="106043"/>
                    <a:pt x="450371" y="110687"/>
                  </a:cubicBezTo>
                  <a:cubicBezTo>
                    <a:pt x="478750" y="134937"/>
                    <a:pt x="504033" y="160736"/>
                    <a:pt x="518480" y="196339"/>
                  </a:cubicBezTo>
                  <a:cubicBezTo>
                    <a:pt x="530348" y="224202"/>
                    <a:pt x="545827" y="250516"/>
                    <a:pt x="559758" y="277863"/>
                  </a:cubicBezTo>
                  <a:cubicBezTo>
                    <a:pt x="563370" y="285087"/>
                    <a:pt x="566982" y="287151"/>
                    <a:pt x="574722" y="283539"/>
                  </a:cubicBezTo>
                  <a:cubicBezTo>
                    <a:pt x="629415" y="257740"/>
                    <a:pt x="686173" y="238649"/>
                    <a:pt x="746026" y="227813"/>
                  </a:cubicBezTo>
                  <a:cubicBezTo>
                    <a:pt x="756346" y="225750"/>
                    <a:pt x="757893" y="220074"/>
                    <a:pt x="756346" y="211302"/>
                  </a:cubicBezTo>
                  <a:cubicBezTo>
                    <a:pt x="749638" y="171572"/>
                    <a:pt x="743446" y="131326"/>
                    <a:pt x="737254" y="91596"/>
                  </a:cubicBezTo>
                  <a:cubicBezTo>
                    <a:pt x="732611" y="63217"/>
                    <a:pt x="743446" y="37418"/>
                    <a:pt x="748090" y="10587"/>
                  </a:cubicBezTo>
                  <a:cubicBezTo>
                    <a:pt x="749122" y="5427"/>
                    <a:pt x="753766" y="4395"/>
                    <a:pt x="758410" y="4395"/>
                  </a:cubicBezTo>
                  <a:cubicBezTo>
                    <a:pt x="797624" y="4395"/>
                    <a:pt x="837870" y="-1280"/>
                    <a:pt x="879664" y="267"/>
                  </a:cubicBezTo>
                  <a:close/>
                  <a:moveTo>
                    <a:pt x="861605" y="1409918"/>
                  </a:moveTo>
                  <a:cubicBezTo>
                    <a:pt x="1155712" y="1407338"/>
                    <a:pt x="1392030" y="1176180"/>
                    <a:pt x="1392546" y="879493"/>
                  </a:cubicBezTo>
                  <a:cubicBezTo>
                    <a:pt x="1393062" y="585902"/>
                    <a:pt x="1160356" y="349068"/>
                    <a:pt x="862637" y="348552"/>
                  </a:cubicBezTo>
                  <a:cubicBezTo>
                    <a:pt x="568014" y="348036"/>
                    <a:pt x="331180" y="581774"/>
                    <a:pt x="331180" y="879493"/>
                  </a:cubicBezTo>
                  <a:cubicBezTo>
                    <a:pt x="331180" y="1173600"/>
                    <a:pt x="565950" y="1406822"/>
                    <a:pt x="861605" y="1409918"/>
                  </a:cubicBezTo>
                  <a:close/>
                </a:path>
              </a:pathLst>
            </a:custGeom>
            <a:solidFill>
              <a:schemeClr val="lt1">
                <a:alpha val="470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51"/>
            <p:cNvSpPr/>
            <p:nvPr/>
          </p:nvSpPr>
          <p:spPr>
            <a:xfrm>
              <a:off x="4673077" y="4204265"/>
              <a:ext cx="853923" cy="853924"/>
            </a:xfrm>
            <a:custGeom>
              <a:avLst/>
              <a:gdLst/>
              <a:ahLst/>
              <a:cxnLst/>
              <a:rect l="l" t="t" r="r" b="b"/>
              <a:pathLst>
                <a:path w="1243505" h="1243505" extrusionOk="0">
                  <a:moveTo>
                    <a:pt x="686157" y="1016068"/>
                  </a:moveTo>
                  <a:cubicBezTo>
                    <a:pt x="644363" y="1024840"/>
                    <a:pt x="602053" y="1021743"/>
                    <a:pt x="560258" y="1016068"/>
                  </a:cubicBezTo>
                  <a:cubicBezTo>
                    <a:pt x="550455" y="1015036"/>
                    <a:pt x="547359" y="1018132"/>
                    <a:pt x="545811" y="1026903"/>
                  </a:cubicBezTo>
                  <a:cubicBezTo>
                    <a:pt x="542199" y="1047542"/>
                    <a:pt x="537039" y="1068181"/>
                    <a:pt x="533944" y="1088821"/>
                  </a:cubicBezTo>
                  <a:cubicBezTo>
                    <a:pt x="529816" y="1117715"/>
                    <a:pt x="519496" y="1144030"/>
                    <a:pt x="505565" y="1169829"/>
                  </a:cubicBezTo>
                  <a:cubicBezTo>
                    <a:pt x="492666" y="1192532"/>
                    <a:pt x="481314" y="1216267"/>
                    <a:pt x="469447" y="1240002"/>
                  </a:cubicBezTo>
                  <a:cubicBezTo>
                    <a:pt x="465835" y="1247741"/>
                    <a:pt x="461191" y="1249290"/>
                    <a:pt x="452935" y="1246710"/>
                  </a:cubicBezTo>
                  <a:cubicBezTo>
                    <a:pt x="401853" y="1231230"/>
                    <a:pt x="352836" y="1211107"/>
                    <a:pt x="305366" y="1185824"/>
                  </a:cubicBezTo>
                  <a:cubicBezTo>
                    <a:pt x="297110" y="1181696"/>
                    <a:pt x="295562" y="1177053"/>
                    <a:pt x="298142" y="1168281"/>
                  </a:cubicBezTo>
                  <a:cubicBezTo>
                    <a:pt x="310525" y="1132163"/>
                    <a:pt x="321877" y="1095528"/>
                    <a:pt x="333744" y="1059410"/>
                  </a:cubicBezTo>
                  <a:cubicBezTo>
                    <a:pt x="335808" y="1053734"/>
                    <a:pt x="338904" y="1048574"/>
                    <a:pt x="342000" y="1043415"/>
                  </a:cubicBezTo>
                  <a:cubicBezTo>
                    <a:pt x="360059" y="1016584"/>
                    <a:pt x="377602" y="989753"/>
                    <a:pt x="395662" y="962922"/>
                  </a:cubicBezTo>
                  <a:cubicBezTo>
                    <a:pt x="399790" y="956730"/>
                    <a:pt x="399790" y="952603"/>
                    <a:pt x="393598" y="947959"/>
                  </a:cubicBezTo>
                  <a:cubicBezTo>
                    <a:pt x="356963" y="921644"/>
                    <a:pt x="326005" y="889653"/>
                    <a:pt x="299174" y="853535"/>
                  </a:cubicBezTo>
                  <a:cubicBezTo>
                    <a:pt x="295046" y="847859"/>
                    <a:pt x="290918" y="847859"/>
                    <a:pt x="285243" y="851471"/>
                  </a:cubicBezTo>
                  <a:cubicBezTo>
                    <a:pt x="267183" y="863855"/>
                    <a:pt x="248092" y="875206"/>
                    <a:pt x="230549" y="888106"/>
                  </a:cubicBezTo>
                  <a:cubicBezTo>
                    <a:pt x="205782" y="906681"/>
                    <a:pt x="178435" y="918548"/>
                    <a:pt x="148509" y="926804"/>
                  </a:cubicBezTo>
                  <a:cubicBezTo>
                    <a:pt x="124774" y="933511"/>
                    <a:pt x="101555" y="941767"/>
                    <a:pt x="78852" y="949507"/>
                  </a:cubicBezTo>
                  <a:cubicBezTo>
                    <a:pt x="71112" y="952087"/>
                    <a:pt x="66468" y="950539"/>
                    <a:pt x="62340" y="942799"/>
                  </a:cubicBezTo>
                  <a:cubicBezTo>
                    <a:pt x="36541" y="895329"/>
                    <a:pt x="15902" y="845795"/>
                    <a:pt x="939" y="794198"/>
                  </a:cubicBezTo>
                  <a:cubicBezTo>
                    <a:pt x="-1125" y="786458"/>
                    <a:pt x="-93" y="782330"/>
                    <a:pt x="7131" y="778718"/>
                  </a:cubicBezTo>
                  <a:cubicBezTo>
                    <a:pt x="42733" y="760659"/>
                    <a:pt x="77820" y="741052"/>
                    <a:pt x="114454" y="725056"/>
                  </a:cubicBezTo>
                  <a:cubicBezTo>
                    <a:pt x="137673" y="714737"/>
                    <a:pt x="164504" y="714221"/>
                    <a:pt x="189787" y="708545"/>
                  </a:cubicBezTo>
                  <a:cubicBezTo>
                    <a:pt x="200106" y="705965"/>
                    <a:pt x="210942" y="704417"/>
                    <a:pt x="221261" y="702354"/>
                  </a:cubicBezTo>
                  <a:cubicBezTo>
                    <a:pt x="229001" y="700806"/>
                    <a:pt x="233129" y="698226"/>
                    <a:pt x="231581" y="688938"/>
                  </a:cubicBezTo>
                  <a:cubicBezTo>
                    <a:pt x="229001" y="669847"/>
                    <a:pt x="226937" y="650756"/>
                    <a:pt x="225905" y="631149"/>
                  </a:cubicBezTo>
                  <a:cubicBezTo>
                    <a:pt x="224873" y="606898"/>
                    <a:pt x="229517" y="583163"/>
                    <a:pt x="231581" y="559428"/>
                  </a:cubicBezTo>
                  <a:cubicBezTo>
                    <a:pt x="232613" y="549624"/>
                    <a:pt x="229001" y="546528"/>
                    <a:pt x="220745" y="544980"/>
                  </a:cubicBezTo>
                  <a:cubicBezTo>
                    <a:pt x="204750" y="542401"/>
                    <a:pt x="188755" y="537757"/>
                    <a:pt x="172760" y="535693"/>
                  </a:cubicBezTo>
                  <a:cubicBezTo>
                    <a:pt x="118582" y="530533"/>
                    <a:pt x="74208" y="502154"/>
                    <a:pt x="27770" y="478419"/>
                  </a:cubicBezTo>
                  <a:cubicBezTo>
                    <a:pt x="-2157" y="463456"/>
                    <a:pt x="-1125" y="463456"/>
                    <a:pt x="8163" y="431465"/>
                  </a:cubicBezTo>
                  <a:cubicBezTo>
                    <a:pt x="21062" y="387091"/>
                    <a:pt x="41701" y="345813"/>
                    <a:pt x="62340" y="305051"/>
                  </a:cubicBezTo>
                  <a:cubicBezTo>
                    <a:pt x="66468" y="296795"/>
                    <a:pt x="71112" y="295247"/>
                    <a:pt x="79884" y="297827"/>
                  </a:cubicBezTo>
                  <a:cubicBezTo>
                    <a:pt x="116002" y="310211"/>
                    <a:pt x="152636" y="321562"/>
                    <a:pt x="188755" y="333430"/>
                  </a:cubicBezTo>
                  <a:cubicBezTo>
                    <a:pt x="194430" y="335494"/>
                    <a:pt x="199590" y="338589"/>
                    <a:pt x="204750" y="341685"/>
                  </a:cubicBezTo>
                  <a:cubicBezTo>
                    <a:pt x="231581" y="359745"/>
                    <a:pt x="258412" y="377288"/>
                    <a:pt x="285243" y="395347"/>
                  </a:cubicBezTo>
                  <a:cubicBezTo>
                    <a:pt x="291434" y="399475"/>
                    <a:pt x="295562" y="399475"/>
                    <a:pt x="300206" y="393283"/>
                  </a:cubicBezTo>
                  <a:cubicBezTo>
                    <a:pt x="326521" y="357165"/>
                    <a:pt x="357479" y="326206"/>
                    <a:pt x="393598" y="299891"/>
                  </a:cubicBezTo>
                  <a:cubicBezTo>
                    <a:pt x="400305" y="294731"/>
                    <a:pt x="399790" y="290604"/>
                    <a:pt x="395662" y="283896"/>
                  </a:cubicBezTo>
                  <a:cubicBezTo>
                    <a:pt x="381214" y="263257"/>
                    <a:pt x="367799" y="241586"/>
                    <a:pt x="353352" y="220947"/>
                  </a:cubicBezTo>
                  <a:cubicBezTo>
                    <a:pt x="340452" y="202887"/>
                    <a:pt x="331681" y="183280"/>
                    <a:pt x="325489" y="162125"/>
                  </a:cubicBezTo>
                  <a:cubicBezTo>
                    <a:pt x="317749" y="135294"/>
                    <a:pt x="308978" y="108980"/>
                    <a:pt x="299690" y="82665"/>
                  </a:cubicBezTo>
                  <a:cubicBezTo>
                    <a:pt x="296078" y="72345"/>
                    <a:pt x="297626" y="66669"/>
                    <a:pt x="307946" y="61510"/>
                  </a:cubicBezTo>
                  <a:cubicBezTo>
                    <a:pt x="353867" y="37259"/>
                    <a:pt x="401853" y="17136"/>
                    <a:pt x="451903" y="2172"/>
                  </a:cubicBezTo>
                  <a:cubicBezTo>
                    <a:pt x="461191" y="-408"/>
                    <a:pt x="465835" y="624"/>
                    <a:pt x="470478" y="9396"/>
                  </a:cubicBezTo>
                  <a:cubicBezTo>
                    <a:pt x="487506" y="43451"/>
                    <a:pt x="505565" y="77505"/>
                    <a:pt x="522076" y="111559"/>
                  </a:cubicBezTo>
                  <a:cubicBezTo>
                    <a:pt x="531880" y="132199"/>
                    <a:pt x="532396" y="155934"/>
                    <a:pt x="537555" y="177605"/>
                  </a:cubicBezTo>
                  <a:cubicBezTo>
                    <a:pt x="541167" y="192568"/>
                    <a:pt x="543747" y="208047"/>
                    <a:pt x="546843" y="223011"/>
                  </a:cubicBezTo>
                  <a:cubicBezTo>
                    <a:pt x="548391" y="230234"/>
                    <a:pt x="550971" y="232814"/>
                    <a:pt x="559227" y="231782"/>
                  </a:cubicBezTo>
                  <a:cubicBezTo>
                    <a:pt x="602569" y="225590"/>
                    <a:pt x="645395" y="225074"/>
                    <a:pt x="688737" y="231782"/>
                  </a:cubicBezTo>
                  <a:cubicBezTo>
                    <a:pt x="699056" y="233330"/>
                    <a:pt x="702152" y="229718"/>
                    <a:pt x="704216" y="220431"/>
                  </a:cubicBezTo>
                  <a:cubicBezTo>
                    <a:pt x="707828" y="199276"/>
                    <a:pt x="713504" y="178636"/>
                    <a:pt x="716600" y="156966"/>
                  </a:cubicBezTo>
                  <a:cubicBezTo>
                    <a:pt x="720727" y="129103"/>
                    <a:pt x="730531" y="103820"/>
                    <a:pt x="743430" y="79569"/>
                  </a:cubicBezTo>
                  <a:cubicBezTo>
                    <a:pt x="756330" y="56350"/>
                    <a:pt x="768197" y="32099"/>
                    <a:pt x="780065" y="8364"/>
                  </a:cubicBezTo>
                  <a:cubicBezTo>
                    <a:pt x="784193" y="108"/>
                    <a:pt x="788320" y="-1440"/>
                    <a:pt x="797092" y="1140"/>
                  </a:cubicBezTo>
                  <a:cubicBezTo>
                    <a:pt x="848174" y="16620"/>
                    <a:pt x="897192" y="36743"/>
                    <a:pt x="944146" y="62542"/>
                  </a:cubicBezTo>
                  <a:cubicBezTo>
                    <a:pt x="951885" y="66669"/>
                    <a:pt x="953949" y="70797"/>
                    <a:pt x="950853" y="79053"/>
                  </a:cubicBezTo>
                  <a:cubicBezTo>
                    <a:pt x="938470" y="115687"/>
                    <a:pt x="927118" y="152838"/>
                    <a:pt x="914735" y="189472"/>
                  </a:cubicBezTo>
                  <a:cubicBezTo>
                    <a:pt x="912671" y="195148"/>
                    <a:pt x="909575" y="200308"/>
                    <a:pt x="906479" y="205467"/>
                  </a:cubicBezTo>
                  <a:cubicBezTo>
                    <a:pt x="888936" y="231782"/>
                    <a:pt x="871393" y="258613"/>
                    <a:pt x="853334" y="284928"/>
                  </a:cubicBezTo>
                  <a:cubicBezTo>
                    <a:pt x="848690" y="291635"/>
                    <a:pt x="849206" y="296279"/>
                    <a:pt x="855398" y="300923"/>
                  </a:cubicBezTo>
                  <a:cubicBezTo>
                    <a:pt x="891516" y="327238"/>
                    <a:pt x="922475" y="358713"/>
                    <a:pt x="948789" y="394315"/>
                  </a:cubicBezTo>
                  <a:cubicBezTo>
                    <a:pt x="953433" y="401023"/>
                    <a:pt x="957561" y="400507"/>
                    <a:pt x="963753" y="396379"/>
                  </a:cubicBezTo>
                  <a:cubicBezTo>
                    <a:pt x="981296" y="384511"/>
                    <a:pt x="999355" y="373676"/>
                    <a:pt x="1015866" y="360777"/>
                  </a:cubicBezTo>
                  <a:cubicBezTo>
                    <a:pt x="1041149" y="341685"/>
                    <a:pt x="1069528" y="329302"/>
                    <a:pt x="1099971" y="320530"/>
                  </a:cubicBezTo>
                  <a:cubicBezTo>
                    <a:pt x="1123190" y="314339"/>
                    <a:pt x="1145893" y="306083"/>
                    <a:pt x="1168596" y="298343"/>
                  </a:cubicBezTo>
                  <a:cubicBezTo>
                    <a:pt x="1177368" y="295247"/>
                    <a:pt x="1181495" y="297311"/>
                    <a:pt x="1186139" y="305567"/>
                  </a:cubicBezTo>
                  <a:cubicBezTo>
                    <a:pt x="1211422" y="352521"/>
                    <a:pt x="1232061" y="401539"/>
                    <a:pt x="1247024" y="453136"/>
                  </a:cubicBezTo>
                  <a:cubicBezTo>
                    <a:pt x="1249604" y="461392"/>
                    <a:pt x="1247540" y="465520"/>
                    <a:pt x="1240317" y="469648"/>
                  </a:cubicBezTo>
                  <a:cubicBezTo>
                    <a:pt x="1205230" y="487191"/>
                    <a:pt x="1171176" y="506282"/>
                    <a:pt x="1135573" y="522277"/>
                  </a:cubicBezTo>
                  <a:cubicBezTo>
                    <a:pt x="1111838" y="533113"/>
                    <a:pt x="1084492" y="533629"/>
                    <a:pt x="1059209" y="539821"/>
                  </a:cubicBezTo>
                  <a:cubicBezTo>
                    <a:pt x="1053017" y="541369"/>
                    <a:pt x="1046309" y="542401"/>
                    <a:pt x="1040117" y="543433"/>
                  </a:cubicBezTo>
                  <a:cubicBezTo>
                    <a:pt x="1015866" y="548592"/>
                    <a:pt x="1014318" y="548592"/>
                    <a:pt x="1017930" y="572843"/>
                  </a:cubicBezTo>
                  <a:cubicBezTo>
                    <a:pt x="1024122" y="611541"/>
                    <a:pt x="1021542" y="649724"/>
                    <a:pt x="1016383" y="688422"/>
                  </a:cubicBezTo>
                  <a:cubicBezTo>
                    <a:pt x="1014835" y="699258"/>
                    <a:pt x="1019478" y="701837"/>
                    <a:pt x="1028250" y="703386"/>
                  </a:cubicBezTo>
                  <a:cubicBezTo>
                    <a:pt x="1058177" y="709061"/>
                    <a:pt x="1088103" y="715253"/>
                    <a:pt x="1118030" y="720929"/>
                  </a:cubicBezTo>
                  <a:cubicBezTo>
                    <a:pt x="1126802" y="722477"/>
                    <a:pt x="1134541" y="725572"/>
                    <a:pt x="1142281" y="729184"/>
                  </a:cubicBezTo>
                  <a:cubicBezTo>
                    <a:pt x="1173756" y="745696"/>
                    <a:pt x="1205746" y="762207"/>
                    <a:pt x="1237737" y="777686"/>
                  </a:cubicBezTo>
                  <a:cubicBezTo>
                    <a:pt x="1247024" y="782330"/>
                    <a:pt x="1249604" y="786974"/>
                    <a:pt x="1246508" y="797809"/>
                  </a:cubicBezTo>
                  <a:cubicBezTo>
                    <a:pt x="1231545" y="847859"/>
                    <a:pt x="1211422" y="895329"/>
                    <a:pt x="1186655" y="941767"/>
                  </a:cubicBezTo>
                  <a:cubicBezTo>
                    <a:pt x="1182011" y="950539"/>
                    <a:pt x="1177368" y="953634"/>
                    <a:pt x="1167564" y="950023"/>
                  </a:cubicBezTo>
                  <a:cubicBezTo>
                    <a:pt x="1132477" y="938155"/>
                    <a:pt x="1097391" y="926804"/>
                    <a:pt x="1062304" y="915452"/>
                  </a:cubicBezTo>
                  <a:cubicBezTo>
                    <a:pt x="1055081" y="913388"/>
                    <a:pt x="1048889" y="909776"/>
                    <a:pt x="1042697" y="905649"/>
                  </a:cubicBezTo>
                  <a:cubicBezTo>
                    <a:pt x="1016383" y="888106"/>
                    <a:pt x="989552" y="870562"/>
                    <a:pt x="963237" y="852503"/>
                  </a:cubicBezTo>
                  <a:cubicBezTo>
                    <a:pt x="956529" y="847859"/>
                    <a:pt x="952401" y="848375"/>
                    <a:pt x="947241" y="855083"/>
                  </a:cubicBezTo>
                  <a:cubicBezTo>
                    <a:pt x="921443" y="890169"/>
                    <a:pt x="891000" y="921128"/>
                    <a:pt x="855914" y="946927"/>
                  </a:cubicBezTo>
                  <a:cubicBezTo>
                    <a:pt x="847658" y="953119"/>
                    <a:pt x="848174" y="958278"/>
                    <a:pt x="853850" y="966018"/>
                  </a:cubicBezTo>
                  <a:cubicBezTo>
                    <a:pt x="866749" y="984077"/>
                    <a:pt x="877584" y="1002652"/>
                    <a:pt x="890484" y="1020711"/>
                  </a:cubicBezTo>
                  <a:cubicBezTo>
                    <a:pt x="906479" y="1042899"/>
                    <a:pt x="917831" y="1067149"/>
                    <a:pt x="925054" y="1093464"/>
                  </a:cubicBezTo>
                  <a:cubicBezTo>
                    <a:pt x="932278" y="1119263"/>
                    <a:pt x="941050" y="1144030"/>
                    <a:pt x="949821" y="1169313"/>
                  </a:cubicBezTo>
                  <a:cubicBezTo>
                    <a:pt x="952401" y="1177053"/>
                    <a:pt x="950853" y="1181696"/>
                    <a:pt x="943114" y="1185824"/>
                  </a:cubicBezTo>
                  <a:cubicBezTo>
                    <a:pt x="895644" y="1211623"/>
                    <a:pt x="846110" y="1232262"/>
                    <a:pt x="794512" y="1247226"/>
                  </a:cubicBezTo>
                  <a:cubicBezTo>
                    <a:pt x="786773" y="1249290"/>
                    <a:pt x="782645" y="1248258"/>
                    <a:pt x="779033" y="1241034"/>
                  </a:cubicBezTo>
                  <a:cubicBezTo>
                    <a:pt x="760974" y="1205432"/>
                    <a:pt x="742399" y="1169829"/>
                    <a:pt x="724855" y="1134226"/>
                  </a:cubicBezTo>
                  <a:cubicBezTo>
                    <a:pt x="720211" y="1125455"/>
                    <a:pt x="720211" y="1115136"/>
                    <a:pt x="718148" y="1105332"/>
                  </a:cubicBezTo>
                  <a:cubicBezTo>
                    <a:pt x="712988" y="1080565"/>
                    <a:pt x="708344" y="1055798"/>
                    <a:pt x="703184" y="1031031"/>
                  </a:cubicBezTo>
                  <a:cubicBezTo>
                    <a:pt x="700604" y="1015552"/>
                    <a:pt x="701120" y="1015552"/>
                    <a:pt x="686157" y="1016068"/>
                  </a:cubicBezTo>
                  <a:close/>
                  <a:moveTo>
                    <a:pt x="624240" y="791102"/>
                  </a:moveTo>
                  <a:cubicBezTo>
                    <a:pt x="720211" y="788522"/>
                    <a:pt x="791416" y="716801"/>
                    <a:pt x="790900" y="623925"/>
                  </a:cubicBezTo>
                  <a:cubicBezTo>
                    <a:pt x="790384" y="528985"/>
                    <a:pt x="717632" y="457780"/>
                    <a:pt x="624240" y="458296"/>
                  </a:cubicBezTo>
                  <a:cubicBezTo>
                    <a:pt x="530332" y="458296"/>
                    <a:pt x="458095" y="530533"/>
                    <a:pt x="458095" y="624441"/>
                  </a:cubicBezTo>
                  <a:cubicBezTo>
                    <a:pt x="458095" y="718349"/>
                    <a:pt x="530848" y="788522"/>
                    <a:pt x="624240" y="791102"/>
                  </a:cubicBezTo>
                  <a:close/>
                </a:path>
              </a:pathLst>
            </a:custGeom>
            <a:solidFill>
              <a:schemeClr val="lt1">
                <a:alpha val="470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3" name="Google Shape;213;p51"/>
            <p:cNvGrpSpPr/>
            <p:nvPr/>
          </p:nvGrpSpPr>
          <p:grpSpPr>
            <a:xfrm rot="2246763">
              <a:off x="932314" y="2900862"/>
              <a:ext cx="3054679" cy="1218879"/>
              <a:chOff x="1727363" y="3556278"/>
              <a:chExt cx="3054679" cy="1218879"/>
            </a:xfrm>
          </p:grpSpPr>
          <p:sp>
            <p:nvSpPr>
              <p:cNvPr id="214" name="Google Shape;214;p51"/>
              <p:cNvSpPr/>
              <p:nvPr/>
            </p:nvSpPr>
            <p:spPr>
              <a:xfrm>
                <a:off x="2753518" y="3683131"/>
                <a:ext cx="796648" cy="799367"/>
              </a:xfrm>
              <a:custGeom>
                <a:avLst/>
                <a:gdLst/>
                <a:ahLst/>
                <a:cxnLst/>
                <a:rect l="l" t="t" r="r" b="b"/>
                <a:pathLst>
                  <a:path w="1511813" h="1516973" extrusionOk="0">
                    <a:moveTo>
                      <a:pt x="817500" y="1518710"/>
                    </a:moveTo>
                    <a:cubicBezTo>
                      <a:pt x="809245" y="1520774"/>
                      <a:pt x="805633" y="1516130"/>
                      <a:pt x="802537" y="1507875"/>
                    </a:cubicBezTo>
                    <a:cubicBezTo>
                      <a:pt x="795829" y="1486204"/>
                      <a:pt x="788090" y="1464532"/>
                      <a:pt x="780866" y="1442862"/>
                    </a:cubicBezTo>
                    <a:cubicBezTo>
                      <a:pt x="774674" y="1424286"/>
                      <a:pt x="777770" y="1404679"/>
                      <a:pt x="776738" y="1385072"/>
                    </a:cubicBezTo>
                    <a:cubicBezTo>
                      <a:pt x="776222" y="1369593"/>
                      <a:pt x="775706" y="1370109"/>
                      <a:pt x="760227" y="1369593"/>
                    </a:cubicBezTo>
                    <a:cubicBezTo>
                      <a:pt x="738556" y="1369593"/>
                      <a:pt x="716369" y="1368045"/>
                      <a:pt x="694698" y="1366497"/>
                    </a:cubicBezTo>
                    <a:cubicBezTo>
                      <a:pt x="683346" y="1365465"/>
                      <a:pt x="676638" y="1365981"/>
                      <a:pt x="676638" y="1379912"/>
                    </a:cubicBezTo>
                    <a:cubicBezTo>
                      <a:pt x="676638" y="1424286"/>
                      <a:pt x="655483" y="1462469"/>
                      <a:pt x="637940" y="1501683"/>
                    </a:cubicBezTo>
                    <a:cubicBezTo>
                      <a:pt x="634844" y="1508907"/>
                      <a:pt x="630716" y="1510454"/>
                      <a:pt x="622977" y="1508907"/>
                    </a:cubicBezTo>
                    <a:cubicBezTo>
                      <a:pt x="556416" y="1496523"/>
                      <a:pt x="492434" y="1475368"/>
                      <a:pt x="430517" y="1447505"/>
                    </a:cubicBezTo>
                    <a:cubicBezTo>
                      <a:pt x="423294" y="1443893"/>
                      <a:pt x="420198" y="1440282"/>
                      <a:pt x="422262" y="1431510"/>
                    </a:cubicBezTo>
                    <a:cubicBezTo>
                      <a:pt x="427421" y="1409323"/>
                      <a:pt x="431033" y="1386620"/>
                      <a:pt x="435677" y="1364433"/>
                    </a:cubicBezTo>
                    <a:cubicBezTo>
                      <a:pt x="439805" y="1344310"/>
                      <a:pt x="452704" y="1327798"/>
                      <a:pt x="461992" y="1310255"/>
                    </a:cubicBezTo>
                    <a:cubicBezTo>
                      <a:pt x="467152" y="1300452"/>
                      <a:pt x="466120" y="1295808"/>
                      <a:pt x="456316" y="1290132"/>
                    </a:cubicBezTo>
                    <a:cubicBezTo>
                      <a:pt x="435677" y="1278265"/>
                      <a:pt x="415554" y="1264849"/>
                      <a:pt x="395431" y="1251434"/>
                    </a:cubicBezTo>
                    <a:cubicBezTo>
                      <a:pt x="388207" y="1246274"/>
                      <a:pt x="383563" y="1246274"/>
                      <a:pt x="378919" y="1254014"/>
                    </a:cubicBezTo>
                    <a:cubicBezTo>
                      <a:pt x="356216" y="1293228"/>
                      <a:pt x="319066" y="1317479"/>
                      <a:pt x="283464" y="1342246"/>
                    </a:cubicBezTo>
                    <a:cubicBezTo>
                      <a:pt x="276240" y="1346890"/>
                      <a:pt x="272112" y="1346374"/>
                      <a:pt x="265920" y="1341214"/>
                    </a:cubicBezTo>
                    <a:cubicBezTo>
                      <a:pt x="214323" y="1297356"/>
                      <a:pt x="169433" y="1246790"/>
                      <a:pt x="130218" y="1191580"/>
                    </a:cubicBezTo>
                    <a:cubicBezTo>
                      <a:pt x="125575" y="1185389"/>
                      <a:pt x="125059" y="1180745"/>
                      <a:pt x="130734" y="1174553"/>
                    </a:cubicBezTo>
                    <a:cubicBezTo>
                      <a:pt x="146730" y="1157010"/>
                      <a:pt x="161177" y="1138435"/>
                      <a:pt x="177688" y="1121408"/>
                    </a:cubicBezTo>
                    <a:cubicBezTo>
                      <a:pt x="191104" y="1107476"/>
                      <a:pt x="209163" y="1099221"/>
                      <a:pt x="225674" y="1089417"/>
                    </a:cubicBezTo>
                    <a:cubicBezTo>
                      <a:pt x="236510" y="1083225"/>
                      <a:pt x="237026" y="1078065"/>
                      <a:pt x="230834" y="1067230"/>
                    </a:cubicBezTo>
                    <a:cubicBezTo>
                      <a:pt x="218967" y="1047107"/>
                      <a:pt x="208647" y="1025436"/>
                      <a:pt x="198327" y="1004281"/>
                    </a:cubicBezTo>
                    <a:cubicBezTo>
                      <a:pt x="194716" y="997057"/>
                      <a:pt x="192136" y="993445"/>
                      <a:pt x="183880" y="998089"/>
                    </a:cubicBezTo>
                    <a:cubicBezTo>
                      <a:pt x="147246" y="1017180"/>
                      <a:pt x="108031" y="1024920"/>
                      <a:pt x="67269" y="1025952"/>
                    </a:cubicBezTo>
                    <a:cubicBezTo>
                      <a:pt x="63657" y="1025952"/>
                      <a:pt x="59529" y="1026984"/>
                      <a:pt x="55918" y="1027500"/>
                    </a:cubicBezTo>
                    <a:cubicBezTo>
                      <a:pt x="48694" y="1028532"/>
                      <a:pt x="44050" y="1025952"/>
                      <a:pt x="41470" y="1018212"/>
                    </a:cubicBezTo>
                    <a:cubicBezTo>
                      <a:pt x="21347" y="960939"/>
                      <a:pt x="6384" y="902117"/>
                      <a:pt x="1224" y="841748"/>
                    </a:cubicBezTo>
                    <a:cubicBezTo>
                      <a:pt x="-1872" y="808725"/>
                      <a:pt x="-1356" y="809241"/>
                      <a:pt x="30635" y="797374"/>
                    </a:cubicBezTo>
                    <a:cubicBezTo>
                      <a:pt x="64173" y="784474"/>
                      <a:pt x="98744" y="775703"/>
                      <a:pt x="134862" y="778799"/>
                    </a:cubicBezTo>
                    <a:cubicBezTo>
                      <a:pt x="144150" y="779315"/>
                      <a:pt x="147246" y="775187"/>
                      <a:pt x="147246" y="765899"/>
                    </a:cubicBezTo>
                    <a:cubicBezTo>
                      <a:pt x="147246" y="742680"/>
                      <a:pt x="148278" y="719461"/>
                      <a:pt x="150342" y="696242"/>
                    </a:cubicBezTo>
                    <a:cubicBezTo>
                      <a:pt x="151373" y="685923"/>
                      <a:pt x="150858" y="678699"/>
                      <a:pt x="137442" y="678699"/>
                    </a:cubicBezTo>
                    <a:cubicBezTo>
                      <a:pt x="92552" y="678699"/>
                      <a:pt x="53854" y="657544"/>
                      <a:pt x="14639" y="639485"/>
                    </a:cubicBezTo>
                    <a:cubicBezTo>
                      <a:pt x="7932" y="636389"/>
                      <a:pt x="6384" y="632261"/>
                      <a:pt x="7932" y="625037"/>
                    </a:cubicBezTo>
                    <a:cubicBezTo>
                      <a:pt x="20315" y="558476"/>
                      <a:pt x="40954" y="494495"/>
                      <a:pt x="69333" y="432578"/>
                    </a:cubicBezTo>
                    <a:cubicBezTo>
                      <a:pt x="72945" y="424838"/>
                      <a:pt x="77073" y="421742"/>
                      <a:pt x="86360" y="423806"/>
                    </a:cubicBezTo>
                    <a:cubicBezTo>
                      <a:pt x="107515" y="428450"/>
                      <a:pt x="129186" y="432578"/>
                      <a:pt x="150858" y="436706"/>
                    </a:cubicBezTo>
                    <a:cubicBezTo>
                      <a:pt x="171497" y="440833"/>
                      <a:pt x="188008" y="453733"/>
                      <a:pt x="206583" y="463536"/>
                    </a:cubicBezTo>
                    <a:cubicBezTo>
                      <a:pt x="216903" y="468696"/>
                      <a:pt x="221546" y="467664"/>
                      <a:pt x="227738" y="457345"/>
                    </a:cubicBezTo>
                    <a:cubicBezTo>
                      <a:pt x="239606" y="436706"/>
                      <a:pt x="253021" y="416582"/>
                      <a:pt x="266952" y="396459"/>
                    </a:cubicBezTo>
                    <a:cubicBezTo>
                      <a:pt x="271596" y="389752"/>
                      <a:pt x="271596" y="385108"/>
                      <a:pt x="264373" y="380980"/>
                    </a:cubicBezTo>
                    <a:cubicBezTo>
                      <a:pt x="225158" y="357761"/>
                      <a:pt x="200391" y="320611"/>
                      <a:pt x="175108" y="284492"/>
                    </a:cubicBezTo>
                    <a:cubicBezTo>
                      <a:pt x="170465" y="277785"/>
                      <a:pt x="170981" y="273657"/>
                      <a:pt x="176140" y="267981"/>
                    </a:cubicBezTo>
                    <a:cubicBezTo>
                      <a:pt x="219998" y="216383"/>
                      <a:pt x="270048" y="171493"/>
                      <a:pt x="325258" y="132279"/>
                    </a:cubicBezTo>
                    <a:cubicBezTo>
                      <a:pt x="331966" y="127635"/>
                      <a:pt x="336609" y="126603"/>
                      <a:pt x="343317" y="132795"/>
                    </a:cubicBezTo>
                    <a:cubicBezTo>
                      <a:pt x="360344" y="148274"/>
                      <a:pt x="378404" y="162722"/>
                      <a:pt x="395431" y="178717"/>
                    </a:cubicBezTo>
                    <a:cubicBezTo>
                      <a:pt x="409362" y="191616"/>
                      <a:pt x="416070" y="209160"/>
                      <a:pt x="426389" y="224639"/>
                    </a:cubicBezTo>
                    <a:cubicBezTo>
                      <a:pt x="437741" y="241666"/>
                      <a:pt x="435161" y="240634"/>
                      <a:pt x="451156" y="231347"/>
                    </a:cubicBezTo>
                    <a:cubicBezTo>
                      <a:pt x="470763" y="219995"/>
                      <a:pt x="491403" y="209676"/>
                      <a:pt x="512042" y="200388"/>
                    </a:cubicBezTo>
                    <a:cubicBezTo>
                      <a:pt x="521329" y="196260"/>
                      <a:pt x="522361" y="192132"/>
                      <a:pt x="518233" y="183877"/>
                    </a:cubicBezTo>
                    <a:cubicBezTo>
                      <a:pt x="499142" y="148274"/>
                      <a:pt x="492434" y="109576"/>
                      <a:pt x="491403" y="69846"/>
                    </a:cubicBezTo>
                    <a:cubicBezTo>
                      <a:pt x="491403" y="66234"/>
                      <a:pt x="490371" y="62106"/>
                      <a:pt x="489855" y="58494"/>
                    </a:cubicBezTo>
                    <a:cubicBezTo>
                      <a:pt x="488307" y="50239"/>
                      <a:pt x="491403" y="46111"/>
                      <a:pt x="499658" y="43015"/>
                    </a:cubicBezTo>
                    <a:cubicBezTo>
                      <a:pt x="563123" y="20312"/>
                      <a:pt x="628653" y="6380"/>
                      <a:pt x="695730" y="189"/>
                    </a:cubicBezTo>
                    <a:cubicBezTo>
                      <a:pt x="706049" y="-843"/>
                      <a:pt x="710693" y="2253"/>
                      <a:pt x="713273" y="12056"/>
                    </a:cubicBezTo>
                    <a:cubicBezTo>
                      <a:pt x="715337" y="19796"/>
                      <a:pt x="717917" y="27536"/>
                      <a:pt x="721012" y="35275"/>
                    </a:cubicBezTo>
                    <a:cubicBezTo>
                      <a:pt x="734428" y="67266"/>
                      <a:pt x="741136" y="99772"/>
                      <a:pt x="738556" y="134343"/>
                    </a:cubicBezTo>
                    <a:cubicBezTo>
                      <a:pt x="737524" y="145694"/>
                      <a:pt x="742168" y="148790"/>
                      <a:pt x="753519" y="148790"/>
                    </a:cubicBezTo>
                    <a:cubicBezTo>
                      <a:pt x="775706" y="148274"/>
                      <a:pt x="797893" y="149822"/>
                      <a:pt x="820596" y="151886"/>
                    </a:cubicBezTo>
                    <a:cubicBezTo>
                      <a:pt x="831948" y="152918"/>
                      <a:pt x="838655" y="152402"/>
                      <a:pt x="838655" y="138471"/>
                    </a:cubicBezTo>
                    <a:cubicBezTo>
                      <a:pt x="838655" y="94097"/>
                      <a:pt x="859810" y="55914"/>
                      <a:pt x="877354" y="16700"/>
                    </a:cubicBezTo>
                    <a:cubicBezTo>
                      <a:pt x="880449" y="9476"/>
                      <a:pt x="885093" y="7928"/>
                      <a:pt x="892317" y="9476"/>
                    </a:cubicBezTo>
                    <a:cubicBezTo>
                      <a:pt x="958878" y="21860"/>
                      <a:pt x="1022859" y="42499"/>
                      <a:pt x="1084777" y="70878"/>
                    </a:cubicBezTo>
                    <a:cubicBezTo>
                      <a:pt x="1092000" y="74489"/>
                      <a:pt x="1095096" y="78617"/>
                      <a:pt x="1093032" y="86873"/>
                    </a:cubicBezTo>
                    <a:cubicBezTo>
                      <a:pt x="1088388" y="108544"/>
                      <a:pt x="1084261" y="130731"/>
                      <a:pt x="1079617" y="152402"/>
                    </a:cubicBezTo>
                    <a:cubicBezTo>
                      <a:pt x="1075489" y="172525"/>
                      <a:pt x="1062590" y="189036"/>
                      <a:pt x="1053302" y="206580"/>
                    </a:cubicBezTo>
                    <a:cubicBezTo>
                      <a:pt x="1047626" y="217415"/>
                      <a:pt x="1048658" y="222575"/>
                      <a:pt x="1060010" y="228251"/>
                    </a:cubicBezTo>
                    <a:cubicBezTo>
                      <a:pt x="1080133" y="239602"/>
                      <a:pt x="1099740" y="252502"/>
                      <a:pt x="1118315" y="265917"/>
                    </a:cubicBezTo>
                    <a:cubicBezTo>
                      <a:pt x="1126571" y="272109"/>
                      <a:pt x="1131214" y="271593"/>
                      <a:pt x="1136374" y="262821"/>
                    </a:cubicBezTo>
                    <a:cubicBezTo>
                      <a:pt x="1159077" y="223607"/>
                      <a:pt x="1196744" y="199872"/>
                      <a:pt x="1232346" y="174589"/>
                    </a:cubicBezTo>
                    <a:cubicBezTo>
                      <a:pt x="1238538" y="170461"/>
                      <a:pt x="1242666" y="170977"/>
                      <a:pt x="1247825" y="175621"/>
                    </a:cubicBezTo>
                    <a:cubicBezTo>
                      <a:pt x="1299939" y="219995"/>
                      <a:pt x="1345345" y="270045"/>
                      <a:pt x="1384559" y="325770"/>
                    </a:cubicBezTo>
                    <a:cubicBezTo>
                      <a:pt x="1389203" y="331962"/>
                      <a:pt x="1389719" y="336606"/>
                      <a:pt x="1384043" y="342798"/>
                    </a:cubicBezTo>
                    <a:cubicBezTo>
                      <a:pt x="1368048" y="360857"/>
                      <a:pt x="1352569" y="379432"/>
                      <a:pt x="1336057" y="396975"/>
                    </a:cubicBezTo>
                    <a:cubicBezTo>
                      <a:pt x="1323674" y="409875"/>
                      <a:pt x="1306131" y="417098"/>
                      <a:pt x="1291167" y="426902"/>
                    </a:cubicBezTo>
                    <a:cubicBezTo>
                      <a:pt x="1276720" y="436706"/>
                      <a:pt x="1276720" y="436190"/>
                      <a:pt x="1284976" y="451153"/>
                    </a:cubicBezTo>
                    <a:cubicBezTo>
                      <a:pt x="1295811" y="471792"/>
                      <a:pt x="1306647" y="492431"/>
                      <a:pt x="1316450" y="513070"/>
                    </a:cubicBezTo>
                    <a:cubicBezTo>
                      <a:pt x="1320062" y="520294"/>
                      <a:pt x="1323158" y="523390"/>
                      <a:pt x="1330898" y="519262"/>
                    </a:cubicBezTo>
                    <a:cubicBezTo>
                      <a:pt x="1367532" y="500171"/>
                      <a:pt x="1406746" y="492431"/>
                      <a:pt x="1447509" y="491399"/>
                    </a:cubicBezTo>
                    <a:cubicBezTo>
                      <a:pt x="1451120" y="491399"/>
                      <a:pt x="1455248" y="490367"/>
                      <a:pt x="1458860" y="489851"/>
                    </a:cubicBezTo>
                    <a:cubicBezTo>
                      <a:pt x="1466600" y="488819"/>
                      <a:pt x="1470728" y="491399"/>
                      <a:pt x="1473307" y="499139"/>
                    </a:cubicBezTo>
                    <a:cubicBezTo>
                      <a:pt x="1493431" y="556412"/>
                      <a:pt x="1508394" y="615234"/>
                      <a:pt x="1513554" y="675603"/>
                    </a:cubicBezTo>
                    <a:cubicBezTo>
                      <a:pt x="1513554" y="676635"/>
                      <a:pt x="1513554" y="678183"/>
                      <a:pt x="1514070" y="679215"/>
                    </a:cubicBezTo>
                    <a:cubicBezTo>
                      <a:pt x="1518713" y="714301"/>
                      <a:pt x="1519745" y="706046"/>
                      <a:pt x="1490335" y="717397"/>
                    </a:cubicBezTo>
                    <a:cubicBezTo>
                      <a:pt x="1454732" y="730813"/>
                      <a:pt x="1418614" y="741648"/>
                      <a:pt x="1379916" y="738036"/>
                    </a:cubicBezTo>
                    <a:cubicBezTo>
                      <a:pt x="1371144" y="737004"/>
                      <a:pt x="1368048" y="740616"/>
                      <a:pt x="1367532" y="749904"/>
                    </a:cubicBezTo>
                    <a:cubicBezTo>
                      <a:pt x="1367016" y="774155"/>
                      <a:pt x="1365984" y="797890"/>
                      <a:pt x="1363920" y="822141"/>
                    </a:cubicBezTo>
                    <a:cubicBezTo>
                      <a:pt x="1363404" y="831944"/>
                      <a:pt x="1363920" y="838136"/>
                      <a:pt x="1375788" y="838136"/>
                    </a:cubicBezTo>
                    <a:cubicBezTo>
                      <a:pt x="1420678" y="838136"/>
                      <a:pt x="1459376" y="858775"/>
                      <a:pt x="1498590" y="876834"/>
                    </a:cubicBezTo>
                    <a:cubicBezTo>
                      <a:pt x="1505298" y="879930"/>
                      <a:pt x="1507878" y="883542"/>
                      <a:pt x="1506330" y="891798"/>
                    </a:cubicBezTo>
                    <a:cubicBezTo>
                      <a:pt x="1493947" y="958875"/>
                      <a:pt x="1472791" y="1023372"/>
                      <a:pt x="1444413" y="1085289"/>
                    </a:cubicBezTo>
                    <a:cubicBezTo>
                      <a:pt x="1441317" y="1092513"/>
                      <a:pt x="1437189" y="1094577"/>
                      <a:pt x="1429449" y="1093029"/>
                    </a:cubicBezTo>
                    <a:cubicBezTo>
                      <a:pt x="1386623" y="1085289"/>
                      <a:pt x="1343797" y="1078581"/>
                      <a:pt x="1306647" y="1052783"/>
                    </a:cubicBezTo>
                    <a:cubicBezTo>
                      <a:pt x="1297875" y="1046591"/>
                      <a:pt x="1293231" y="1048655"/>
                      <a:pt x="1287556" y="1057942"/>
                    </a:cubicBezTo>
                    <a:cubicBezTo>
                      <a:pt x="1275688" y="1078581"/>
                      <a:pt x="1262273" y="1098705"/>
                      <a:pt x="1248857" y="1118828"/>
                    </a:cubicBezTo>
                    <a:cubicBezTo>
                      <a:pt x="1244214" y="1125535"/>
                      <a:pt x="1242150" y="1130179"/>
                      <a:pt x="1250405" y="1135339"/>
                    </a:cubicBezTo>
                    <a:cubicBezTo>
                      <a:pt x="1289620" y="1158558"/>
                      <a:pt x="1313871" y="1194676"/>
                      <a:pt x="1339153" y="1230795"/>
                    </a:cubicBezTo>
                    <a:cubicBezTo>
                      <a:pt x="1344313" y="1238018"/>
                      <a:pt x="1343797" y="1242662"/>
                      <a:pt x="1337605" y="1249370"/>
                    </a:cubicBezTo>
                    <a:cubicBezTo>
                      <a:pt x="1293747" y="1300968"/>
                      <a:pt x="1244214" y="1345342"/>
                      <a:pt x="1189004" y="1384040"/>
                    </a:cubicBezTo>
                    <a:cubicBezTo>
                      <a:pt x="1182296" y="1388684"/>
                      <a:pt x="1177652" y="1389716"/>
                      <a:pt x="1170945" y="1383524"/>
                    </a:cubicBezTo>
                    <a:cubicBezTo>
                      <a:pt x="1153918" y="1368045"/>
                      <a:pt x="1135858" y="1353597"/>
                      <a:pt x="1118831" y="1337602"/>
                    </a:cubicBezTo>
                    <a:cubicBezTo>
                      <a:pt x="1104384" y="1324187"/>
                      <a:pt x="1096644" y="1306128"/>
                      <a:pt x="1086840" y="1289616"/>
                    </a:cubicBezTo>
                    <a:cubicBezTo>
                      <a:pt x="1080133" y="1278265"/>
                      <a:pt x="1074973" y="1277749"/>
                      <a:pt x="1064137" y="1284456"/>
                    </a:cubicBezTo>
                    <a:cubicBezTo>
                      <a:pt x="1044530" y="1296324"/>
                      <a:pt x="1023375" y="1306643"/>
                      <a:pt x="1002220" y="1316447"/>
                    </a:cubicBezTo>
                    <a:cubicBezTo>
                      <a:pt x="993449" y="1320575"/>
                      <a:pt x="991385" y="1324703"/>
                      <a:pt x="996028" y="1332958"/>
                    </a:cubicBezTo>
                    <a:cubicBezTo>
                      <a:pt x="1015120" y="1368561"/>
                      <a:pt x="1021827" y="1407259"/>
                      <a:pt x="1022859" y="1446989"/>
                    </a:cubicBezTo>
                    <a:cubicBezTo>
                      <a:pt x="1022859" y="1451117"/>
                      <a:pt x="1023891" y="1455245"/>
                      <a:pt x="1024407" y="1459889"/>
                    </a:cubicBezTo>
                    <a:cubicBezTo>
                      <a:pt x="1025439" y="1466596"/>
                      <a:pt x="1022859" y="1470724"/>
                      <a:pt x="1015636" y="1473304"/>
                    </a:cubicBezTo>
                    <a:cubicBezTo>
                      <a:pt x="970745" y="1493943"/>
                      <a:pt x="870646" y="1516130"/>
                      <a:pt x="817500" y="1518710"/>
                    </a:cubicBezTo>
                    <a:close/>
                    <a:moveTo>
                      <a:pt x="758163" y="1148238"/>
                    </a:moveTo>
                    <a:cubicBezTo>
                      <a:pt x="974357" y="1144627"/>
                      <a:pt x="1145146" y="976418"/>
                      <a:pt x="1145146" y="758675"/>
                    </a:cubicBezTo>
                    <a:cubicBezTo>
                      <a:pt x="1145146" y="542481"/>
                      <a:pt x="974357" y="371176"/>
                      <a:pt x="757131" y="371176"/>
                    </a:cubicBezTo>
                    <a:cubicBezTo>
                      <a:pt x="539904" y="371176"/>
                      <a:pt x="368600" y="542481"/>
                      <a:pt x="368600" y="759707"/>
                    </a:cubicBezTo>
                    <a:cubicBezTo>
                      <a:pt x="369116" y="977966"/>
                      <a:pt x="541452" y="1145659"/>
                      <a:pt x="758163" y="1148238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5" name="Google Shape;215;p51"/>
              <p:cNvGrpSpPr/>
              <p:nvPr/>
            </p:nvGrpSpPr>
            <p:grpSpPr>
              <a:xfrm>
                <a:off x="3563163" y="3556278"/>
                <a:ext cx="1218879" cy="1218879"/>
                <a:chOff x="3264582" y="1870309"/>
                <a:chExt cx="1774962" cy="1774962"/>
              </a:xfrm>
            </p:grpSpPr>
            <p:sp>
              <p:nvSpPr>
                <p:cNvPr id="216" name="Google Shape;216;p51"/>
                <p:cNvSpPr/>
                <p:nvPr/>
              </p:nvSpPr>
              <p:spPr>
                <a:xfrm>
                  <a:off x="3264582" y="1870309"/>
                  <a:ext cx="1774962" cy="177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4962" h="1774962" extrusionOk="0">
                      <a:moveTo>
                        <a:pt x="894776" y="1775736"/>
                      </a:moveTo>
                      <a:cubicBezTo>
                        <a:pt x="880845" y="1775736"/>
                        <a:pt x="866397" y="1775736"/>
                        <a:pt x="852466" y="1775736"/>
                      </a:cubicBezTo>
                      <a:cubicBezTo>
                        <a:pt x="844726" y="1775736"/>
                        <a:pt x="840599" y="1772640"/>
                        <a:pt x="839567" y="1764901"/>
                      </a:cubicBezTo>
                      <a:cubicBezTo>
                        <a:pt x="833375" y="1731878"/>
                        <a:pt x="826151" y="1699371"/>
                        <a:pt x="819960" y="1666349"/>
                      </a:cubicBezTo>
                      <a:cubicBezTo>
                        <a:pt x="817896" y="1656545"/>
                        <a:pt x="820992" y="1646742"/>
                        <a:pt x="822024" y="1636938"/>
                      </a:cubicBezTo>
                      <a:cubicBezTo>
                        <a:pt x="823056" y="1628682"/>
                        <a:pt x="820992" y="1624555"/>
                        <a:pt x="811704" y="1623523"/>
                      </a:cubicBezTo>
                      <a:cubicBezTo>
                        <a:pt x="772490" y="1619395"/>
                        <a:pt x="733275" y="1612171"/>
                        <a:pt x="695093" y="1601852"/>
                      </a:cubicBezTo>
                      <a:cubicBezTo>
                        <a:pt x="686837" y="1599788"/>
                        <a:pt x="682194" y="1602368"/>
                        <a:pt x="680130" y="1610623"/>
                      </a:cubicBezTo>
                      <a:cubicBezTo>
                        <a:pt x="669294" y="1655513"/>
                        <a:pt x="636788" y="1688020"/>
                        <a:pt x="615116" y="1727234"/>
                      </a:cubicBezTo>
                      <a:cubicBezTo>
                        <a:pt x="612537" y="1731878"/>
                        <a:pt x="608409" y="1731878"/>
                        <a:pt x="603765" y="1730330"/>
                      </a:cubicBezTo>
                      <a:cubicBezTo>
                        <a:pt x="572807" y="1720011"/>
                        <a:pt x="542364" y="1707627"/>
                        <a:pt x="512953" y="1694212"/>
                      </a:cubicBezTo>
                      <a:cubicBezTo>
                        <a:pt x="506761" y="1691632"/>
                        <a:pt x="506245" y="1686988"/>
                        <a:pt x="507277" y="1681828"/>
                      </a:cubicBezTo>
                      <a:cubicBezTo>
                        <a:pt x="513985" y="1648806"/>
                        <a:pt x="519661" y="1615783"/>
                        <a:pt x="527400" y="1583277"/>
                      </a:cubicBezTo>
                      <a:cubicBezTo>
                        <a:pt x="529980" y="1572441"/>
                        <a:pt x="536172" y="1562637"/>
                        <a:pt x="541848" y="1552834"/>
                      </a:cubicBezTo>
                      <a:cubicBezTo>
                        <a:pt x="545460" y="1546642"/>
                        <a:pt x="544428" y="1543030"/>
                        <a:pt x="537720" y="1539418"/>
                      </a:cubicBezTo>
                      <a:cubicBezTo>
                        <a:pt x="501601" y="1520327"/>
                        <a:pt x="467547" y="1497624"/>
                        <a:pt x="435041" y="1472857"/>
                      </a:cubicBezTo>
                      <a:cubicBezTo>
                        <a:pt x="429365" y="1468214"/>
                        <a:pt x="425237" y="1468214"/>
                        <a:pt x="420593" y="1474921"/>
                      </a:cubicBezTo>
                      <a:cubicBezTo>
                        <a:pt x="393762" y="1512588"/>
                        <a:pt x="350936" y="1531163"/>
                        <a:pt x="315334" y="1559026"/>
                      </a:cubicBezTo>
                      <a:cubicBezTo>
                        <a:pt x="310690" y="1562637"/>
                        <a:pt x="307078" y="1561090"/>
                        <a:pt x="302950" y="1557478"/>
                      </a:cubicBezTo>
                      <a:cubicBezTo>
                        <a:pt x="278699" y="1536323"/>
                        <a:pt x="255996" y="1513104"/>
                        <a:pt x="233809" y="1490401"/>
                      </a:cubicBezTo>
                      <a:cubicBezTo>
                        <a:pt x="229682" y="1485757"/>
                        <a:pt x="229165" y="1482145"/>
                        <a:pt x="232777" y="1476985"/>
                      </a:cubicBezTo>
                      <a:cubicBezTo>
                        <a:pt x="251352" y="1449122"/>
                        <a:pt x="269928" y="1421260"/>
                        <a:pt x="289019" y="1393397"/>
                      </a:cubicBezTo>
                      <a:cubicBezTo>
                        <a:pt x="295210" y="1384625"/>
                        <a:pt x="304498" y="1378949"/>
                        <a:pt x="312754" y="1371726"/>
                      </a:cubicBezTo>
                      <a:cubicBezTo>
                        <a:pt x="318946" y="1366566"/>
                        <a:pt x="319978" y="1361922"/>
                        <a:pt x="314818" y="1355731"/>
                      </a:cubicBezTo>
                      <a:cubicBezTo>
                        <a:pt x="289535" y="1324256"/>
                        <a:pt x="266316" y="1291233"/>
                        <a:pt x="246193" y="1255631"/>
                      </a:cubicBezTo>
                      <a:cubicBezTo>
                        <a:pt x="241549" y="1247375"/>
                        <a:pt x="236905" y="1248923"/>
                        <a:pt x="230713" y="1253051"/>
                      </a:cubicBezTo>
                      <a:cubicBezTo>
                        <a:pt x="191499" y="1277302"/>
                        <a:pt x="145577" y="1277818"/>
                        <a:pt x="102751" y="1289685"/>
                      </a:cubicBezTo>
                      <a:cubicBezTo>
                        <a:pt x="97075" y="1291233"/>
                        <a:pt x="93979" y="1288137"/>
                        <a:pt x="91916" y="1282978"/>
                      </a:cubicBezTo>
                      <a:cubicBezTo>
                        <a:pt x="77984" y="1254083"/>
                        <a:pt x="65085" y="1224156"/>
                        <a:pt x="53733" y="1194230"/>
                      </a:cubicBezTo>
                      <a:cubicBezTo>
                        <a:pt x="51669" y="1188038"/>
                        <a:pt x="53217" y="1184426"/>
                        <a:pt x="58377" y="1181330"/>
                      </a:cubicBezTo>
                      <a:cubicBezTo>
                        <a:pt x="86240" y="1162755"/>
                        <a:pt x="113587" y="1143664"/>
                        <a:pt x="142481" y="1125605"/>
                      </a:cubicBezTo>
                      <a:cubicBezTo>
                        <a:pt x="151769" y="1119929"/>
                        <a:pt x="163120" y="1117349"/>
                        <a:pt x="173956" y="1114253"/>
                      </a:cubicBezTo>
                      <a:cubicBezTo>
                        <a:pt x="180664" y="1112189"/>
                        <a:pt x="182727" y="1109093"/>
                        <a:pt x="180664" y="1101870"/>
                      </a:cubicBezTo>
                      <a:cubicBezTo>
                        <a:pt x="168796" y="1062139"/>
                        <a:pt x="160541" y="1021893"/>
                        <a:pt x="154865" y="981131"/>
                      </a:cubicBezTo>
                      <a:cubicBezTo>
                        <a:pt x="153833" y="974423"/>
                        <a:pt x="150737" y="972359"/>
                        <a:pt x="144029" y="973391"/>
                      </a:cubicBezTo>
                      <a:cubicBezTo>
                        <a:pt x="98107" y="981131"/>
                        <a:pt x="54765" y="963588"/>
                        <a:pt x="10391" y="958428"/>
                      </a:cubicBezTo>
                      <a:cubicBezTo>
                        <a:pt x="4715" y="957912"/>
                        <a:pt x="2652" y="954300"/>
                        <a:pt x="2135" y="948624"/>
                      </a:cubicBezTo>
                      <a:cubicBezTo>
                        <a:pt x="-960" y="916118"/>
                        <a:pt x="72" y="883611"/>
                        <a:pt x="588" y="850589"/>
                      </a:cubicBezTo>
                      <a:cubicBezTo>
                        <a:pt x="588" y="844397"/>
                        <a:pt x="4715" y="841817"/>
                        <a:pt x="10391" y="840785"/>
                      </a:cubicBezTo>
                      <a:cubicBezTo>
                        <a:pt x="43930" y="834077"/>
                        <a:pt x="76952" y="827370"/>
                        <a:pt x="110491" y="820662"/>
                      </a:cubicBezTo>
                      <a:cubicBezTo>
                        <a:pt x="120294" y="818598"/>
                        <a:pt x="130098" y="821694"/>
                        <a:pt x="139901" y="822726"/>
                      </a:cubicBezTo>
                      <a:cubicBezTo>
                        <a:pt x="148157" y="823758"/>
                        <a:pt x="152285" y="820662"/>
                        <a:pt x="153317" y="811890"/>
                      </a:cubicBezTo>
                      <a:cubicBezTo>
                        <a:pt x="157445" y="773192"/>
                        <a:pt x="164668" y="734494"/>
                        <a:pt x="174472" y="696827"/>
                      </a:cubicBezTo>
                      <a:cubicBezTo>
                        <a:pt x="177052" y="687024"/>
                        <a:pt x="173440" y="682380"/>
                        <a:pt x="164152" y="680316"/>
                      </a:cubicBezTo>
                      <a:cubicBezTo>
                        <a:pt x="120294" y="668965"/>
                        <a:pt x="87272" y="636974"/>
                        <a:pt x="49090" y="615819"/>
                      </a:cubicBezTo>
                      <a:cubicBezTo>
                        <a:pt x="44961" y="613755"/>
                        <a:pt x="44961" y="610143"/>
                        <a:pt x="45993" y="606015"/>
                      </a:cubicBezTo>
                      <a:cubicBezTo>
                        <a:pt x="56313" y="574541"/>
                        <a:pt x="69212" y="544098"/>
                        <a:pt x="82628" y="513655"/>
                      </a:cubicBezTo>
                      <a:cubicBezTo>
                        <a:pt x="85208" y="507980"/>
                        <a:pt x="89336" y="506948"/>
                        <a:pt x="93979" y="508496"/>
                      </a:cubicBezTo>
                      <a:cubicBezTo>
                        <a:pt x="137322" y="519847"/>
                        <a:pt x="183760" y="518815"/>
                        <a:pt x="224006" y="543066"/>
                      </a:cubicBezTo>
                      <a:cubicBezTo>
                        <a:pt x="230713" y="547194"/>
                        <a:pt x="233809" y="544614"/>
                        <a:pt x="236905" y="538938"/>
                      </a:cubicBezTo>
                      <a:cubicBezTo>
                        <a:pt x="255996" y="503336"/>
                        <a:pt x="278183" y="469281"/>
                        <a:pt x="302434" y="437291"/>
                      </a:cubicBezTo>
                      <a:cubicBezTo>
                        <a:pt x="305530" y="433163"/>
                        <a:pt x="310690" y="428519"/>
                        <a:pt x="302950" y="423359"/>
                      </a:cubicBezTo>
                      <a:cubicBezTo>
                        <a:pt x="273540" y="404268"/>
                        <a:pt x="258576" y="373826"/>
                        <a:pt x="238453" y="346995"/>
                      </a:cubicBezTo>
                      <a:cubicBezTo>
                        <a:pt x="234841" y="342351"/>
                        <a:pt x="232262" y="337707"/>
                        <a:pt x="228650" y="333063"/>
                      </a:cubicBezTo>
                      <a:cubicBezTo>
                        <a:pt x="212654" y="310360"/>
                        <a:pt x="212138" y="309844"/>
                        <a:pt x="230713" y="290237"/>
                      </a:cubicBezTo>
                      <a:cubicBezTo>
                        <a:pt x="248257" y="271662"/>
                        <a:pt x="266316" y="254119"/>
                        <a:pt x="283859" y="236060"/>
                      </a:cubicBezTo>
                      <a:cubicBezTo>
                        <a:pt x="289535" y="230384"/>
                        <a:pt x="294179" y="229868"/>
                        <a:pt x="300370" y="234512"/>
                      </a:cubicBezTo>
                      <a:cubicBezTo>
                        <a:pt x="327201" y="252571"/>
                        <a:pt x="354032" y="270114"/>
                        <a:pt x="380863" y="288173"/>
                      </a:cubicBezTo>
                      <a:cubicBezTo>
                        <a:pt x="390150" y="294365"/>
                        <a:pt x="396342" y="303137"/>
                        <a:pt x="403050" y="311392"/>
                      </a:cubicBezTo>
                      <a:cubicBezTo>
                        <a:pt x="408726" y="319132"/>
                        <a:pt x="413885" y="320680"/>
                        <a:pt x="422141" y="313972"/>
                      </a:cubicBezTo>
                      <a:cubicBezTo>
                        <a:pt x="452584" y="288689"/>
                        <a:pt x="485606" y="266502"/>
                        <a:pt x="519661" y="246895"/>
                      </a:cubicBezTo>
                      <a:cubicBezTo>
                        <a:pt x="524820" y="243799"/>
                        <a:pt x="529464" y="240703"/>
                        <a:pt x="524820" y="233996"/>
                      </a:cubicBezTo>
                      <a:cubicBezTo>
                        <a:pt x="502633" y="202005"/>
                        <a:pt x="501086" y="163823"/>
                        <a:pt x="492314" y="127704"/>
                      </a:cubicBezTo>
                      <a:cubicBezTo>
                        <a:pt x="484574" y="96230"/>
                        <a:pt x="485606" y="96746"/>
                        <a:pt x="514501" y="82298"/>
                      </a:cubicBezTo>
                      <a:cubicBezTo>
                        <a:pt x="535140" y="71979"/>
                        <a:pt x="557327" y="64239"/>
                        <a:pt x="578482" y="55468"/>
                      </a:cubicBezTo>
                      <a:cubicBezTo>
                        <a:pt x="586222" y="52372"/>
                        <a:pt x="590866" y="52888"/>
                        <a:pt x="595509" y="60111"/>
                      </a:cubicBezTo>
                      <a:cubicBezTo>
                        <a:pt x="613053" y="86942"/>
                        <a:pt x="630596" y="113257"/>
                        <a:pt x="648655" y="139572"/>
                      </a:cubicBezTo>
                      <a:cubicBezTo>
                        <a:pt x="655363" y="149375"/>
                        <a:pt x="657427" y="160727"/>
                        <a:pt x="661039" y="172078"/>
                      </a:cubicBezTo>
                      <a:cubicBezTo>
                        <a:pt x="663618" y="180334"/>
                        <a:pt x="667230" y="182914"/>
                        <a:pt x="675486" y="180334"/>
                      </a:cubicBezTo>
                      <a:cubicBezTo>
                        <a:pt x="713668" y="168983"/>
                        <a:pt x="752882" y="160727"/>
                        <a:pt x="792613" y="155567"/>
                      </a:cubicBezTo>
                      <a:cubicBezTo>
                        <a:pt x="800352" y="154535"/>
                        <a:pt x="802932" y="151439"/>
                        <a:pt x="801900" y="143700"/>
                      </a:cubicBezTo>
                      <a:cubicBezTo>
                        <a:pt x="795193" y="98294"/>
                        <a:pt x="811704" y="55468"/>
                        <a:pt x="816864" y="11094"/>
                      </a:cubicBezTo>
                      <a:cubicBezTo>
                        <a:pt x="817380" y="5934"/>
                        <a:pt x="820476" y="2838"/>
                        <a:pt x="826151" y="2322"/>
                      </a:cubicBezTo>
                      <a:cubicBezTo>
                        <a:pt x="859174" y="-1290"/>
                        <a:pt x="892196" y="258"/>
                        <a:pt x="925219" y="774"/>
                      </a:cubicBezTo>
                      <a:cubicBezTo>
                        <a:pt x="930895" y="774"/>
                        <a:pt x="933475" y="4902"/>
                        <a:pt x="934507" y="10062"/>
                      </a:cubicBezTo>
                      <a:cubicBezTo>
                        <a:pt x="941214" y="43600"/>
                        <a:pt x="948438" y="77139"/>
                        <a:pt x="954114" y="111193"/>
                      </a:cubicBezTo>
                      <a:cubicBezTo>
                        <a:pt x="955662" y="120481"/>
                        <a:pt x="953082" y="130800"/>
                        <a:pt x="952050" y="140604"/>
                      </a:cubicBezTo>
                      <a:cubicBezTo>
                        <a:pt x="951018" y="148343"/>
                        <a:pt x="954114" y="151955"/>
                        <a:pt x="962369" y="152987"/>
                      </a:cubicBezTo>
                      <a:cubicBezTo>
                        <a:pt x="1001584" y="157115"/>
                        <a:pt x="1040798" y="164339"/>
                        <a:pt x="1078980" y="174658"/>
                      </a:cubicBezTo>
                      <a:cubicBezTo>
                        <a:pt x="1085172" y="176206"/>
                        <a:pt x="1091364" y="176722"/>
                        <a:pt x="1093428" y="168467"/>
                      </a:cubicBezTo>
                      <a:cubicBezTo>
                        <a:pt x="1101683" y="130284"/>
                        <a:pt x="1127482" y="101390"/>
                        <a:pt x="1147089" y="69399"/>
                      </a:cubicBezTo>
                      <a:cubicBezTo>
                        <a:pt x="1162569" y="43084"/>
                        <a:pt x="1163601" y="43600"/>
                        <a:pt x="1192495" y="54436"/>
                      </a:cubicBezTo>
                      <a:cubicBezTo>
                        <a:pt x="1214682" y="62691"/>
                        <a:pt x="1236353" y="71979"/>
                        <a:pt x="1258024" y="81266"/>
                      </a:cubicBezTo>
                      <a:cubicBezTo>
                        <a:pt x="1265764" y="84362"/>
                        <a:pt x="1268860" y="88490"/>
                        <a:pt x="1267312" y="96746"/>
                      </a:cubicBezTo>
                      <a:cubicBezTo>
                        <a:pt x="1260604" y="128736"/>
                        <a:pt x="1254928" y="160727"/>
                        <a:pt x="1247705" y="192718"/>
                      </a:cubicBezTo>
                      <a:cubicBezTo>
                        <a:pt x="1245125" y="203553"/>
                        <a:pt x="1238417" y="213873"/>
                        <a:pt x="1233258" y="224192"/>
                      </a:cubicBezTo>
                      <a:cubicBezTo>
                        <a:pt x="1229646" y="230384"/>
                        <a:pt x="1230678" y="233996"/>
                        <a:pt x="1237385" y="237608"/>
                      </a:cubicBezTo>
                      <a:cubicBezTo>
                        <a:pt x="1273504" y="256699"/>
                        <a:pt x="1307558" y="279402"/>
                        <a:pt x="1340065" y="304169"/>
                      </a:cubicBezTo>
                      <a:cubicBezTo>
                        <a:pt x="1345741" y="308812"/>
                        <a:pt x="1349868" y="309328"/>
                        <a:pt x="1354512" y="302621"/>
                      </a:cubicBezTo>
                      <a:cubicBezTo>
                        <a:pt x="1381343" y="264954"/>
                        <a:pt x="1424169" y="246379"/>
                        <a:pt x="1459771" y="218516"/>
                      </a:cubicBezTo>
                      <a:cubicBezTo>
                        <a:pt x="1464415" y="214905"/>
                        <a:pt x="1468027" y="216452"/>
                        <a:pt x="1472155" y="220064"/>
                      </a:cubicBezTo>
                      <a:cubicBezTo>
                        <a:pt x="1496406" y="241219"/>
                        <a:pt x="1519109" y="264438"/>
                        <a:pt x="1541296" y="287657"/>
                      </a:cubicBezTo>
                      <a:cubicBezTo>
                        <a:pt x="1545424" y="292301"/>
                        <a:pt x="1545940" y="296429"/>
                        <a:pt x="1542328" y="301073"/>
                      </a:cubicBezTo>
                      <a:cubicBezTo>
                        <a:pt x="1523237" y="329452"/>
                        <a:pt x="1505177" y="357830"/>
                        <a:pt x="1485570" y="385693"/>
                      </a:cubicBezTo>
                      <a:cubicBezTo>
                        <a:pt x="1479895" y="393949"/>
                        <a:pt x="1470607" y="400140"/>
                        <a:pt x="1462868" y="406332"/>
                      </a:cubicBezTo>
                      <a:cubicBezTo>
                        <a:pt x="1456676" y="411492"/>
                        <a:pt x="1455644" y="416136"/>
                        <a:pt x="1460803" y="422327"/>
                      </a:cubicBezTo>
                      <a:cubicBezTo>
                        <a:pt x="1486086" y="453802"/>
                        <a:pt x="1509305" y="487341"/>
                        <a:pt x="1529428" y="522427"/>
                      </a:cubicBezTo>
                      <a:cubicBezTo>
                        <a:pt x="1534072" y="530167"/>
                        <a:pt x="1538716" y="529135"/>
                        <a:pt x="1544908" y="525007"/>
                      </a:cubicBezTo>
                      <a:cubicBezTo>
                        <a:pt x="1584122" y="500756"/>
                        <a:pt x="1630044" y="500240"/>
                        <a:pt x="1672870" y="488373"/>
                      </a:cubicBezTo>
                      <a:cubicBezTo>
                        <a:pt x="1678546" y="486825"/>
                        <a:pt x="1681642" y="489921"/>
                        <a:pt x="1683706" y="495080"/>
                      </a:cubicBezTo>
                      <a:cubicBezTo>
                        <a:pt x="1697637" y="523975"/>
                        <a:pt x="1710537" y="553902"/>
                        <a:pt x="1721888" y="583828"/>
                      </a:cubicBezTo>
                      <a:cubicBezTo>
                        <a:pt x="1723952" y="590020"/>
                        <a:pt x="1722404" y="593632"/>
                        <a:pt x="1717244" y="596728"/>
                      </a:cubicBezTo>
                      <a:cubicBezTo>
                        <a:pt x="1689381" y="615303"/>
                        <a:pt x="1662035" y="634394"/>
                        <a:pt x="1633140" y="652453"/>
                      </a:cubicBezTo>
                      <a:cubicBezTo>
                        <a:pt x="1623852" y="658129"/>
                        <a:pt x="1612501" y="660709"/>
                        <a:pt x="1601665" y="663805"/>
                      </a:cubicBezTo>
                      <a:cubicBezTo>
                        <a:pt x="1594958" y="665869"/>
                        <a:pt x="1592894" y="668965"/>
                        <a:pt x="1594958" y="676188"/>
                      </a:cubicBezTo>
                      <a:cubicBezTo>
                        <a:pt x="1606309" y="715403"/>
                        <a:pt x="1615081" y="755133"/>
                        <a:pt x="1620241" y="795895"/>
                      </a:cubicBezTo>
                      <a:cubicBezTo>
                        <a:pt x="1621272" y="803119"/>
                        <a:pt x="1624368" y="805699"/>
                        <a:pt x="1631076" y="804667"/>
                      </a:cubicBezTo>
                      <a:cubicBezTo>
                        <a:pt x="1676482" y="797959"/>
                        <a:pt x="1719308" y="814470"/>
                        <a:pt x="1763682" y="819630"/>
                      </a:cubicBezTo>
                      <a:cubicBezTo>
                        <a:pt x="1769874" y="820146"/>
                        <a:pt x="1772454" y="823758"/>
                        <a:pt x="1773486" y="829950"/>
                      </a:cubicBezTo>
                      <a:cubicBezTo>
                        <a:pt x="1776582" y="862456"/>
                        <a:pt x="1775034" y="895479"/>
                        <a:pt x="1775034" y="927985"/>
                      </a:cubicBezTo>
                      <a:cubicBezTo>
                        <a:pt x="1775034" y="933661"/>
                        <a:pt x="1771422" y="936241"/>
                        <a:pt x="1766262" y="937273"/>
                      </a:cubicBezTo>
                      <a:cubicBezTo>
                        <a:pt x="1732207" y="943981"/>
                        <a:pt x="1698153" y="951204"/>
                        <a:pt x="1663583" y="957396"/>
                      </a:cubicBezTo>
                      <a:cubicBezTo>
                        <a:pt x="1654811" y="958944"/>
                        <a:pt x="1645523" y="956364"/>
                        <a:pt x="1636752" y="955332"/>
                      </a:cubicBezTo>
                      <a:cubicBezTo>
                        <a:pt x="1627980" y="954300"/>
                        <a:pt x="1623336" y="956364"/>
                        <a:pt x="1622304" y="966684"/>
                      </a:cubicBezTo>
                      <a:cubicBezTo>
                        <a:pt x="1618177" y="1005382"/>
                        <a:pt x="1610953" y="1044080"/>
                        <a:pt x="1601149" y="1081746"/>
                      </a:cubicBezTo>
                      <a:cubicBezTo>
                        <a:pt x="1598569" y="1091034"/>
                        <a:pt x="1601665" y="1095678"/>
                        <a:pt x="1610437" y="1097742"/>
                      </a:cubicBezTo>
                      <a:cubicBezTo>
                        <a:pt x="1654811" y="1108577"/>
                        <a:pt x="1687318" y="1140568"/>
                        <a:pt x="1726016" y="1161723"/>
                      </a:cubicBezTo>
                      <a:cubicBezTo>
                        <a:pt x="1731176" y="1164819"/>
                        <a:pt x="1731176" y="1168947"/>
                        <a:pt x="1729112" y="1174107"/>
                      </a:cubicBezTo>
                      <a:cubicBezTo>
                        <a:pt x="1718792" y="1204549"/>
                        <a:pt x="1706409" y="1234476"/>
                        <a:pt x="1693509" y="1263887"/>
                      </a:cubicBezTo>
                      <a:cubicBezTo>
                        <a:pt x="1690929" y="1269562"/>
                        <a:pt x="1687318" y="1271626"/>
                        <a:pt x="1681126" y="1270078"/>
                      </a:cubicBezTo>
                      <a:cubicBezTo>
                        <a:pt x="1648103" y="1263371"/>
                        <a:pt x="1614565" y="1257179"/>
                        <a:pt x="1581542" y="1249955"/>
                      </a:cubicBezTo>
                      <a:cubicBezTo>
                        <a:pt x="1571223" y="1247375"/>
                        <a:pt x="1561935" y="1241184"/>
                        <a:pt x="1552647" y="1236024"/>
                      </a:cubicBezTo>
                      <a:cubicBezTo>
                        <a:pt x="1545940" y="1232412"/>
                        <a:pt x="1542328" y="1232928"/>
                        <a:pt x="1538200" y="1240152"/>
                      </a:cubicBezTo>
                      <a:cubicBezTo>
                        <a:pt x="1519109" y="1275238"/>
                        <a:pt x="1497954" y="1309293"/>
                        <a:pt x="1473187" y="1340767"/>
                      </a:cubicBezTo>
                      <a:cubicBezTo>
                        <a:pt x="1467511" y="1347991"/>
                        <a:pt x="1466479" y="1352635"/>
                        <a:pt x="1475251" y="1358310"/>
                      </a:cubicBezTo>
                      <a:cubicBezTo>
                        <a:pt x="1502598" y="1375854"/>
                        <a:pt x="1516013" y="1405264"/>
                        <a:pt x="1535104" y="1430031"/>
                      </a:cubicBezTo>
                      <a:cubicBezTo>
                        <a:pt x="1538716" y="1434675"/>
                        <a:pt x="1541812" y="1439835"/>
                        <a:pt x="1545424" y="1444995"/>
                      </a:cubicBezTo>
                      <a:cubicBezTo>
                        <a:pt x="1566063" y="1474921"/>
                        <a:pt x="1565031" y="1464602"/>
                        <a:pt x="1542844" y="1489885"/>
                      </a:cubicBezTo>
                      <a:cubicBezTo>
                        <a:pt x="1526849" y="1508460"/>
                        <a:pt x="1508273" y="1524971"/>
                        <a:pt x="1491246" y="1542514"/>
                      </a:cubicBezTo>
                      <a:cubicBezTo>
                        <a:pt x="1485054" y="1549222"/>
                        <a:pt x="1479895" y="1549222"/>
                        <a:pt x="1472155" y="1544062"/>
                      </a:cubicBezTo>
                      <a:cubicBezTo>
                        <a:pt x="1446356" y="1526519"/>
                        <a:pt x="1420041" y="1508976"/>
                        <a:pt x="1393726" y="1491948"/>
                      </a:cubicBezTo>
                      <a:cubicBezTo>
                        <a:pt x="1383923" y="1485241"/>
                        <a:pt x="1377215" y="1475437"/>
                        <a:pt x="1369992" y="1466666"/>
                      </a:cubicBezTo>
                      <a:cubicBezTo>
                        <a:pt x="1364316" y="1459958"/>
                        <a:pt x="1359672" y="1458926"/>
                        <a:pt x="1352964" y="1464602"/>
                      </a:cubicBezTo>
                      <a:cubicBezTo>
                        <a:pt x="1322005" y="1489885"/>
                        <a:pt x="1288983" y="1512588"/>
                        <a:pt x="1254413" y="1532711"/>
                      </a:cubicBezTo>
                      <a:cubicBezTo>
                        <a:pt x="1249769" y="1535291"/>
                        <a:pt x="1244609" y="1537871"/>
                        <a:pt x="1248737" y="1544578"/>
                      </a:cubicBezTo>
                      <a:cubicBezTo>
                        <a:pt x="1272472" y="1580181"/>
                        <a:pt x="1274020" y="1622491"/>
                        <a:pt x="1284339" y="1662221"/>
                      </a:cubicBezTo>
                      <a:cubicBezTo>
                        <a:pt x="1290531" y="1685440"/>
                        <a:pt x="1292079" y="1682344"/>
                        <a:pt x="1268860" y="1693180"/>
                      </a:cubicBezTo>
                      <a:cubicBezTo>
                        <a:pt x="1244609" y="1704531"/>
                        <a:pt x="1219842" y="1714335"/>
                        <a:pt x="1195591" y="1724654"/>
                      </a:cubicBezTo>
                      <a:cubicBezTo>
                        <a:pt x="1187851" y="1727750"/>
                        <a:pt x="1183208" y="1726718"/>
                        <a:pt x="1178564" y="1719495"/>
                      </a:cubicBezTo>
                      <a:cubicBezTo>
                        <a:pt x="1161021" y="1692664"/>
                        <a:pt x="1142962" y="1666865"/>
                        <a:pt x="1125418" y="1640034"/>
                      </a:cubicBezTo>
                      <a:cubicBezTo>
                        <a:pt x="1118711" y="1629715"/>
                        <a:pt x="1116131" y="1617847"/>
                        <a:pt x="1113035" y="1606496"/>
                      </a:cubicBezTo>
                      <a:cubicBezTo>
                        <a:pt x="1110971" y="1599272"/>
                        <a:pt x="1107359" y="1597208"/>
                        <a:pt x="1099619" y="1599272"/>
                      </a:cubicBezTo>
                      <a:cubicBezTo>
                        <a:pt x="1060405" y="1611139"/>
                        <a:pt x="1020675" y="1619395"/>
                        <a:pt x="979913" y="1624555"/>
                      </a:cubicBezTo>
                      <a:cubicBezTo>
                        <a:pt x="973205" y="1625587"/>
                        <a:pt x="971141" y="1628682"/>
                        <a:pt x="972173" y="1634874"/>
                      </a:cubicBezTo>
                      <a:cubicBezTo>
                        <a:pt x="979397" y="1680280"/>
                        <a:pt x="962885" y="1723106"/>
                        <a:pt x="957726" y="1767481"/>
                      </a:cubicBezTo>
                      <a:cubicBezTo>
                        <a:pt x="956694" y="1775220"/>
                        <a:pt x="952566" y="1777800"/>
                        <a:pt x="945858" y="1777800"/>
                      </a:cubicBezTo>
                      <a:cubicBezTo>
                        <a:pt x="929347" y="1778316"/>
                        <a:pt x="912320" y="1779348"/>
                        <a:pt x="895808" y="1779864"/>
                      </a:cubicBezTo>
                      <a:cubicBezTo>
                        <a:pt x="894776" y="1776252"/>
                        <a:pt x="894776" y="1776252"/>
                        <a:pt x="894776" y="1775736"/>
                      </a:cubicBezTo>
                      <a:close/>
                      <a:moveTo>
                        <a:pt x="890648" y="1454798"/>
                      </a:moveTo>
                      <a:cubicBezTo>
                        <a:pt x="1199203" y="1449638"/>
                        <a:pt x="1454096" y="1207645"/>
                        <a:pt x="1452548" y="884127"/>
                      </a:cubicBezTo>
                      <a:cubicBezTo>
                        <a:pt x="1451516" y="575057"/>
                        <a:pt x="1205395" y="320164"/>
                        <a:pt x="881361" y="322228"/>
                      </a:cubicBezTo>
                      <a:cubicBezTo>
                        <a:pt x="571775" y="324292"/>
                        <a:pt x="318429" y="570929"/>
                        <a:pt x="320494" y="893415"/>
                      </a:cubicBezTo>
                      <a:cubicBezTo>
                        <a:pt x="323073" y="1202485"/>
                        <a:pt x="569195" y="1452218"/>
                        <a:pt x="890648" y="1454798"/>
                      </a:cubicBezTo>
                      <a:close/>
                    </a:path>
                  </a:pathLst>
                </a:custGeom>
                <a:solidFill>
                  <a:schemeClr val="lt1">
                    <a:alpha val="4705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7" name="Google Shape;217;p51"/>
                <p:cNvSpPr/>
                <p:nvPr/>
              </p:nvSpPr>
              <p:spPr>
                <a:xfrm>
                  <a:off x="3733675" y="2339591"/>
                  <a:ext cx="835883" cy="835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883" h="835883" extrusionOk="0">
                      <a:moveTo>
                        <a:pt x="836916" y="418458"/>
                      </a:moveTo>
                      <a:cubicBezTo>
                        <a:pt x="833821" y="651679"/>
                        <a:pt x="651165" y="836915"/>
                        <a:pt x="418459" y="836399"/>
                      </a:cubicBezTo>
                      <a:cubicBezTo>
                        <a:pt x="182657" y="836399"/>
                        <a:pt x="-515" y="649615"/>
                        <a:pt x="1" y="417426"/>
                      </a:cubicBezTo>
                      <a:cubicBezTo>
                        <a:pt x="517" y="181624"/>
                        <a:pt x="187301" y="0"/>
                        <a:pt x="418975" y="0"/>
                      </a:cubicBezTo>
                      <a:cubicBezTo>
                        <a:pt x="651680" y="516"/>
                        <a:pt x="833821" y="186268"/>
                        <a:pt x="836916" y="418458"/>
                      </a:cubicBezTo>
                      <a:close/>
                    </a:path>
                  </a:pathLst>
                </a:custGeom>
                <a:solidFill>
                  <a:schemeClr val="lt1">
                    <a:alpha val="4705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8" name="Google Shape;218;p51"/>
              <p:cNvSpPr/>
              <p:nvPr/>
            </p:nvSpPr>
            <p:spPr>
              <a:xfrm>
                <a:off x="1727363" y="4086481"/>
                <a:ext cx="683882" cy="686216"/>
              </a:xfrm>
              <a:custGeom>
                <a:avLst/>
                <a:gdLst/>
                <a:ahLst/>
                <a:cxnLst/>
                <a:rect l="l" t="t" r="r" b="b"/>
                <a:pathLst>
                  <a:path w="1511813" h="1516973" extrusionOk="0">
                    <a:moveTo>
                      <a:pt x="817500" y="1518710"/>
                    </a:moveTo>
                    <a:cubicBezTo>
                      <a:pt x="809245" y="1520774"/>
                      <a:pt x="805633" y="1516130"/>
                      <a:pt x="802537" y="1507875"/>
                    </a:cubicBezTo>
                    <a:cubicBezTo>
                      <a:pt x="795829" y="1486204"/>
                      <a:pt x="788090" y="1464532"/>
                      <a:pt x="780866" y="1442862"/>
                    </a:cubicBezTo>
                    <a:cubicBezTo>
                      <a:pt x="774674" y="1424286"/>
                      <a:pt x="777770" y="1404679"/>
                      <a:pt x="776738" y="1385072"/>
                    </a:cubicBezTo>
                    <a:cubicBezTo>
                      <a:pt x="776222" y="1369593"/>
                      <a:pt x="775706" y="1370109"/>
                      <a:pt x="760227" y="1369593"/>
                    </a:cubicBezTo>
                    <a:cubicBezTo>
                      <a:pt x="738556" y="1369593"/>
                      <a:pt x="716369" y="1368045"/>
                      <a:pt x="694698" y="1366497"/>
                    </a:cubicBezTo>
                    <a:cubicBezTo>
                      <a:pt x="683346" y="1365465"/>
                      <a:pt x="676638" y="1365981"/>
                      <a:pt x="676638" y="1379912"/>
                    </a:cubicBezTo>
                    <a:cubicBezTo>
                      <a:pt x="676638" y="1424286"/>
                      <a:pt x="655483" y="1462469"/>
                      <a:pt x="637940" y="1501683"/>
                    </a:cubicBezTo>
                    <a:cubicBezTo>
                      <a:pt x="634844" y="1508907"/>
                      <a:pt x="630716" y="1510454"/>
                      <a:pt x="622977" y="1508907"/>
                    </a:cubicBezTo>
                    <a:cubicBezTo>
                      <a:pt x="556416" y="1496523"/>
                      <a:pt x="492434" y="1475368"/>
                      <a:pt x="430517" y="1447505"/>
                    </a:cubicBezTo>
                    <a:cubicBezTo>
                      <a:pt x="423294" y="1443893"/>
                      <a:pt x="420198" y="1440282"/>
                      <a:pt x="422262" y="1431510"/>
                    </a:cubicBezTo>
                    <a:cubicBezTo>
                      <a:pt x="427421" y="1409323"/>
                      <a:pt x="431033" y="1386620"/>
                      <a:pt x="435677" y="1364433"/>
                    </a:cubicBezTo>
                    <a:cubicBezTo>
                      <a:pt x="439805" y="1344310"/>
                      <a:pt x="452704" y="1327798"/>
                      <a:pt x="461992" y="1310255"/>
                    </a:cubicBezTo>
                    <a:cubicBezTo>
                      <a:pt x="467152" y="1300452"/>
                      <a:pt x="466120" y="1295808"/>
                      <a:pt x="456316" y="1290132"/>
                    </a:cubicBezTo>
                    <a:cubicBezTo>
                      <a:pt x="435677" y="1278265"/>
                      <a:pt x="415554" y="1264849"/>
                      <a:pt x="395431" y="1251434"/>
                    </a:cubicBezTo>
                    <a:cubicBezTo>
                      <a:pt x="388207" y="1246274"/>
                      <a:pt x="383563" y="1246274"/>
                      <a:pt x="378919" y="1254014"/>
                    </a:cubicBezTo>
                    <a:cubicBezTo>
                      <a:pt x="356216" y="1293228"/>
                      <a:pt x="319066" y="1317479"/>
                      <a:pt x="283464" y="1342246"/>
                    </a:cubicBezTo>
                    <a:cubicBezTo>
                      <a:pt x="276240" y="1346890"/>
                      <a:pt x="272112" y="1346374"/>
                      <a:pt x="265920" y="1341214"/>
                    </a:cubicBezTo>
                    <a:cubicBezTo>
                      <a:pt x="214323" y="1297356"/>
                      <a:pt x="169433" y="1246790"/>
                      <a:pt x="130218" y="1191580"/>
                    </a:cubicBezTo>
                    <a:cubicBezTo>
                      <a:pt x="125575" y="1185389"/>
                      <a:pt x="125059" y="1180745"/>
                      <a:pt x="130734" y="1174553"/>
                    </a:cubicBezTo>
                    <a:cubicBezTo>
                      <a:pt x="146730" y="1157010"/>
                      <a:pt x="161177" y="1138435"/>
                      <a:pt x="177688" y="1121408"/>
                    </a:cubicBezTo>
                    <a:cubicBezTo>
                      <a:pt x="191104" y="1107476"/>
                      <a:pt x="209163" y="1099221"/>
                      <a:pt x="225674" y="1089417"/>
                    </a:cubicBezTo>
                    <a:cubicBezTo>
                      <a:pt x="236510" y="1083225"/>
                      <a:pt x="237026" y="1078065"/>
                      <a:pt x="230834" y="1067230"/>
                    </a:cubicBezTo>
                    <a:cubicBezTo>
                      <a:pt x="218967" y="1047107"/>
                      <a:pt x="208647" y="1025436"/>
                      <a:pt x="198327" y="1004281"/>
                    </a:cubicBezTo>
                    <a:cubicBezTo>
                      <a:pt x="194716" y="997057"/>
                      <a:pt x="192136" y="993445"/>
                      <a:pt x="183880" y="998089"/>
                    </a:cubicBezTo>
                    <a:cubicBezTo>
                      <a:pt x="147246" y="1017180"/>
                      <a:pt x="108031" y="1024920"/>
                      <a:pt x="67269" y="1025952"/>
                    </a:cubicBezTo>
                    <a:cubicBezTo>
                      <a:pt x="63657" y="1025952"/>
                      <a:pt x="59529" y="1026984"/>
                      <a:pt x="55918" y="1027500"/>
                    </a:cubicBezTo>
                    <a:cubicBezTo>
                      <a:pt x="48694" y="1028532"/>
                      <a:pt x="44050" y="1025952"/>
                      <a:pt x="41470" y="1018212"/>
                    </a:cubicBezTo>
                    <a:cubicBezTo>
                      <a:pt x="21347" y="960939"/>
                      <a:pt x="6384" y="902117"/>
                      <a:pt x="1224" y="841748"/>
                    </a:cubicBezTo>
                    <a:cubicBezTo>
                      <a:pt x="-1872" y="808725"/>
                      <a:pt x="-1356" y="809241"/>
                      <a:pt x="30635" y="797374"/>
                    </a:cubicBezTo>
                    <a:cubicBezTo>
                      <a:pt x="64173" y="784474"/>
                      <a:pt x="98744" y="775703"/>
                      <a:pt x="134862" y="778799"/>
                    </a:cubicBezTo>
                    <a:cubicBezTo>
                      <a:pt x="144150" y="779315"/>
                      <a:pt x="147246" y="775187"/>
                      <a:pt x="147246" y="765899"/>
                    </a:cubicBezTo>
                    <a:cubicBezTo>
                      <a:pt x="147246" y="742680"/>
                      <a:pt x="148278" y="719461"/>
                      <a:pt x="150342" y="696242"/>
                    </a:cubicBezTo>
                    <a:cubicBezTo>
                      <a:pt x="151373" y="685923"/>
                      <a:pt x="150858" y="678699"/>
                      <a:pt x="137442" y="678699"/>
                    </a:cubicBezTo>
                    <a:cubicBezTo>
                      <a:pt x="92552" y="678699"/>
                      <a:pt x="53854" y="657544"/>
                      <a:pt x="14639" y="639485"/>
                    </a:cubicBezTo>
                    <a:cubicBezTo>
                      <a:pt x="7932" y="636389"/>
                      <a:pt x="6384" y="632261"/>
                      <a:pt x="7932" y="625037"/>
                    </a:cubicBezTo>
                    <a:cubicBezTo>
                      <a:pt x="20315" y="558476"/>
                      <a:pt x="40954" y="494495"/>
                      <a:pt x="69333" y="432578"/>
                    </a:cubicBezTo>
                    <a:cubicBezTo>
                      <a:pt x="72945" y="424838"/>
                      <a:pt x="77073" y="421742"/>
                      <a:pt x="86360" y="423806"/>
                    </a:cubicBezTo>
                    <a:cubicBezTo>
                      <a:pt x="107515" y="428450"/>
                      <a:pt x="129186" y="432578"/>
                      <a:pt x="150858" y="436706"/>
                    </a:cubicBezTo>
                    <a:cubicBezTo>
                      <a:pt x="171497" y="440833"/>
                      <a:pt x="188008" y="453733"/>
                      <a:pt x="206583" y="463536"/>
                    </a:cubicBezTo>
                    <a:cubicBezTo>
                      <a:pt x="216903" y="468696"/>
                      <a:pt x="221546" y="467664"/>
                      <a:pt x="227738" y="457345"/>
                    </a:cubicBezTo>
                    <a:cubicBezTo>
                      <a:pt x="239606" y="436706"/>
                      <a:pt x="253021" y="416582"/>
                      <a:pt x="266952" y="396459"/>
                    </a:cubicBezTo>
                    <a:cubicBezTo>
                      <a:pt x="271596" y="389752"/>
                      <a:pt x="271596" y="385108"/>
                      <a:pt x="264373" y="380980"/>
                    </a:cubicBezTo>
                    <a:cubicBezTo>
                      <a:pt x="225158" y="357761"/>
                      <a:pt x="200391" y="320611"/>
                      <a:pt x="175108" y="284492"/>
                    </a:cubicBezTo>
                    <a:cubicBezTo>
                      <a:pt x="170465" y="277785"/>
                      <a:pt x="170981" y="273657"/>
                      <a:pt x="176140" y="267981"/>
                    </a:cubicBezTo>
                    <a:cubicBezTo>
                      <a:pt x="219998" y="216383"/>
                      <a:pt x="270048" y="171493"/>
                      <a:pt x="325258" y="132279"/>
                    </a:cubicBezTo>
                    <a:cubicBezTo>
                      <a:pt x="331966" y="127635"/>
                      <a:pt x="336609" y="126603"/>
                      <a:pt x="343317" y="132795"/>
                    </a:cubicBezTo>
                    <a:cubicBezTo>
                      <a:pt x="360344" y="148274"/>
                      <a:pt x="378404" y="162722"/>
                      <a:pt x="395431" y="178717"/>
                    </a:cubicBezTo>
                    <a:cubicBezTo>
                      <a:pt x="409362" y="191616"/>
                      <a:pt x="416070" y="209160"/>
                      <a:pt x="426389" y="224639"/>
                    </a:cubicBezTo>
                    <a:cubicBezTo>
                      <a:pt x="437741" y="241666"/>
                      <a:pt x="435161" y="240634"/>
                      <a:pt x="451156" y="231347"/>
                    </a:cubicBezTo>
                    <a:cubicBezTo>
                      <a:pt x="470763" y="219995"/>
                      <a:pt x="491403" y="209676"/>
                      <a:pt x="512042" y="200388"/>
                    </a:cubicBezTo>
                    <a:cubicBezTo>
                      <a:pt x="521329" y="196260"/>
                      <a:pt x="522361" y="192132"/>
                      <a:pt x="518233" y="183877"/>
                    </a:cubicBezTo>
                    <a:cubicBezTo>
                      <a:pt x="499142" y="148274"/>
                      <a:pt x="492434" y="109576"/>
                      <a:pt x="491403" y="69846"/>
                    </a:cubicBezTo>
                    <a:cubicBezTo>
                      <a:pt x="491403" y="66234"/>
                      <a:pt x="490371" y="62106"/>
                      <a:pt x="489855" y="58494"/>
                    </a:cubicBezTo>
                    <a:cubicBezTo>
                      <a:pt x="488307" y="50239"/>
                      <a:pt x="491403" y="46111"/>
                      <a:pt x="499658" y="43015"/>
                    </a:cubicBezTo>
                    <a:cubicBezTo>
                      <a:pt x="563123" y="20312"/>
                      <a:pt x="628653" y="6380"/>
                      <a:pt x="695730" y="189"/>
                    </a:cubicBezTo>
                    <a:cubicBezTo>
                      <a:pt x="706049" y="-843"/>
                      <a:pt x="710693" y="2253"/>
                      <a:pt x="713273" y="12056"/>
                    </a:cubicBezTo>
                    <a:cubicBezTo>
                      <a:pt x="715337" y="19796"/>
                      <a:pt x="717917" y="27536"/>
                      <a:pt x="721012" y="35275"/>
                    </a:cubicBezTo>
                    <a:cubicBezTo>
                      <a:pt x="734428" y="67266"/>
                      <a:pt x="741136" y="99772"/>
                      <a:pt x="738556" y="134343"/>
                    </a:cubicBezTo>
                    <a:cubicBezTo>
                      <a:pt x="737524" y="145694"/>
                      <a:pt x="742168" y="148790"/>
                      <a:pt x="753519" y="148790"/>
                    </a:cubicBezTo>
                    <a:cubicBezTo>
                      <a:pt x="775706" y="148274"/>
                      <a:pt x="797893" y="149822"/>
                      <a:pt x="820596" y="151886"/>
                    </a:cubicBezTo>
                    <a:cubicBezTo>
                      <a:pt x="831948" y="152918"/>
                      <a:pt x="838655" y="152402"/>
                      <a:pt x="838655" y="138471"/>
                    </a:cubicBezTo>
                    <a:cubicBezTo>
                      <a:pt x="838655" y="94097"/>
                      <a:pt x="859810" y="55914"/>
                      <a:pt x="877354" y="16700"/>
                    </a:cubicBezTo>
                    <a:cubicBezTo>
                      <a:pt x="880449" y="9476"/>
                      <a:pt x="885093" y="7928"/>
                      <a:pt x="892317" y="9476"/>
                    </a:cubicBezTo>
                    <a:cubicBezTo>
                      <a:pt x="958878" y="21860"/>
                      <a:pt x="1022859" y="42499"/>
                      <a:pt x="1084777" y="70878"/>
                    </a:cubicBezTo>
                    <a:cubicBezTo>
                      <a:pt x="1092000" y="74489"/>
                      <a:pt x="1095096" y="78617"/>
                      <a:pt x="1093032" y="86873"/>
                    </a:cubicBezTo>
                    <a:cubicBezTo>
                      <a:pt x="1088388" y="108544"/>
                      <a:pt x="1084261" y="130731"/>
                      <a:pt x="1079617" y="152402"/>
                    </a:cubicBezTo>
                    <a:cubicBezTo>
                      <a:pt x="1075489" y="172525"/>
                      <a:pt x="1062590" y="189036"/>
                      <a:pt x="1053302" y="206580"/>
                    </a:cubicBezTo>
                    <a:cubicBezTo>
                      <a:pt x="1047626" y="217415"/>
                      <a:pt x="1048658" y="222575"/>
                      <a:pt x="1060010" y="228251"/>
                    </a:cubicBezTo>
                    <a:cubicBezTo>
                      <a:pt x="1080133" y="239602"/>
                      <a:pt x="1099740" y="252502"/>
                      <a:pt x="1118315" y="265917"/>
                    </a:cubicBezTo>
                    <a:cubicBezTo>
                      <a:pt x="1126571" y="272109"/>
                      <a:pt x="1131214" y="271593"/>
                      <a:pt x="1136374" y="262821"/>
                    </a:cubicBezTo>
                    <a:cubicBezTo>
                      <a:pt x="1159077" y="223607"/>
                      <a:pt x="1196744" y="199872"/>
                      <a:pt x="1232346" y="174589"/>
                    </a:cubicBezTo>
                    <a:cubicBezTo>
                      <a:pt x="1238538" y="170461"/>
                      <a:pt x="1242666" y="170977"/>
                      <a:pt x="1247825" y="175621"/>
                    </a:cubicBezTo>
                    <a:cubicBezTo>
                      <a:pt x="1299939" y="219995"/>
                      <a:pt x="1345345" y="270045"/>
                      <a:pt x="1384559" y="325770"/>
                    </a:cubicBezTo>
                    <a:cubicBezTo>
                      <a:pt x="1389203" y="331962"/>
                      <a:pt x="1389719" y="336606"/>
                      <a:pt x="1384043" y="342798"/>
                    </a:cubicBezTo>
                    <a:cubicBezTo>
                      <a:pt x="1368048" y="360857"/>
                      <a:pt x="1352569" y="379432"/>
                      <a:pt x="1336057" y="396975"/>
                    </a:cubicBezTo>
                    <a:cubicBezTo>
                      <a:pt x="1323674" y="409875"/>
                      <a:pt x="1306131" y="417098"/>
                      <a:pt x="1291167" y="426902"/>
                    </a:cubicBezTo>
                    <a:cubicBezTo>
                      <a:pt x="1276720" y="436706"/>
                      <a:pt x="1276720" y="436190"/>
                      <a:pt x="1284976" y="451153"/>
                    </a:cubicBezTo>
                    <a:cubicBezTo>
                      <a:pt x="1295811" y="471792"/>
                      <a:pt x="1306647" y="492431"/>
                      <a:pt x="1316450" y="513070"/>
                    </a:cubicBezTo>
                    <a:cubicBezTo>
                      <a:pt x="1320062" y="520294"/>
                      <a:pt x="1323158" y="523390"/>
                      <a:pt x="1330898" y="519262"/>
                    </a:cubicBezTo>
                    <a:cubicBezTo>
                      <a:pt x="1367532" y="500171"/>
                      <a:pt x="1406746" y="492431"/>
                      <a:pt x="1447509" y="491399"/>
                    </a:cubicBezTo>
                    <a:cubicBezTo>
                      <a:pt x="1451120" y="491399"/>
                      <a:pt x="1455248" y="490367"/>
                      <a:pt x="1458860" y="489851"/>
                    </a:cubicBezTo>
                    <a:cubicBezTo>
                      <a:pt x="1466600" y="488819"/>
                      <a:pt x="1470728" y="491399"/>
                      <a:pt x="1473307" y="499139"/>
                    </a:cubicBezTo>
                    <a:cubicBezTo>
                      <a:pt x="1493431" y="556412"/>
                      <a:pt x="1508394" y="615234"/>
                      <a:pt x="1513554" y="675603"/>
                    </a:cubicBezTo>
                    <a:cubicBezTo>
                      <a:pt x="1513554" y="676635"/>
                      <a:pt x="1513554" y="678183"/>
                      <a:pt x="1514070" y="679215"/>
                    </a:cubicBezTo>
                    <a:cubicBezTo>
                      <a:pt x="1518713" y="714301"/>
                      <a:pt x="1519745" y="706046"/>
                      <a:pt x="1490335" y="717397"/>
                    </a:cubicBezTo>
                    <a:cubicBezTo>
                      <a:pt x="1454732" y="730813"/>
                      <a:pt x="1418614" y="741648"/>
                      <a:pt x="1379916" y="738036"/>
                    </a:cubicBezTo>
                    <a:cubicBezTo>
                      <a:pt x="1371144" y="737004"/>
                      <a:pt x="1368048" y="740616"/>
                      <a:pt x="1367532" y="749904"/>
                    </a:cubicBezTo>
                    <a:cubicBezTo>
                      <a:pt x="1367016" y="774155"/>
                      <a:pt x="1365984" y="797890"/>
                      <a:pt x="1363920" y="822141"/>
                    </a:cubicBezTo>
                    <a:cubicBezTo>
                      <a:pt x="1363404" y="831944"/>
                      <a:pt x="1363920" y="838136"/>
                      <a:pt x="1375788" y="838136"/>
                    </a:cubicBezTo>
                    <a:cubicBezTo>
                      <a:pt x="1420678" y="838136"/>
                      <a:pt x="1459376" y="858775"/>
                      <a:pt x="1498590" y="876834"/>
                    </a:cubicBezTo>
                    <a:cubicBezTo>
                      <a:pt x="1505298" y="879930"/>
                      <a:pt x="1507878" y="883542"/>
                      <a:pt x="1506330" y="891798"/>
                    </a:cubicBezTo>
                    <a:cubicBezTo>
                      <a:pt x="1493947" y="958875"/>
                      <a:pt x="1472791" y="1023372"/>
                      <a:pt x="1444413" y="1085289"/>
                    </a:cubicBezTo>
                    <a:cubicBezTo>
                      <a:pt x="1441317" y="1092513"/>
                      <a:pt x="1437189" y="1094577"/>
                      <a:pt x="1429449" y="1093029"/>
                    </a:cubicBezTo>
                    <a:cubicBezTo>
                      <a:pt x="1386623" y="1085289"/>
                      <a:pt x="1343797" y="1078581"/>
                      <a:pt x="1306647" y="1052783"/>
                    </a:cubicBezTo>
                    <a:cubicBezTo>
                      <a:pt x="1297875" y="1046591"/>
                      <a:pt x="1293231" y="1048655"/>
                      <a:pt x="1287556" y="1057942"/>
                    </a:cubicBezTo>
                    <a:cubicBezTo>
                      <a:pt x="1275688" y="1078581"/>
                      <a:pt x="1262273" y="1098705"/>
                      <a:pt x="1248857" y="1118828"/>
                    </a:cubicBezTo>
                    <a:cubicBezTo>
                      <a:pt x="1244214" y="1125535"/>
                      <a:pt x="1242150" y="1130179"/>
                      <a:pt x="1250405" y="1135339"/>
                    </a:cubicBezTo>
                    <a:cubicBezTo>
                      <a:pt x="1289620" y="1158558"/>
                      <a:pt x="1313871" y="1194676"/>
                      <a:pt x="1339153" y="1230795"/>
                    </a:cubicBezTo>
                    <a:cubicBezTo>
                      <a:pt x="1344313" y="1238018"/>
                      <a:pt x="1343797" y="1242662"/>
                      <a:pt x="1337605" y="1249370"/>
                    </a:cubicBezTo>
                    <a:cubicBezTo>
                      <a:pt x="1293747" y="1300968"/>
                      <a:pt x="1244214" y="1345342"/>
                      <a:pt x="1189004" y="1384040"/>
                    </a:cubicBezTo>
                    <a:cubicBezTo>
                      <a:pt x="1182296" y="1388684"/>
                      <a:pt x="1177652" y="1389716"/>
                      <a:pt x="1170945" y="1383524"/>
                    </a:cubicBezTo>
                    <a:cubicBezTo>
                      <a:pt x="1153918" y="1368045"/>
                      <a:pt x="1135858" y="1353597"/>
                      <a:pt x="1118831" y="1337602"/>
                    </a:cubicBezTo>
                    <a:cubicBezTo>
                      <a:pt x="1104384" y="1324187"/>
                      <a:pt x="1096644" y="1306128"/>
                      <a:pt x="1086840" y="1289616"/>
                    </a:cubicBezTo>
                    <a:cubicBezTo>
                      <a:pt x="1080133" y="1278265"/>
                      <a:pt x="1074973" y="1277749"/>
                      <a:pt x="1064137" y="1284456"/>
                    </a:cubicBezTo>
                    <a:cubicBezTo>
                      <a:pt x="1044530" y="1296324"/>
                      <a:pt x="1023375" y="1306643"/>
                      <a:pt x="1002220" y="1316447"/>
                    </a:cubicBezTo>
                    <a:cubicBezTo>
                      <a:pt x="993449" y="1320575"/>
                      <a:pt x="991385" y="1324703"/>
                      <a:pt x="996028" y="1332958"/>
                    </a:cubicBezTo>
                    <a:cubicBezTo>
                      <a:pt x="1015120" y="1368561"/>
                      <a:pt x="1021827" y="1407259"/>
                      <a:pt x="1022859" y="1446989"/>
                    </a:cubicBezTo>
                    <a:cubicBezTo>
                      <a:pt x="1022859" y="1451117"/>
                      <a:pt x="1023891" y="1455245"/>
                      <a:pt x="1024407" y="1459889"/>
                    </a:cubicBezTo>
                    <a:cubicBezTo>
                      <a:pt x="1025439" y="1466596"/>
                      <a:pt x="1022859" y="1470724"/>
                      <a:pt x="1015636" y="1473304"/>
                    </a:cubicBezTo>
                    <a:cubicBezTo>
                      <a:pt x="970745" y="1493943"/>
                      <a:pt x="870646" y="1516130"/>
                      <a:pt x="817500" y="1518710"/>
                    </a:cubicBezTo>
                    <a:close/>
                    <a:moveTo>
                      <a:pt x="758163" y="1148238"/>
                    </a:moveTo>
                    <a:cubicBezTo>
                      <a:pt x="974357" y="1144627"/>
                      <a:pt x="1145146" y="976418"/>
                      <a:pt x="1145146" y="758675"/>
                    </a:cubicBezTo>
                    <a:cubicBezTo>
                      <a:pt x="1145146" y="542481"/>
                      <a:pt x="974357" y="371176"/>
                      <a:pt x="757131" y="371176"/>
                    </a:cubicBezTo>
                    <a:cubicBezTo>
                      <a:pt x="539904" y="371176"/>
                      <a:pt x="368600" y="542481"/>
                      <a:pt x="368600" y="759707"/>
                    </a:cubicBezTo>
                    <a:cubicBezTo>
                      <a:pt x="369116" y="977966"/>
                      <a:pt x="541452" y="1145659"/>
                      <a:pt x="758163" y="1148238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9" name="Google Shape;219;p51"/>
            <p:cNvGrpSpPr/>
            <p:nvPr/>
          </p:nvGrpSpPr>
          <p:grpSpPr>
            <a:xfrm>
              <a:off x="6486650" y="2648852"/>
              <a:ext cx="2745260" cy="2471860"/>
              <a:chOff x="6486650" y="2648852"/>
              <a:chExt cx="2745260" cy="2471860"/>
            </a:xfrm>
          </p:grpSpPr>
          <p:sp>
            <p:nvSpPr>
              <p:cNvPr id="220" name="Google Shape;220;p51"/>
              <p:cNvSpPr/>
              <p:nvPr/>
            </p:nvSpPr>
            <p:spPr>
              <a:xfrm>
                <a:off x="6486650" y="3806165"/>
                <a:ext cx="1318090" cy="1314547"/>
              </a:xfrm>
              <a:custGeom>
                <a:avLst/>
                <a:gdLst/>
                <a:ahLst/>
                <a:cxnLst/>
                <a:rect l="l" t="t" r="r" b="b"/>
                <a:pathLst>
                  <a:path w="1919435" h="1914275" extrusionOk="0">
                    <a:moveTo>
                      <a:pt x="0" y="987194"/>
                    </a:moveTo>
                    <a:cubicBezTo>
                      <a:pt x="8256" y="971714"/>
                      <a:pt x="21155" y="963975"/>
                      <a:pt x="37667" y="959846"/>
                    </a:cubicBezTo>
                    <a:cubicBezTo>
                      <a:pt x="82041" y="947979"/>
                      <a:pt x="125383" y="934564"/>
                      <a:pt x="169757" y="922696"/>
                    </a:cubicBezTo>
                    <a:cubicBezTo>
                      <a:pt x="196587" y="915473"/>
                      <a:pt x="212583" y="900509"/>
                      <a:pt x="215163" y="872130"/>
                    </a:cubicBezTo>
                    <a:cubicBezTo>
                      <a:pt x="215679" y="864907"/>
                      <a:pt x="216710" y="857683"/>
                      <a:pt x="217743" y="850459"/>
                    </a:cubicBezTo>
                    <a:cubicBezTo>
                      <a:pt x="220323" y="826209"/>
                      <a:pt x="209487" y="809697"/>
                      <a:pt x="189364" y="797830"/>
                    </a:cubicBezTo>
                    <a:cubicBezTo>
                      <a:pt x="149118" y="774611"/>
                      <a:pt x="109388" y="750876"/>
                      <a:pt x="69657" y="727657"/>
                    </a:cubicBezTo>
                    <a:cubicBezTo>
                      <a:pt x="40246" y="710629"/>
                      <a:pt x="35087" y="697730"/>
                      <a:pt x="43858" y="664708"/>
                    </a:cubicBezTo>
                    <a:cubicBezTo>
                      <a:pt x="44890" y="661612"/>
                      <a:pt x="45406" y="658516"/>
                      <a:pt x="46438" y="655936"/>
                    </a:cubicBezTo>
                    <a:cubicBezTo>
                      <a:pt x="59337" y="613110"/>
                      <a:pt x="70689" y="604854"/>
                      <a:pt x="114547" y="608982"/>
                    </a:cubicBezTo>
                    <a:cubicBezTo>
                      <a:pt x="156857" y="613110"/>
                      <a:pt x="199167" y="617754"/>
                      <a:pt x="241478" y="623429"/>
                    </a:cubicBezTo>
                    <a:cubicBezTo>
                      <a:pt x="275016" y="627557"/>
                      <a:pt x="289463" y="621881"/>
                      <a:pt x="306491" y="593503"/>
                    </a:cubicBezTo>
                    <a:cubicBezTo>
                      <a:pt x="330741" y="554288"/>
                      <a:pt x="329710" y="541905"/>
                      <a:pt x="301331" y="505271"/>
                    </a:cubicBezTo>
                    <a:cubicBezTo>
                      <a:pt x="274500" y="470700"/>
                      <a:pt x="248185" y="435614"/>
                      <a:pt x="222386" y="400527"/>
                    </a:cubicBezTo>
                    <a:cubicBezTo>
                      <a:pt x="206907" y="379888"/>
                      <a:pt x="206907" y="362861"/>
                      <a:pt x="222386" y="342222"/>
                    </a:cubicBezTo>
                    <a:cubicBezTo>
                      <a:pt x="230126" y="331902"/>
                      <a:pt x="238382" y="321583"/>
                      <a:pt x="248185" y="313327"/>
                    </a:cubicBezTo>
                    <a:cubicBezTo>
                      <a:pt x="267792" y="296816"/>
                      <a:pt x="281208" y="294752"/>
                      <a:pt x="303395" y="307135"/>
                    </a:cubicBezTo>
                    <a:cubicBezTo>
                      <a:pt x="342609" y="328806"/>
                      <a:pt x="382856" y="348929"/>
                      <a:pt x="420522" y="373180"/>
                    </a:cubicBezTo>
                    <a:cubicBezTo>
                      <a:pt x="463864" y="401043"/>
                      <a:pt x="493791" y="382468"/>
                      <a:pt x="525265" y="343770"/>
                    </a:cubicBezTo>
                    <a:cubicBezTo>
                      <a:pt x="535585" y="330870"/>
                      <a:pt x="531973" y="313843"/>
                      <a:pt x="527845" y="298364"/>
                    </a:cubicBezTo>
                    <a:cubicBezTo>
                      <a:pt x="516493" y="254506"/>
                      <a:pt x="505142" y="210647"/>
                      <a:pt x="493791" y="166789"/>
                    </a:cubicBezTo>
                    <a:cubicBezTo>
                      <a:pt x="485535" y="135315"/>
                      <a:pt x="490694" y="122415"/>
                      <a:pt x="518557" y="105904"/>
                    </a:cubicBezTo>
                    <a:cubicBezTo>
                      <a:pt x="524749" y="102292"/>
                      <a:pt x="530941" y="98680"/>
                      <a:pt x="537649" y="95585"/>
                    </a:cubicBezTo>
                    <a:cubicBezTo>
                      <a:pt x="571187" y="80105"/>
                      <a:pt x="586150" y="83717"/>
                      <a:pt x="608853" y="113128"/>
                    </a:cubicBezTo>
                    <a:cubicBezTo>
                      <a:pt x="636200" y="147698"/>
                      <a:pt x="663547" y="182785"/>
                      <a:pt x="690894" y="217355"/>
                    </a:cubicBezTo>
                    <a:cubicBezTo>
                      <a:pt x="716693" y="249346"/>
                      <a:pt x="777062" y="249346"/>
                      <a:pt x="802861" y="216839"/>
                    </a:cubicBezTo>
                    <a:cubicBezTo>
                      <a:pt x="813697" y="202908"/>
                      <a:pt x="813697" y="185365"/>
                      <a:pt x="816277" y="169369"/>
                    </a:cubicBezTo>
                    <a:cubicBezTo>
                      <a:pt x="822468" y="129123"/>
                      <a:pt x="827628" y="88877"/>
                      <a:pt x="832788" y="48631"/>
                    </a:cubicBezTo>
                    <a:cubicBezTo>
                      <a:pt x="836916" y="16640"/>
                      <a:pt x="845687" y="7868"/>
                      <a:pt x="877677" y="2193"/>
                    </a:cubicBezTo>
                    <a:cubicBezTo>
                      <a:pt x="891093" y="-387"/>
                      <a:pt x="904509" y="-387"/>
                      <a:pt x="917924" y="645"/>
                    </a:cubicBezTo>
                    <a:cubicBezTo>
                      <a:pt x="937531" y="1677"/>
                      <a:pt x="950947" y="11996"/>
                      <a:pt x="956106" y="31603"/>
                    </a:cubicBezTo>
                    <a:cubicBezTo>
                      <a:pt x="968490" y="75461"/>
                      <a:pt x="981389" y="119835"/>
                      <a:pt x="993772" y="163693"/>
                    </a:cubicBezTo>
                    <a:cubicBezTo>
                      <a:pt x="1006672" y="208584"/>
                      <a:pt x="1043822" y="229739"/>
                      <a:pt x="1089745" y="217871"/>
                    </a:cubicBezTo>
                    <a:cubicBezTo>
                      <a:pt x="1104707" y="214259"/>
                      <a:pt x="1113479" y="203424"/>
                      <a:pt x="1120703" y="191040"/>
                    </a:cubicBezTo>
                    <a:cubicBezTo>
                      <a:pt x="1144438" y="150278"/>
                      <a:pt x="1168689" y="109516"/>
                      <a:pt x="1192940" y="68754"/>
                    </a:cubicBezTo>
                    <a:cubicBezTo>
                      <a:pt x="1208419" y="42439"/>
                      <a:pt x="1221835" y="36763"/>
                      <a:pt x="1251245" y="44503"/>
                    </a:cubicBezTo>
                    <a:cubicBezTo>
                      <a:pt x="1310067" y="59466"/>
                      <a:pt x="1317806" y="72366"/>
                      <a:pt x="1309035" y="137895"/>
                    </a:cubicBezTo>
                    <a:cubicBezTo>
                      <a:pt x="1303875" y="177109"/>
                      <a:pt x="1299231" y="216323"/>
                      <a:pt x="1294587" y="255538"/>
                    </a:cubicBezTo>
                    <a:cubicBezTo>
                      <a:pt x="1294071" y="259665"/>
                      <a:pt x="1294071" y="263793"/>
                      <a:pt x="1294587" y="267921"/>
                    </a:cubicBezTo>
                    <a:cubicBezTo>
                      <a:pt x="1301295" y="309715"/>
                      <a:pt x="1364760" y="338610"/>
                      <a:pt x="1399331" y="314359"/>
                    </a:cubicBezTo>
                    <a:cubicBezTo>
                      <a:pt x="1438545" y="286496"/>
                      <a:pt x="1476211" y="257085"/>
                      <a:pt x="1514394" y="228191"/>
                    </a:cubicBezTo>
                    <a:cubicBezTo>
                      <a:pt x="1542256" y="207036"/>
                      <a:pt x="1556188" y="207552"/>
                      <a:pt x="1584050" y="229223"/>
                    </a:cubicBezTo>
                    <a:cubicBezTo>
                      <a:pt x="1587663" y="232319"/>
                      <a:pt x="1591274" y="234898"/>
                      <a:pt x="1594886" y="238510"/>
                    </a:cubicBezTo>
                    <a:cubicBezTo>
                      <a:pt x="1627393" y="269469"/>
                      <a:pt x="1628941" y="278757"/>
                      <a:pt x="1606754" y="317971"/>
                    </a:cubicBezTo>
                    <a:cubicBezTo>
                      <a:pt x="1585599" y="355637"/>
                      <a:pt x="1565475" y="393819"/>
                      <a:pt x="1543288" y="430970"/>
                    </a:cubicBezTo>
                    <a:cubicBezTo>
                      <a:pt x="1527293" y="458317"/>
                      <a:pt x="1534517" y="481020"/>
                      <a:pt x="1552060" y="504239"/>
                    </a:cubicBezTo>
                    <a:cubicBezTo>
                      <a:pt x="1569604" y="527458"/>
                      <a:pt x="1589726" y="538809"/>
                      <a:pt x="1619137" y="531069"/>
                    </a:cubicBezTo>
                    <a:cubicBezTo>
                      <a:pt x="1664543" y="519202"/>
                      <a:pt x="1709949" y="507850"/>
                      <a:pt x="1754839" y="495467"/>
                    </a:cubicBezTo>
                    <a:cubicBezTo>
                      <a:pt x="1783734" y="487727"/>
                      <a:pt x="1796634" y="492371"/>
                      <a:pt x="1812629" y="517654"/>
                    </a:cubicBezTo>
                    <a:cubicBezTo>
                      <a:pt x="1819853" y="528490"/>
                      <a:pt x="1826044" y="539841"/>
                      <a:pt x="1830172" y="552225"/>
                    </a:cubicBezTo>
                    <a:cubicBezTo>
                      <a:pt x="1837912" y="574412"/>
                      <a:pt x="1834299" y="588343"/>
                      <a:pt x="1815724" y="603306"/>
                    </a:cubicBezTo>
                    <a:cubicBezTo>
                      <a:pt x="1777026" y="634265"/>
                      <a:pt x="1738844" y="665224"/>
                      <a:pt x="1699630" y="695666"/>
                    </a:cubicBezTo>
                    <a:cubicBezTo>
                      <a:pt x="1680022" y="710629"/>
                      <a:pt x="1674862" y="729205"/>
                      <a:pt x="1678990" y="751908"/>
                    </a:cubicBezTo>
                    <a:cubicBezTo>
                      <a:pt x="1680539" y="759647"/>
                      <a:pt x="1683119" y="766871"/>
                      <a:pt x="1685182" y="774611"/>
                    </a:cubicBezTo>
                    <a:cubicBezTo>
                      <a:pt x="1691890" y="798862"/>
                      <a:pt x="1707885" y="812277"/>
                      <a:pt x="1732652" y="815373"/>
                    </a:cubicBezTo>
                    <a:cubicBezTo>
                      <a:pt x="1779606" y="821565"/>
                      <a:pt x="1826560" y="828272"/>
                      <a:pt x="1872998" y="834464"/>
                    </a:cubicBezTo>
                    <a:cubicBezTo>
                      <a:pt x="1900861" y="838076"/>
                      <a:pt x="1915308" y="851491"/>
                      <a:pt x="1918404" y="879354"/>
                    </a:cubicBezTo>
                    <a:cubicBezTo>
                      <a:pt x="1919952" y="892770"/>
                      <a:pt x="1921500" y="906185"/>
                      <a:pt x="1919952" y="919600"/>
                    </a:cubicBezTo>
                    <a:cubicBezTo>
                      <a:pt x="1917372" y="940755"/>
                      <a:pt x="1906536" y="952623"/>
                      <a:pt x="1886930" y="958299"/>
                    </a:cubicBezTo>
                    <a:cubicBezTo>
                      <a:pt x="1843071" y="970682"/>
                      <a:pt x="1798697" y="983065"/>
                      <a:pt x="1754839" y="995965"/>
                    </a:cubicBezTo>
                    <a:cubicBezTo>
                      <a:pt x="1712013" y="1008348"/>
                      <a:pt x="1692406" y="1040855"/>
                      <a:pt x="1701178" y="1085229"/>
                    </a:cubicBezTo>
                    <a:cubicBezTo>
                      <a:pt x="1704273" y="1102256"/>
                      <a:pt x="1714077" y="1113092"/>
                      <a:pt x="1728524" y="1121348"/>
                    </a:cubicBezTo>
                    <a:cubicBezTo>
                      <a:pt x="1768771" y="1145083"/>
                      <a:pt x="1809016" y="1168817"/>
                      <a:pt x="1849779" y="1192552"/>
                    </a:cubicBezTo>
                    <a:cubicBezTo>
                      <a:pt x="1879706" y="1210096"/>
                      <a:pt x="1884350" y="1220415"/>
                      <a:pt x="1876094" y="1253954"/>
                    </a:cubicBezTo>
                    <a:cubicBezTo>
                      <a:pt x="1875578" y="1256018"/>
                      <a:pt x="1875578" y="1258082"/>
                      <a:pt x="1875062" y="1260145"/>
                    </a:cubicBezTo>
                    <a:cubicBezTo>
                      <a:pt x="1862678" y="1300908"/>
                      <a:pt x="1848747" y="1321031"/>
                      <a:pt x="1802309" y="1312259"/>
                    </a:cubicBezTo>
                    <a:cubicBezTo>
                      <a:pt x="1760515" y="1304003"/>
                      <a:pt x="1717689" y="1302456"/>
                      <a:pt x="1675379" y="1296264"/>
                    </a:cubicBezTo>
                    <a:cubicBezTo>
                      <a:pt x="1645452" y="1292136"/>
                      <a:pt x="1625845" y="1304003"/>
                      <a:pt x="1611398" y="1329286"/>
                    </a:cubicBezTo>
                    <a:cubicBezTo>
                      <a:pt x="1596434" y="1355085"/>
                      <a:pt x="1589726" y="1379336"/>
                      <a:pt x="1610365" y="1405651"/>
                    </a:cubicBezTo>
                    <a:cubicBezTo>
                      <a:pt x="1638228" y="1441254"/>
                      <a:pt x="1665059" y="1477888"/>
                      <a:pt x="1692406" y="1514006"/>
                    </a:cubicBezTo>
                    <a:cubicBezTo>
                      <a:pt x="1715109" y="1543417"/>
                      <a:pt x="1715109" y="1555285"/>
                      <a:pt x="1692406" y="1584695"/>
                    </a:cubicBezTo>
                    <a:cubicBezTo>
                      <a:pt x="1691374" y="1585727"/>
                      <a:pt x="1690342" y="1587275"/>
                      <a:pt x="1689310" y="1588307"/>
                    </a:cubicBezTo>
                    <a:cubicBezTo>
                      <a:pt x="1659383" y="1620298"/>
                      <a:pt x="1647516" y="1634229"/>
                      <a:pt x="1600562" y="1605850"/>
                    </a:cubicBezTo>
                    <a:cubicBezTo>
                      <a:pt x="1564444" y="1584179"/>
                      <a:pt x="1526261" y="1565604"/>
                      <a:pt x="1490659" y="1543933"/>
                    </a:cubicBezTo>
                    <a:cubicBezTo>
                      <a:pt x="1461248" y="1526390"/>
                      <a:pt x="1438545" y="1536709"/>
                      <a:pt x="1415326" y="1554769"/>
                    </a:cubicBezTo>
                    <a:cubicBezTo>
                      <a:pt x="1392107" y="1572312"/>
                      <a:pt x="1382819" y="1593467"/>
                      <a:pt x="1391075" y="1622877"/>
                    </a:cubicBezTo>
                    <a:cubicBezTo>
                      <a:pt x="1403974" y="1668284"/>
                      <a:pt x="1415326" y="1714205"/>
                      <a:pt x="1426677" y="1760128"/>
                    </a:cubicBezTo>
                    <a:cubicBezTo>
                      <a:pt x="1432870" y="1784894"/>
                      <a:pt x="1427710" y="1798310"/>
                      <a:pt x="1406554" y="1811725"/>
                    </a:cubicBezTo>
                    <a:cubicBezTo>
                      <a:pt x="1395203" y="1818949"/>
                      <a:pt x="1383335" y="1825657"/>
                      <a:pt x="1370436" y="1830300"/>
                    </a:cubicBezTo>
                    <a:cubicBezTo>
                      <a:pt x="1347733" y="1838556"/>
                      <a:pt x="1331222" y="1834428"/>
                      <a:pt x="1316258" y="1815337"/>
                    </a:cubicBezTo>
                    <a:cubicBezTo>
                      <a:pt x="1287879" y="1779735"/>
                      <a:pt x="1259501" y="1743616"/>
                      <a:pt x="1231122" y="1707498"/>
                    </a:cubicBezTo>
                    <a:cubicBezTo>
                      <a:pt x="1203775" y="1673443"/>
                      <a:pt x="1154242" y="1668800"/>
                      <a:pt x="1121219" y="1698210"/>
                    </a:cubicBezTo>
                    <a:cubicBezTo>
                      <a:pt x="1112447" y="1705950"/>
                      <a:pt x="1108320" y="1715753"/>
                      <a:pt x="1106771" y="1727105"/>
                    </a:cubicBezTo>
                    <a:cubicBezTo>
                      <a:pt x="1100064" y="1774575"/>
                      <a:pt x="1092324" y="1821529"/>
                      <a:pt x="1087165" y="1868999"/>
                    </a:cubicBezTo>
                    <a:cubicBezTo>
                      <a:pt x="1084068" y="1893766"/>
                      <a:pt x="1074265" y="1911309"/>
                      <a:pt x="1050014" y="1919049"/>
                    </a:cubicBezTo>
                    <a:cubicBezTo>
                      <a:pt x="1029375" y="1919049"/>
                      <a:pt x="1008220" y="1919049"/>
                      <a:pt x="987581" y="1919049"/>
                    </a:cubicBezTo>
                    <a:cubicBezTo>
                      <a:pt x="973133" y="1910277"/>
                      <a:pt x="964878" y="1897377"/>
                      <a:pt x="960234" y="1880866"/>
                    </a:cubicBezTo>
                    <a:cubicBezTo>
                      <a:pt x="947851" y="1835460"/>
                      <a:pt x="933919" y="1790054"/>
                      <a:pt x="921535" y="1744132"/>
                    </a:cubicBezTo>
                    <a:cubicBezTo>
                      <a:pt x="914828" y="1719881"/>
                      <a:pt x="899865" y="1706982"/>
                      <a:pt x="875614" y="1703886"/>
                    </a:cubicBezTo>
                    <a:cubicBezTo>
                      <a:pt x="866326" y="1702854"/>
                      <a:pt x="857038" y="1701306"/>
                      <a:pt x="847751" y="1700790"/>
                    </a:cubicBezTo>
                    <a:cubicBezTo>
                      <a:pt x="826080" y="1699242"/>
                      <a:pt x="811117" y="1709046"/>
                      <a:pt x="800281" y="1727105"/>
                    </a:cubicBezTo>
                    <a:cubicBezTo>
                      <a:pt x="796153" y="1733813"/>
                      <a:pt x="792541" y="1740520"/>
                      <a:pt x="788414" y="1747228"/>
                    </a:cubicBezTo>
                    <a:cubicBezTo>
                      <a:pt x="766742" y="1783862"/>
                      <a:pt x="745587" y="1821013"/>
                      <a:pt x="723401" y="1857131"/>
                    </a:cubicBezTo>
                    <a:cubicBezTo>
                      <a:pt x="711533" y="1877254"/>
                      <a:pt x="697085" y="1882414"/>
                      <a:pt x="674383" y="1877254"/>
                    </a:cubicBezTo>
                    <a:cubicBezTo>
                      <a:pt x="660451" y="1874158"/>
                      <a:pt x="647552" y="1869515"/>
                      <a:pt x="634652" y="1863839"/>
                    </a:cubicBezTo>
                    <a:cubicBezTo>
                      <a:pt x="611949" y="1853003"/>
                      <a:pt x="604726" y="1839072"/>
                      <a:pt x="607822" y="1813789"/>
                    </a:cubicBezTo>
                    <a:cubicBezTo>
                      <a:pt x="613497" y="1766835"/>
                      <a:pt x="618141" y="1719881"/>
                      <a:pt x="624848" y="1672927"/>
                    </a:cubicBezTo>
                    <a:cubicBezTo>
                      <a:pt x="629492" y="1639905"/>
                      <a:pt x="611949" y="1621846"/>
                      <a:pt x="586150" y="1607398"/>
                    </a:cubicBezTo>
                    <a:cubicBezTo>
                      <a:pt x="560868" y="1593467"/>
                      <a:pt x="538165" y="1591403"/>
                      <a:pt x="514430" y="1611010"/>
                    </a:cubicBezTo>
                    <a:cubicBezTo>
                      <a:pt x="481407" y="1637325"/>
                      <a:pt x="446836" y="1661576"/>
                      <a:pt x="413814" y="1687375"/>
                    </a:cubicBezTo>
                    <a:cubicBezTo>
                      <a:pt x="380276" y="1713690"/>
                      <a:pt x="365828" y="1719365"/>
                      <a:pt x="324550" y="1682215"/>
                    </a:cubicBezTo>
                    <a:cubicBezTo>
                      <a:pt x="321970" y="1679635"/>
                      <a:pt x="319390" y="1677055"/>
                      <a:pt x="316810" y="1674475"/>
                    </a:cubicBezTo>
                    <a:cubicBezTo>
                      <a:pt x="296687" y="1653836"/>
                      <a:pt x="294623" y="1637841"/>
                      <a:pt x="309071" y="1612558"/>
                    </a:cubicBezTo>
                    <a:cubicBezTo>
                      <a:pt x="331258" y="1572828"/>
                      <a:pt x="353960" y="1532581"/>
                      <a:pt x="376148" y="1492851"/>
                    </a:cubicBezTo>
                    <a:cubicBezTo>
                      <a:pt x="382339" y="1481500"/>
                      <a:pt x="389047" y="1470148"/>
                      <a:pt x="387499" y="1456217"/>
                    </a:cubicBezTo>
                    <a:cubicBezTo>
                      <a:pt x="383887" y="1414423"/>
                      <a:pt x="337449" y="1381400"/>
                      <a:pt x="297203" y="1391720"/>
                    </a:cubicBezTo>
                    <a:cubicBezTo>
                      <a:pt x="250765" y="1403587"/>
                      <a:pt x="204327" y="1415455"/>
                      <a:pt x="158405" y="1427838"/>
                    </a:cubicBezTo>
                    <a:cubicBezTo>
                      <a:pt x="139830" y="1432998"/>
                      <a:pt x="125899" y="1427322"/>
                      <a:pt x="114031" y="1412875"/>
                    </a:cubicBezTo>
                    <a:cubicBezTo>
                      <a:pt x="104228" y="1401007"/>
                      <a:pt x="98036" y="1387592"/>
                      <a:pt x="91844" y="1373660"/>
                    </a:cubicBezTo>
                    <a:cubicBezTo>
                      <a:pt x="81525" y="1349409"/>
                      <a:pt x="86169" y="1331866"/>
                      <a:pt x="106808" y="1315871"/>
                    </a:cubicBezTo>
                    <a:cubicBezTo>
                      <a:pt x="140862" y="1288524"/>
                      <a:pt x="175432" y="1261693"/>
                      <a:pt x="209487" y="1234347"/>
                    </a:cubicBezTo>
                    <a:cubicBezTo>
                      <a:pt x="245605" y="1206484"/>
                      <a:pt x="248701" y="1194616"/>
                      <a:pt x="236834" y="1151274"/>
                    </a:cubicBezTo>
                    <a:cubicBezTo>
                      <a:pt x="228578" y="1122896"/>
                      <a:pt x="211551" y="1107932"/>
                      <a:pt x="181624" y="1104836"/>
                    </a:cubicBezTo>
                    <a:cubicBezTo>
                      <a:pt x="138282" y="1100192"/>
                      <a:pt x="95456" y="1091937"/>
                      <a:pt x="52114" y="1087293"/>
                    </a:cubicBezTo>
                    <a:cubicBezTo>
                      <a:pt x="27347" y="1084713"/>
                      <a:pt x="9804" y="1074910"/>
                      <a:pt x="1032" y="1051175"/>
                    </a:cubicBezTo>
                    <a:cubicBezTo>
                      <a:pt x="0" y="1028988"/>
                      <a:pt x="0" y="1008348"/>
                      <a:pt x="0" y="987194"/>
                    </a:cubicBezTo>
                    <a:close/>
                    <a:moveTo>
                      <a:pt x="1198616" y="960879"/>
                    </a:moveTo>
                    <a:cubicBezTo>
                      <a:pt x="1200163" y="838592"/>
                      <a:pt x="1104192" y="720433"/>
                      <a:pt x="958686" y="720949"/>
                    </a:cubicBezTo>
                    <a:cubicBezTo>
                      <a:pt x="824016" y="721465"/>
                      <a:pt x="720821" y="824145"/>
                      <a:pt x="720304" y="959331"/>
                    </a:cubicBezTo>
                    <a:cubicBezTo>
                      <a:pt x="719788" y="1096581"/>
                      <a:pt x="827628" y="1197712"/>
                      <a:pt x="957654" y="1198744"/>
                    </a:cubicBezTo>
                    <a:cubicBezTo>
                      <a:pt x="1090776" y="1199776"/>
                      <a:pt x="1198100" y="1092969"/>
                      <a:pt x="1198616" y="960879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21" name="Google Shape;221;p51"/>
              <p:cNvGrpSpPr/>
              <p:nvPr/>
            </p:nvGrpSpPr>
            <p:grpSpPr>
              <a:xfrm>
                <a:off x="7392963" y="2648852"/>
                <a:ext cx="1838947" cy="1835405"/>
                <a:chOff x="7167947" y="1624190"/>
                <a:chExt cx="2677922" cy="2672763"/>
              </a:xfrm>
            </p:grpSpPr>
            <p:sp>
              <p:nvSpPr>
                <p:cNvPr id="222" name="Google Shape;222;p51"/>
                <p:cNvSpPr/>
                <p:nvPr/>
              </p:nvSpPr>
              <p:spPr>
                <a:xfrm>
                  <a:off x="7167947" y="1624190"/>
                  <a:ext cx="2677922" cy="26727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7922" h="2672762" extrusionOk="0">
                      <a:moveTo>
                        <a:pt x="2538684" y="1897505"/>
                      </a:moveTo>
                      <a:cubicBezTo>
                        <a:pt x="2511337" y="1891313"/>
                        <a:pt x="2483990" y="1885121"/>
                        <a:pt x="2456643" y="1879446"/>
                      </a:cubicBezTo>
                      <a:cubicBezTo>
                        <a:pt x="2434456" y="1874286"/>
                        <a:pt x="2411753" y="1869642"/>
                        <a:pt x="2389566" y="1863966"/>
                      </a:cubicBezTo>
                      <a:cubicBezTo>
                        <a:pt x="2375119" y="1860354"/>
                        <a:pt x="2363767" y="1864482"/>
                        <a:pt x="2354479" y="1874802"/>
                      </a:cubicBezTo>
                      <a:cubicBezTo>
                        <a:pt x="2335389" y="1896989"/>
                        <a:pt x="2320425" y="1922272"/>
                        <a:pt x="2312170" y="1950651"/>
                      </a:cubicBezTo>
                      <a:cubicBezTo>
                        <a:pt x="2308042" y="1964066"/>
                        <a:pt x="2314234" y="1973869"/>
                        <a:pt x="2322489" y="1983157"/>
                      </a:cubicBezTo>
                      <a:cubicBezTo>
                        <a:pt x="2352416" y="2015664"/>
                        <a:pt x="2382858" y="2048170"/>
                        <a:pt x="2412785" y="2080161"/>
                      </a:cubicBezTo>
                      <a:cubicBezTo>
                        <a:pt x="2435488" y="2104412"/>
                        <a:pt x="2436520" y="2118859"/>
                        <a:pt x="2418461" y="2146722"/>
                      </a:cubicBezTo>
                      <a:cubicBezTo>
                        <a:pt x="2417429" y="2148270"/>
                        <a:pt x="2416397" y="2150334"/>
                        <a:pt x="2414849" y="2151882"/>
                      </a:cubicBezTo>
                      <a:cubicBezTo>
                        <a:pt x="2380795" y="2197804"/>
                        <a:pt x="2365831" y="2198320"/>
                        <a:pt x="2324037" y="2174585"/>
                      </a:cubicBezTo>
                      <a:cubicBezTo>
                        <a:pt x="2289982" y="2154978"/>
                        <a:pt x="2253864" y="2137434"/>
                        <a:pt x="2219294" y="2118859"/>
                      </a:cubicBezTo>
                      <a:cubicBezTo>
                        <a:pt x="2204846" y="2111120"/>
                        <a:pt x="2191431" y="2111120"/>
                        <a:pt x="2178531" y="2120407"/>
                      </a:cubicBezTo>
                      <a:cubicBezTo>
                        <a:pt x="2157892" y="2134855"/>
                        <a:pt x="2140349" y="2152398"/>
                        <a:pt x="2125386" y="2172521"/>
                      </a:cubicBezTo>
                      <a:cubicBezTo>
                        <a:pt x="2114550" y="2186968"/>
                        <a:pt x="2114034" y="2201416"/>
                        <a:pt x="2122806" y="2217411"/>
                      </a:cubicBezTo>
                      <a:cubicBezTo>
                        <a:pt x="2143961" y="2256109"/>
                        <a:pt x="2164600" y="2295323"/>
                        <a:pt x="2184723" y="2334538"/>
                      </a:cubicBezTo>
                      <a:cubicBezTo>
                        <a:pt x="2198655" y="2361885"/>
                        <a:pt x="2196591" y="2374268"/>
                        <a:pt x="2174404" y="2395423"/>
                      </a:cubicBezTo>
                      <a:cubicBezTo>
                        <a:pt x="2170792" y="2398519"/>
                        <a:pt x="2167696" y="2402131"/>
                        <a:pt x="2164084" y="2404711"/>
                      </a:cubicBezTo>
                      <a:cubicBezTo>
                        <a:pt x="2131062" y="2428962"/>
                        <a:pt x="2114034" y="2440829"/>
                        <a:pt x="2075336" y="2401615"/>
                      </a:cubicBezTo>
                      <a:cubicBezTo>
                        <a:pt x="2047473" y="2373236"/>
                        <a:pt x="2017547" y="2347953"/>
                        <a:pt x="1988652" y="2320606"/>
                      </a:cubicBezTo>
                      <a:cubicBezTo>
                        <a:pt x="1975236" y="2307707"/>
                        <a:pt x="1960789" y="2305127"/>
                        <a:pt x="1944277" y="2311835"/>
                      </a:cubicBezTo>
                      <a:cubicBezTo>
                        <a:pt x="1922607" y="2320606"/>
                        <a:pt x="1901968" y="2331958"/>
                        <a:pt x="1883392" y="2346405"/>
                      </a:cubicBezTo>
                      <a:cubicBezTo>
                        <a:pt x="1867913" y="2358273"/>
                        <a:pt x="1863785" y="2373236"/>
                        <a:pt x="1868429" y="2391811"/>
                      </a:cubicBezTo>
                      <a:cubicBezTo>
                        <a:pt x="1879264" y="2436701"/>
                        <a:pt x="1889584" y="2482107"/>
                        <a:pt x="1899388" y="2526997"/>
                      </a:cubicBezTo>
                      <a:cubicBezTo>
                        <a:pt x="1903516" y="2546604"/>
                        <a:pt x="1896808" y="2561568"/>
                        <a:pt x="1879264" y="2571887"/>
                      </a:cubicBezTo>
                      <a:cubicBezTo>
                        <a:pt x="1867397" y="2579111"/>
                        <a:pt x="1854498" y="2584787"/>
                        <a:pt x="1841082" y="2588915"/>
                      </a:cubicBezTo>
                      <a:cubicBezTo>
                        <a:pt x="1813736" y="2597686"/>
                        <a:pt x="1798256" y="2592526"/>
                        <a:pt x="1782777" y="2568276"/>
                      </a:cubicBezTo>
                      <a:cubicBezTo>
                        <a:pt x="1760074" y="2532157"/>
                        <a:pt x="1736855" y="2496555"/>
                        <a:pt x="1715184" y="2459404"/>
                      </a:cubicBezTo>
                      <a:cubicBezTo>
                        <a:pt x="1703316" y="2439281"/>
                        <a:pt x="1687837" y="2431542"/>
                        <a:pt x="1664618" y="2435669"/>
                      </a:cubicBezTo>
                      <a:cubicBezTo>
                        <a:pt x="1646043" y="2439281"/>
                        <a:pt x="1627984" y="2443925"/>
                        <a:pt x="1610440" y="2450117"/>
                      </a:cubicBezTo>
                      <a:cubicBezTo>
                        <a:pt x="1586190" y="2458888"/>
                        <a:pt x="1578450" y="2469208"/>
                        <a:pt x="1577418" y="2495007"/>
                      </a:cubicBezTo>
                      <a:cubicBezTo>
                        <a:pt x="1575870" y="2535769"/>
                        <a:pt x="1574838" y="2576015"/>
                        <a:pt x="1573806" y="2616777"/>
                      </a:cubicBezTo>
                      <a:cubicBezTo>
                        <a:pt x="1572774" y="2653928"/>
                        <a:pt x="1563487" y="2665795"/>
                        <a:pt x="1526852" y="2672503"/>
                      </a:cubicBezTo>
                      <a:cubicBezTo>
                        <a:pt x="1517049" y="2674567"/>
                        <a:pt x="1507245" y="2675599"/>
                        <a:pt x="1497441" y="2676115"/>
                      </a:cubicBezTo>
                      <a:cubicBezTo>
                        <a:pt x="1473191" y="2677663"/>
                        <a:pt x="1457711" y="2667859"/>
                        <a:pt x="1449972" y="2644124"/>
                      </a:cubicBezTo>
                      <a:cubicBezTo>
                        <a:pt x="1436040" y="2600782"/>
                        <a:pt x="1422624" y="2557956"/>
                        <a:pt x="1410241" y="2514614"/>
                      </a:cubicBezTo>
                      <a:cubicBezTo>
                        <a:pt x="1404565" y="2495007"/>
                        <a:pt x="1392698" y="2485719"/>
                        <a:pt x="1373091" y="2482623"/>
                      </a:cubicBezTo>
                      <a:cubicBezTo>
                        <a:pt x="1350388" y="2479527"/>
                        <a:pt x="1327685" y="2479527"/>
                        <a:pt x="1304982" y="2483139"/>
                      </a:cubicBezTo>
                      <a:cubicBezTo>
                        <a:pt x="1287955" y="2485719"/>
                        <a:pt x="1277119" y="2494491"/>
                        <a:pt x="1271959" y="2511518"/>
                      </a:cubicBezTo>
                      <a:cubicBezTo>
                        <a:pt x="1260092" y="2552280"/>
                        <a:pt x="1247192" y="2593042"/>
                        <a:pt x="1234293" y="2633805"/>
                      </a:cubicBezTo>
                      <a:cubicBezTo>
                        <a:pt x="1222941" y="2670439"/>
                        <a:pt x="1208494" y="2679727"/>
                        <a:pt x="1170828" y="2674567"/>
                      </a:cubicBezTo>
                      <a:cubicBezTo>
                        <a:pt x="1114070" y="2666827"/>
                        <a:pt x="1107362" y="2659087"/>
                        <a:pt x="1106847" y="2602330"/>
                      </a:cubicBezTo>
                      <a:cubicBezTo>
                        <a:pt x="1106331" y="2565180"/>
                        <a:pt x="1104783" y="2528545"/>
                        <a:pt x="1103751" y="2491395"/>
                      </a:cubicBezTo>
                      <a:cubicBezTo>
                        <a:pt x="1103234" y="2474368"/>
                        <a:pt x="1096527" y="2460952"/>
                        <a:pt x="1080532" y="2454244"/>
                      </a:cubicBezTo>
                      <a:cubicBezTo>
                        <a:pt x="1056281" y="2443925"/>
                        <a:pt x="1031514" y="2436701"/>
                        <a:pt x="1005199" y="2435153"/>
                      </a:cubicBezTo>
                      <a:cubicBezTo>
                        <a:pt x="989203" y="2434121"/>
                        <a:pt x="977852" y="2440313"/>
                        <a:pt x="969080" y="2454244"/>
                      </a:cubicBezTo>
                      <a:cubicBezTo>
                        <a:pt x="946894" y="2491395"/>
                        <a:pt x="923159" y="2527513"/>
                        <a:pt x="900456" y="2564148"/>
                      </a:cubicBezTo>
                      <a:cubicBezTo>
                        <a:pt x="882396" y="2593042"/>
                        <a:pt x="868465" y="2598202"/>
                        <a:pt x="836474" y="2587367"/>
                      </a:cubicBezTo>
                      <a:cubicBezTo>
                        <a:pt x="834926" y="2586851"/>
                        <a:pt x="833379" y="2586335"/>
                        <a:pt x="831830" y="2585819"/>
                      </a:cubicBezTo>
                      <a:cubicBezTo>
                        <a:pt x="782297" y="2565696"/>
                        <a:pt x="772493" y="2554344"/>
                        <a:pt x="785392" y="2504810"/>
                      </a:cubicBezTo>
                      <a:cubicBezTo>
                        <a:pt x="795196" y="2467144"/>
                        <a:pt x="802420" y="2428962"/>
                        <a:pt x="811707" y="2390779"/>
                      </a:cubicBezTo>
                      <a:cubicBezTo>
                        <a:pt x="816351" y="2371172"/>
                        <a:pt x="811191" y="2356209"/>
                        <a:pt x="794680" y="2344341"/>
                      </a:cubicBezTo>
                      <a:cubicBezTo>
                        <a:pt x="777137" y="2331958"/>
                        <a:pt x="759078" y="2321122"/>
                        <a:pt x="739470" y="2312351"/>
                      </a:cubicBezTo>
                      <a:cubicBezTo>
                        <a:pt x="720895" y="2304095"/>
                        <a:pt x="704900" y="2307191"/>
                        <a:pt x="689421" y="2321638"/>
                      </a:cubicBezTo>
                      <a:cubicBezTo>
                        <a:pt x="658462" y="2351049"/>
                        <a:pt x="626988" y="2379944"/>
                        <a:pt x="596029" y="2408838"/>
                      </a:cubicBezTo>
                      <a:cubicBezTo>
                        <a:pt x="572810" y="2431026"/>
                        <a:pt x="557847" y="2432057"/>
                        <a:pt x="530500" y="2415030"/>
                      </a:cubicBezTo>
                      <a:cubicBezTo>
                        <a:pt x="527404" y="2412966"/>
                        <a:pt x="524308" y="2410902"/>
                        <a:pt x="521212" y="2408838"/>
                      </a:cubicBezTo>
                      <a:cubicBezTo>
                        <a:pt x="481482" y="2380460"/>
                        <a:pt x="477870" y="2365496"/>
                        <a:pt x="500573" y="2322670"/>
                      </a:cubicBezTo>
                      <a:cubicBezTo>
                        <a:pt x="519148" y="2287584"/>
                        <a:pt x="537207" y="2252497"/>
                        <a:pt x="556298" y="2217927"/>
                      </a:cubicBezTo>
                      <a:cubicBezTo>
                        <a:pt x="566102" y="2199868"/>
                        <a:pt x="564555" y="2184388"/>
                        <a:pt x="552171" y="2168909"/>
                      </a:cubicBezTo>
                      <a:cubicBezTo>
                        <a:pt x="538756" y="2151882"/>
                        <a:pt x="523276" y="2136402"/>
                        <a:pt x="505733" y="2122987"/>
                      </a:cubicBezTo>
                      <a:cubicBezTo>
                        <a:pt x="490254" y="2111120"/>
                        <a:pt x="474774" y="2110088"/>
                        <a:pt x="457747" y="2119375"/>
                      </a:cubicBezTo>
                      <a:cubicBezTo>
                        <a:pt x="419564" y="2140014"/>
                        <a:pt x="380866" y="2160653"/>
                        <a:pt x="341652" y="2180777"/>
                      </a:cubicBezTo>
                      <a:cubicBezTo>
                        <a:pt x="314305" y="2195224"/>
                        <a:pt x="298310" y="2191612"/>
                        <a:pt x="278187" y="2168909"/>
                      </a:cubicBezTo>
                      <a:cubicBezTo>
                        <a:pt x="276639" y="2167361"/>
                        <a:pt x="275607" y="2165813"/>
                        <a:pt x="274059" y="2164265"/>
                      </a:cubicBezTo>
                      <a:cubicBezTo>
                        <a:pt x="238456" y="2122987"/>
                        <a:pt x="238972" y="2108540"/>
                        <a:pt x="276639" y="2069325"/>
                      </a:cubicBezTo>
                      <a:cubicBezTo>
                        <a:pt x="302954" y="2041463"/>
                        <a:pt x="327721" y="2013084"/>
                        <a:pt x="354551" y="1986253"/>
                      </a:cubicBezTo>
                      <a:cubicBezTo>
                        <a:pt x="367967" y="1972322"/>
                        <a:pt x="370547" y="1957874"/>
                        <a:pt x="363839" y="1940847"/>
                      </a:cubicBezTo>
                      <a:cubicBezTo>
                        <a:pt x="355067" y="1918660"/>
                        <a:pt x="342684" y="1898021"/>
                        <a:pt x="328237" y="1878930"/>
                      </a:cubicBezTo>
                      <a:cubicBezTo>
                        <a:pt x="316369" y="1863450"/>
                        <a:pt x="300374" y="1861902"/>
                        <a:pt x="283347" y="1866030"/>
                      </a:cubicBezTo>
                      <a:cubicBezTo>
                        <a:pt x="245680" y="1874802"/>
                        <a:pt x="208530" y="1883573"/>
                        <a:pt x="170864" y="1891829"/>
                      </a:cubicBezTo>
                      <a:cubicBezTo>
                        <a:pt x="165704" y="1892861"/>
                        <a:pt x="160544" y="1894409"/>
                        <a:pt x="155900" y="1895441"/>
                      </a:cubicBezTo>
                      <a:cubicBezTo>
                        <a:pt x="127521" y="1900601"/>
                        <a:pt x="113074" y="1893893"/>
                        <a:pt x="100175" y="1868094"/>
                      </a:cubicBezTo>
                      <a:cubicBezTo>
                        <a:pt x="95531" y="1858291"/>
                        <a:pt x="90887" y="1848487"/>
                        <a:pt x="87275" y="1838168"/>
                      </a:cubicBezTo>
                      <a:cubicBezTo>
                        <a:pt x="77988" y="1810821"/>
                        <a:pt x="83147" y="1795341"/>
                        <a:pt x="107915" y="1779862"/>
                      </a:cubicBezTo>
                      <a:cubicBezTo>
                        <a:pt x="143001" y="1757675"/>
                        <a:pt x="178603" y="1735488"/>
                        <a:pt x="213690" y="1713817"/>
                      </a:cubicBezTo>
                      <a:cubicBezTo>
                        <a:pt x="241552" y="1696274"/>
                        <a:pt x="245680" y="1686470"/>
                        <a:pt x="238972" y="1654480"/>
                      </a:cubicBezTo>
                      <a:cubicBezTo>
                        <a:pt x="234845" y="1636420"/>
                        <a:pt x="230201" y="1617845"/>
                        <a:pt x="222977" y="1600818"/>
                      </a:cubicBezTo>
                      <a:cubicBezTo>
                        <a:pt x="215753" y="1583791"/>
                        <a:pt x="203370" y="1575535"/>
                        <a:pt x="184279" y="1575019"/>
                      </a:cubicBezTo>
                      <a:cubicBezTo>
                        <a:pt x="142485" y="1574503"/>
                        <a:pt x="101207" y="1572955"/>
                        <a:pt x="59413" y="1571407"/>
                      </a:cubicBezTo>
                      <a:cubicBezTo>
                        <a:pt x="21746" y="1570375"/>
                        <a:pt x="10395" y="1560572"/>
                        <a:pt x="3687" y="1524453"/>
                      </a:cubicBezTo>
                      <a:cubicBezTo>
                        <a:pt x="3171" y="1520841"/>
                        <a:pt x="2139" y="1517230"/>
                        <a:pt x="1623" y="1513618"/>
                      </a:cubicBezTo>
                      <a:cubicBezTo>
                        <a:pt x="-4053" y="1467696"/>
                        <a:pt x="3687" y="1455828"/>
                        <a:pt x="48577" y="1442413"/>
                      </a:cubicBezTo>
                      <a:cubicBezTo>
                        <a:pt x="85727" y="1431061"/>
                        <a:pt x="122877" y="1418678"/>
                        <a:pt x="160544" y="1408358"/>
                      </a:cubicBezTo>
                      <a:cubicBezTo>
                        <a:pt x="181183" y="1402683"/>
                        <a:pt x="192018" y="1390815"/>
                        <a:pt x="194083" y="1370692"/>
                      </a:cubicBezTo>
                      <a:cubicBezTo>
                        <a:pt x="196147" y="1346957"/>
                        <a:pt x="197178" y="1322706"/>
                        <a:pt x="192534" y="1298971"/>
                      </a:cubicBezTo>
                      <a:cubicBezTo>
                        <a:pt x="189954" y="1283492"/>
                        <a:pt x="181183" y="1274204"/>
                        <a:pt x="166220" y="1269560"/>
                      </a:cubicBezTo>
                      <a:cubicBezTo>
                        <a:pt x="126490" y="1257693"/>
                        <a:pt x="86759" y="1245310"/>
                        <a:pt x="47029" y="1232926"/>
                      </a:cubicBezTo>
                      <a:cubicBezTo>
                        <a:pt x="3687" y="1219511"/>
                        <a:pt x="-957" y="1212287"/>
                        <a:pt x="1623" y="1166881"/>
                      </a:cubicBezTo>
                      <a:cubicBezTo>
                        <a:pt x="2139" y="1157593"/>
                        <a:pt x="4203" y="1148306"/>
                        <a:pt x="6267" y="1139534"/>
                      </a:cubicBezTo>
                      <a:cubicBezTo>
                        <a:pt x="12459" y="1116831"/>
                        <a:pt x="25358" y="1106512"/>
                        <a:pt x="49093" y="1105480"/>
                      </a:cubicBezTo>
                      <a:cubicBezTo>
                        <a:pt x="87791" y="1103932"/>
                        <a:pt x="125974" y="1102900"/>
                        <a:pt x="164672" y="1101868"/>
                      </a:cubicBezTo>
                      <a:cubicBezTo>
                        <a:pt x="170348" y="1101868"/>
                        <a:pt x="176023" y="1101352"/>
                        <a:pt x="181699" y="1101352"/>
                      </a:cubicBezTo>
                      <a:cubicBezTo>
                        <a:pt x="207498" y="1102384"/>
                        <a:pt x="220913" y="1087936"/>
                        <a:pt x="227621" y="1065233"/>
                      </a:cubicBezTo>
                      <a:cubicBezTo>
                        <a:pt x="232781" y="1048206"/>
                        <a:pt x="237425" y="1031179"/>
                        <a:pt x="241036" y="1014152"/>
                      </a:cubicBezTo>
                      <a:cubicBezTo>
                        <a:pt x="245680" y="990417"/>
                        <a:pt x="240005" y="979065"/>
                        <a:pt x="219366" y="965650"/>
                      </a:cubicBezTo>
                      <a:cubicBezTo>
                        <a:pt x="184279" y="943463"/>
                        <a:pt x="148676" y="921276"/>
                        <a:pt x="113590" y="899605"/>
                      </a:cubicBezTo>
                      <a:cubicBezTo>
                        <a:pt x="82116" y="879997"/>
                        <a:pt x="77472" y="867614"/>
                        <a:pt x="89855" y="832012"/>
                      </a:cubicBezTo>
                      <a:cubicBezTo>
                        <a:pt x="93467" y="820660"/>
                        <a:pt x="98111" y="809309"/>
                        <a:pt x="104818" y="799505"/>
                      </a:cubicBezTo>
                      <a:cubicBezTo>
                        <a:pt x="115654" y="782994"/>
                        <a:pt x="130617" y="774738"/>
                        <a:pt x="151256" y="779898"/>
                      </a:cubicBezTo>
                      <a:cubicBezTo>
                        <a:pt x="195114" y="790217"/>
                        <a:pt x="239489" y="799505"/>
                        <a:pt x="283347" y="810341"/>
                      </a:cubicBezTo>
                      <a:cubicBezTo>
                        <a:pt x="303469" y="815500"/>
                        <a:pt x="318949" y="810857"/>
                        <a:pt x="331332" y="794345"/>
                      </a:cubicBezTo>
                      <a:cubicBezTo>
                        <a:pt x="344232" y="776802"/>
                        <a:pt x="355584" y="757711"/>
                        <a:pt x="363839" y="737588"/>
                      </a:cubicBezTo>
                      <a:cubicBezTo>
                        <a:pt x="371063" y="719529"/>
                        <a:pt x="368999" y="704049"/>
                        <a:pt x="354551" y="689086"/>
                      </a:cubicBezTo>
                      <a:cubicBezTo>
                        <a:pt x="324625" y="658643"/>
                        <a:pt x="296246" y="627169"/>
                        <a:pt x="266835" y="595694"/>
                      </a:cubicBezTo>
                      <a:cubicBezTo>
                        <a:pt x="244132" y="570927"/>
                        <a:pt x="243100" y="556996"/>
                        <a:pt x="261675" y="529133"/>
                      </a:cubicBezTo>
                      <a:cubicBezTo>
                        <a:pt x="264771" y="525005"/>
                        <a:pt x="267351" y="520361"/>
                        <a:pt x="270447" y="516233"/>
                      </a:cubicBezTo>
                      <a:cubicBezTo>
                        <a:pt x="296762" y="481663"/>
                        <a:pt x="311209" y="478567"/>
                        <a:pt x="349907" y="498690"/>
                      </a:cubicBezTo>
                      <a:cubicBezTo>
                        <a:pt x="386026" y="517781"/>
                        <a:pt x="422144" y="536357"/>
                        <a:pt x="457231" y="555964"/>
                      </a:cubicBezTo>
                      <a:cubicBezTo>
                        <a:pt x="475806" y="566283"/>
                        <a:pt x="492318" y="564219"/>
                        <a:pt x="507797" y="551320"/>
                      </a:cubicBezTo>
                      <a:cubicBezTo>
                        <a:pt x="523276" y="538421"/>
                        <a:pt x="537723" y="523973"/>
                        <a:pt x="551139" y="508494"/>
                      </a:cubicBezTo>
                      <a:cubicBezTo>
                        <a:pt x="564555" y="492499"/>
                        <a:pt x="567650" y="476503"/>
                        <a:pt x="556815" y="456896"/>
                      </a:cubicBezTo>
                      <a:cubicBezTo>
                        <a:pt x="535143" y="418198"/>
                        <a:pt x="515020" y="378983"/>
                        <a:pt x="494381" y="339769"/>
                      </a:cubicBezTo>
                      <a:cubicBezTo>
                        <a:pt x="480966" y="313970"/>
                        <a:pt x="484062" y="300039"/>
                        <a:pt x="505217" y="280432"/>
                      </a:cubicBezTo>
                      <a:cubicBezTo>
                        <a:pt x="515020" y="271144"/>
                        <a:pt x="525856" y="263405"/>
                        <a:pt x="537723" y="256181"/>
                      </a:cubicBezTo>
                      <a:cubicBezTo>
                        <a:pt x="558362" y="244313"/>
                        <a:pt x="572810" y="245861"/>
                        <a:pt x="590353" y="261857"/>
                      </a:cubicBezTo>
                      <a:cubicBezTo>
                        <a:pt x="620280" y="289203"/>
                        <a:pt x="650207" y="317066"/>
                        <a:pt x="679617" y="344929"/>
                      </a:cubicBezTo>
                      <a:cubicBezTo>
                        <a:pt x="710576" y="374340"/>
                        <a:pt x="717284" y="375372"/>
                        <a:pt x="754950" y="355765"/>
                      </a:cubicBezTo>
                      <a:cubicBezTo>
                        <a:pt x="769913" y="348025"/>
                        <a:pt x="783845" y="339769"/>
                        <a:pt x="797260" y="329450"/>
                      </a:cubicBezTo>
                      <a:cubicBezTo>
                        <a:pt x="811707" y="317582"/>
                        <a:pt x="816351" y="303651"/>
                        <a:pt x="811707" y="285076"/>
                      </a:cubicBezTo>
                      <a:cubicBezTo>
                        <a:pt x="800872" y="242249"/>
                        <a:pt x="791585" y="198907"/>
                        <a:pt x="781781" y="156081"/>
                      </a:cubicBezTo>
                      <a:cubicBezTo>
                        <a:pt x="775589" y="128218"/>
                        <a:pt x="782297" y="114287"/>
                        <a:pt x="807064" y="100872"/>
                      </a:cubicBezTo>
                      <a:cubicBezTo>
                        <a:pt x="818415" y="95196"/>
                        <a:pt x="829766" y="90552"/>
                        <a:pt x="841634" y="86424"/>
                      </a:cubicBezTo>
                      <a:cubicBezTo>
                        <a:pt x="866917" y="78685"/>
                        <a:pt x="881364" y="83328"/>
                        <a:pt x="896328" y="106031"/>
                      </a:cubicBezTo>
                      <a:cubicBezTo>
                        <a:pt x="920062" y="142666"/>
                        <a:pt x="943798" y="179300"/>
                        <a:pt x="965469" y="217483"/>
                      </a:cubicBezTo>
                      <a:cubicBezTo>
                        <a:pt x="976820" y="237090"/>
                        <a:pt x="992299" y="243797"/>
                        <a:pt x="1013455" y="240702"/>
                      </a:cubicBezTo>
                      <a:cubicBezTo>
                        <a:pt x="1035641" y="237090"/>
                        <a:pt x="1057313" y="231414"/>
                        <a:pt x="1077952" y="222642"/>
                      </a:cubicBezTo>
                      <a:cubicBezTo>
                        <a:pt x="1092915" y="215935"/>
                        <a:pt x="1101171" y="205615"/>
                        <a:pt x="1101687" y="188072"/>
                      </a:cubicBezTo>
                      <a:cubicBezTo>
                        <a:pt x="1102719" y="143182"/>
                        <a:pt x="1105298" y="98808"/>
                        <a:pt x="1106847" y="53918"/>
                      </a:cubicBezTo>
                      <a:cubicBezTo>
                        <a:pt x="1107878" y="25023"/>
                        <a:pt x="1117166" y="12640"/>
                        <a:pt x="1145029" y="4900"/>
                      </a:cubicBezTo>
                      <a:cubicBezTo>
                        <a:pt x="1149672" y="3868"/>
                        <a:pt x="1154316" y="2320"/>
                        <a:pt x="1158960" y="1804"/>
                      </a:cubicBezTo>
                      <a:cubicBezTo>
                        <a:pt x="1210042" y="-3872"/>
                        <a:pt x="1222426" y="1804"/>
                        <a:pt x="1235841" y="48758"/>
                      </a:cubicBezTo>
                      <a:cubicBezTo>
                        <a:pt x="1246676" y="86940"/>
                        <a:pt x="1259576" y="124091"/>
                        <a:pt x="1269895" y="162273"/>
                      </a:cubicBezTo>
                      <a:cubicBezTo>
                        <a:pt x="1275055" y="180332"/>
                        <a:pt x="1285890" y="190136"/>
                        <a:pt x="1303434" y="192716"/>
                      </a:cubicBezTo>
                      <a:cubicBezTo>
                        <a:pt x="1327685" y="195812"/>
                        <a:pt x="1352452" y="195812"/>
                        <a:pt x="1376702" y="192716"/>
                      </a:cubicBezTo>
                      <a:cubicBezTo>
                        <a:pt x="1393730" y="190652"/>
                        <a:pt x="1404049" y="180332"/>
                        <a:pt x="1409209" y="163305"/>
                      </a:cubicBezTo>
                      <a:cubicBezTo>
                        <a:pt x="1421593" y="121511"/>
                        <a:pt x="1434492" y="79717"/>
                        <a:pt x="1447392" y="37922"/>
                      </a:cubicBezTo>
                      <a:cubicBezTo>
                        <a:pt x="1457195" y="6964"/>
                        <a:pt x="1466998" y="-260"/>
                        <a:pt x="1499505" y="256"/>
                      </a:cubicBezTo>
                      <a:cubicBezTo>
                        <a:pt x="1504149" y="256"/>
                        <a:pt x="1508793" y="256"/>
                        <a:pt x="1513436" y="772"/>
                      </a:cubicBezTo>
                      <a:cubicBezTo>
                        <a:pt x="1559358" y="5416"/>
                        <a:pt x="1572258" y="19347"/>
                        <a:pt x="1573290" y="65269"/>
                      </a:cubicBezTo>
                      <a:cubicBezTo>
                        <a:pt x="1574322" y="105515"/>
                        <a:pt x="1575870" y="145246"/>
                        <a:pt x="1576902" y="185492"/>
                      </a:cubicBezTo>
                      <a:cubicBezTo>
                        <a:pt x="1577418" y="201487"/>
                        <a:pt x="1583093" y="213871"/>
                        <a:pt x="1598057" y="220578"/>
                      </a:cubicBezTo>
                      <a:cubicBezTo>
                        <a:pt x="1622308" y="231414"/>
                        <a:pt x="1647590" y="238638"/>
                        <a:pt x="1674422" y="240702"/>
                      </a:cubicBezTo>
                      <a:cubicBezTo>
                        <a:pt x="1690933" y="241733"/>
                        <a:pt x="1702285" y="235026"/>
                        <a:pt x="1710540" y="221610"/>
                      </a:cubicBezTo>
                      <a:cubicBezTo>
                        <a:pt x="1733243" y="184976"/>
                        <a:pt x="1756462" y="148342"/>
                        <a:pt x="1779165" y="111707"/>
                      </a:cubicBezTo>
                      <a:cubicBezTo>
                        <a:pt x="1798772" y="80749"/>
                        <a:pt x="1810640" y="76621"/>
                        <a:pt x="1845726" y="88488"/>
                      </a:cubicBezTo>
                      <a:cubicBezTo>
                        <a:pt x="1849854" y="90036"/>
                        <a:pt x="1853466" y="91068"/>
                        <a:pt x="1857594" y="92616"/>
                      </a:cubicBezTo>
                      <a:cubicBezTo>
                        <a:pt x="1898356" y="110159"/>
                        <a:pt x="1905063" y="123059"/>
                        <a:pt x="1895260" y="166401"/>
                      </a:cubicBezTo>
                      <a:cubicBezTo>
                        <a:pt x="1886488" y="205099"/>
                        <a:pt x="1877717" y="243281"/>
                        <a:pt x="1868429" y="281980"/>
                      </a:cubicBezTo>
                      <a:cubicBezTo>
                        <a:pt x="1863269" y="303135"/>
                        <a:pt x="1868429" y="319646"/>
                        <a:pt x="1887004" y="332030"/>
                      </a:cubicBezTo>
                      <a:cubicBezTo>
                        <a:pt x="1906096" y="344929"/>
                        <a:pt x="1925187" y="356796"/>
                        <a:pt x="1946857" y="365052"/>
                      </a:cubicBezTo>
                      <a:cubicBezTo>
                        <a:pt x="1962337" y="370728"/>
                        <a:pt x="1974720" y="367116"/>
                        <a:pt x="1986588" y="355765"/>
                      </a:cubicBezTo>
                      <a:cubicBezTo>
                        <a:pt x="2018062" y="325838"/>
                        <a:pt x="2049537" y="296943"/>
                        <a:pt x="2081528" y="267532"/>
                      </a:cubicBezTo>
                      <a:cubicBezTo>
                        <a:pt x="2107843" y="242765"/>
                        <a:pt x="2122290" y="241733"/>
                        <a:pt x="2151701" y="261857"/>
                      </a:cubicBezTo>
                      <a:cubicBezTo>
                        <a:pt x="2153248" y="262889"/>
                        <a:pt x="2154281" y="263405"/>
                        <a:pt x="2155312" y="264437"/>
                      </a:cubicBezTo>
                      <a:cubicBezTo>
                        <a:pt x="2205363" y="300555"/>
                        <a:pt x="2198139" y="316034"/>
                        <a:pt x="2177500" y="353701"/>
                      </a:cubicBezTo>
                      <a:cubicBezTo>
                        <a:pt x="2158925" y="387755"/>
                        <a:pt x="2141381" y="422842"/>
                        <a:pt x="2122290" y="456896"/>
                      </a:cubicBezTo>
                      <a:cubicBezTo>
                        <a:pt x="2112487" y="474955"/>
                        <a:pt x="2114550" y="490435"/>
                        <a:pt x="2126934" y="505914"/>
                      </a:cubicBezTo>
                      <a:cubicBezTo>
                        <a:pt x="2140865" y="522941"/>
                        <a:pt x="2156345" y="538421"/>
                        <a:pt x="2173372" y="551836"/>
                      </a:cubicBezTo>
                      <a:cubicBezTo>
                        <a:pt x="2187819" y="563187"/>
                        <a:pt x="2202783" y="564735"/>
                        <a:pt x="2219810" y="555964"/>
                      </a:cubicBezTo>
                      <a:cubicBezTo>
                        <a:pt x="2258508" y="534809"/>
                        <a:pt x="2297722" y="514170"/>
                        <a:pt x="2336937" y="494046"/>
                      </a:cubicBezTo>
                      <a:cubicBezTo>
                        <a:pt x="2364799" y="479599"/>
                        <a:pt x="2380795" y="482695"/>
                        <a:pt x="2400917" y="507462"/>
                      </a:cubicBezTo>
                      <a:cubicBezTo>
                        <a:pt x="2408141" y="515717"/>
                        <a:pt x="2414849" y="524489"/>
                        <a:pt x="2420525" y="533777"/>
                      </a:cubicBezTo>
                      <a:cubicBezTo>
                        <a:pt x="2434972" y="556480"/>
                        <a:pt x="2433424" y="571443"/>
                        <a:pt x="2415365" y="591566"/>
                      </a:cubicBezTo>
                      <a:cubicBezTo>
                        <a:pt x="2384406" y="625105"/>
                        <a:pt x="2353448" y="659159"/>
                        <a:pt x="2321973" y="692182"/>
                      </a:cubicBezTo>
                      <a:cubicBezTo>
                        <a:pt x="2310106" y="704565"/>
                        <a:pt x="2307526" y="717981"/>
                        <a:pt x="2313718" y="733460"/>
                      </a:cubicBezTo>
                      <a:cubicBezTo>
                        <a:pt x="2323005" y="755647"/>
                        <a:pt x="2334357" y="776286"/>
                        <a:pt x="2349320" y="795377"/>
                      </a:cubicBezTo>
                      <a:cubicBezTo>
                        <a:pt x="2361187" y="810857"/>
                        <a:pt x="2375635" y="814984"/>
                        <a:pt x="2394726" y="810341"/>
                      </a:cubicBezTo>
                      <a:cubicBezTo>
                        <a:pt x="2438584" y="799505"/>
                        <a:pt x="2482958" y="789701"/>
                        <a:pt x="2526816" y="780414"/>
                      </a:cubicBezTo>
                      <a:cubicBezTo>
                        <a:pt x="2550035" y="775254"/>
                        <a:pt x="2563967" y="781962"/>
                        <a:pt x="2575834" y="803117"/>
                      </a:cubicBezTo>
                      <a:cubicBezTo>
                        <a:pt x="2582026" y="814468"/>
                        <a:pt x="2587186" y="826336"/>
                        <a:pt x="2591313" y="838719"/>
                      </a:cubicBezTo>
                      <a:cubicBezTo>
                        <a:pt x="2600085" y="867098"/>
                        <a:pt x="2595441" y="880514"/>
                        <a:pt x="2570158" y="896509"/>
                      </a:cubicBezTo>
                      <a:cubicBezTo>
                        <a:pt x="2534040" y="919212"/>
                        <a:pt x="2498437" y="942947"/>
                        <a:pt x="2461287" y="964102"/>
                      </a:cubicBezTo>
                      <a:cubicBezTo>
                        <a:pt x="2440132" y="976485"/>
                        <a:pt x="2434456" y="992997"/>
                        <a:pt x="2438068" y="1014668"/>
                      </a:cubicBezTo>
                      <a:cubicBezTo>
                        <a:pt x="2441164" y="1034791"/>
                        <a:pt x="2446840" y="1054398"/>
                        <a:pt x="2454063" y="1073489"/>
                      </a:cubicBezTo>
                      <a:cubicBezTo>
                        <a:pt x="2460771" y="1091032"/>
                        <a:pt x="2472638" y="1100320"/>
                        <a:pt x="2492762" y="1100836"/>
                      </a:cubicBezTo>
                      <a:cubicBezTo>
                        <a:pt x="2538168" y="1101352"/>
                        <a:pt x="2583058" y="1104448"/>
                        <a:pt x="2628464" y="1105996"/>
                      </a:cubicBezTo>
                      <a:cubicBezTo>
                        <a:pt x="2653230" y="1107028"/>
                        <a:pt x="2665614" y="1116831"/>
                        <a:pt x="2672322" y="1140566"/>
                      </a:cubicBezTo>
                      <a:cubicBezTo>
                        <a:pt x="2676449" y="1153982"/>
                        <a:pt x="2677998" y="1167913"/>
                        <a:pt x="2677998" y="1182360"/>
                      </a:cubicBezTo>
                      <a:cubicBezTo>
                        <a:pt x="2677998" y="1210223"/>
                        <a:pt x="2670258" y="1221575"/>
                        <a:pt x="2644459" y="1229830"/>
                      </a:cubicBezTo>
                      <a:cubicBezTo>
                        <a:pt x="2603697" y="1242730"/>
                        <a:pt x="2562934" y="1255113"/>
                        <a:pt x="2522172" y="1267497"/>
                      </a:cubicBezTo>
                      <a:cubicBezTo>
                        <a:pt x="2492762" y="1276268"/>
                        <a:pt x="2485022" y="1285556"/>
                        <a:pt x="2483990" y="1315998"/>
                      </a:cubicBezTo>
                      <a:cubicBezTo>
                        <a:pt x="2483474" y="1337153"/>
                        <a:pt x="2481926" y="1358824"/>
                        <a:pt x="2486570" y="1379980"/>
                      </a:cubicBezTo>
                      <a:cubicBezTo>
                        <a:pt x="2489666" y="1394427"/>
                        <a:pt x="2498437" y="1403199"/>
                        <a:pt x="2512885" y="1407842"/>
                      </a:cubicBezTo>
                      <a:cubicBezTo>
                        <a:pt x="2555711" y="1420742"/>
                        <a:pt x="2598537" y="1433641"/>
                        <a:pt x="2641363" y="1447057"/>
                      </a:cubicBezTo>
                      <a:cubicBezTo>
                        <a:pt x="2671290" y="1456344"/>
                        <a:pt x="2678514" y="1466664"/>
                        <a:pt x="2677998" y="1498138"/>
                      </a:cubicBezTo>
                      <a:cubicBezTo>
                        <a:pt x="2677998" y="1501234"/>
                        <a:pt x="2677998" y="1504330"/>
                        <a:pt x="2677998" y="1507426"/>
                      </a:cubicBezTo>
                      <a:cubicBezTo>
                        <a:pt x="2675934" y="1555928"/>
                        <a:pt x="2660454" y="1571407"/>
                        <a:pt x="2611952" y="1572955"/>
                      </a:cubicBezTo>
                      <a:cubicBezTo>
                        <a:pt x="2571190" y="1573987"/>
                        <a:pt x="2530944" y="1576051"/>
                        <a:pt x="2490182" y="1576567"/>
                      </a:cubicBezTo>
                      <a:cubicBezTo>
                        <a:pt x="2474702" y="1577083"/>
                        <a:pt x="2463867" y="1583791"/>
                        <a:pt x="2457675" y="1596690"/>
                      </a:cubicBezTo>
                      <a:cubicBezTo>
                        <a:pt x="2446324" y="1620941"/>
                        <a:pt x="2439100" y="1646224"/>
                        <a:pt x="2437036" y="1673055"/>
                      </a:cubicBezTo>
                      <a:cubicBezTo>
                        <a:pt x="2435488" y="1690082"/>
                        <a:pt x="2442712" y="1701434"/>
                        <a:pt x="2457159" y="1710205"/>
                      </a:cubicBezTo>
                      <a:cubicBezTo>
                        <a:pt x="2493278" y="1732392"/>
                        <a:pt x="2528880" y="1754579"/>
                        <a:pt x="2564483" y="1777282"/>
                      </a:cubicBezTo>
                      <a:cubicBezTo>
                        <a:pt x="2596989" y="1797405"/>
                        <a:pt x="2601117" y="1809789"/>
                        <a:pt x="2588733" y="1845907"/>
                      </a:cubicBezTo>
                      <a:cubicBezTo>
                        <a:pt x="2584606" y="1858291"/>
                        <a:pt x="2578930" y="1870158"/>
                        <a:pt x="2571706" y="1880994"/>
                      </a:cubicBezTo>
                      <a:cubicBezTo>
                        <a:pt x="2564998" y="1890797"/>
                        <a:pt x="2554163" y="1897505"/>
                        <a:pt x="2538684" y="1897505"/>
                      </a:cubicBezTo>
                      <a:close/>
                      <a:moveTo>
                        <a:pt x="1338521" y="2312867"/>
                      </a:moveTo>
                      <a:cubicBezTo>
                        <a:pt x="1869461" y="2314931"/>
                        <a:pt x="2317329" y="1887701"/>
                        <a:pt x="2316814" y="1335605"/>
                      </a:cubicBezTo>
                      <a:cubicBezTo>
                        <a:pt x="2316298" y="792797"/>
                        <a:pt x="1880813" y="359892"/>
                        <a:pt x="1340068" y="359376"/>
                      </a:cubicBezTo>
                      <a:cubicBezTo>
                        <a:pt x="796228" y="358860"/>
                        <a:pt x="363839" y="794861"/>
                        <a:pt x="361775" y="1331994"/>
                      </a:cubicBezTo>
                      <a:cubicBezTo>
                        <a:pt x="359711" y="1882026"/>
                        <a:pt x="806032" y="2314415"/>
                        <a:pt x="1338521" y="2312867"/>
                      </a:cubicBezTo>
                      <a:close/>
                    </a:path>
                  </a:pathLst>
                </a:custGeom>
                <a:solidFill>
                  <a:schemeClr val="lt1">
                    <a:alpha val="4705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" name="Google Shape;223;p51"/>
                <p:cNvSpPr/>
                <p:nvPr/>
              </p:nvSpPr>
              <p:spPr>
                <a:xfrm>
                  <a:off x="7558586" y="2011427"/>
                  <a:ext cx="1898797" cy="1893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8796" h="1893636" extrusionOk="0">
                      <a:moveTo>
                        <a:pt x="30" y="947852"/>
                      </a:moveTo>
                      <a:cubicBezTo>
                        <a:pt x="-3065" y="428263"/>
                        <a:pt x="426228" y="-1030"/>
                        <a:pt x="950461" y="2"/>
                      </a:cubicBezTo>
                      <a:cubicBezTo>
                        <a:pt x="1472114" y="1034"/>
                        <a:pt x="1899859" y="427747"/>
                        <a:pt x="1898827" y="950948"/>
                      </a:cubicBezTo>
                      <a:cubicBezTo>
                        <a:pt x="1897795" y="1468473"/>
                        <a:pt x="1477790" y="1899315"/>
                        <a:pt x="946849" y="1898283"/>
                      </a:cubicBezTo>
                      <a:cubicBezTo>
                        <a:pt x="411781" y="1896735"/>
                        <a:pt x="-4097" y="1460218"/>
                        <a:pt x="30" y="947852"/>
                      </a:cubicBezTo>
                      <a:close/>
                      <a:moveTo>
                        <a:pt x="1187811" y="949916"/>
                      </a:moveTo>
                      <a:cubicBezTo>
                        <a:pt x="1188327" y="817310"/>
                        <a:pt x="1084099" y="710503"/>
                        <a:pt x="949429" y="710503"/>
                      </a:cubicBezTo>
                      <a:cubicBezTo>
                        <a:pt x="805987" y="710503"/>
                        <a:pt x="710015" y="828146"/>
                        <a:pt x="710532" y="948368"/>
                      </a:cubicBezTo>
                      <a:cubicBezTo>
                        <a:pt x="711048" y="1081490"/>
                        <a:pt x="815791" y="1188298"/>
                        <a:pt x="948397" y="1188298"/>
                      </a:cubicBezTo>
                      <a:cubicBezTo>
                        <a:pt x="1081003" y="1188298"/>
                        <a:pt x="1187294" y="1083038"/>
                        <a:pt x="1187811" y="949916"/>
                      </a:cubicBezTo>
                      <a:close/>
                    </a:path>
                  </a:pathLst>
                </a:custGeom>
                <a:solidFill>
                  <a:schemeClr val="lt1">
                    <a:alpha val="4705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24" name="Google Shape;224;p51"/>
            <p:cNvGrpSpPr/>
            <p:nvPr/>
          </p:nvGrpSpPr>
          <p:grpSpPr>
            <a:xfrm rot="-2944815">
              <a:off x="7923365" y="4809769"/>
              <a:ext cx="1639387" cy="985059"/>
              <a:chOff x="2753518" y="3556278"/>
              <a:chExt cx="2028524" cy="1218879"/>
            </a:xfrm>
          </p:grpSpPr>
          <p:sp>
            <p:nvSpPr>
              <p:cNvPr id="225" name="Google Shape;225;p51"/>
              <p:cNvSpPr/>
              <p:nvPr/>
            </p:nvSpPr>
            <p:spPr>
              <a:xfrm>
                <a:off x="2753518" y="3683131"/>
                <a:ext cx="796648" cy="799367"/>
              </a:xfrm>
              <a:custGeom>
                <a:avLst/>
                <a:gdLst/>
                <a:ahLst/>
                <a:cxnLst/>
                <a:rect l="l" t="t" r="r" b="b"/>
                <a:pathLst>
                  <a:path w="1511813" h="1516973" extrusionOk="0">
                    <a:moveTo>
                      <a:pt x="817500" y="1518710"/>
                    </a:moveTo>
                    <a:cubicBezTo>
                      <a:pt x="809245" y="1520774"/>
                      <a:pt x="805633" y="1516130"/>
                      <a:pt x="802537" y="1507875"/>
                    </a:cubicBezTo>
                    <a:cubicBezTo>
                      <a:pt x="795829" y="1486204"/>
                      <a:pt x="788090" y="1464532"/>
                      <a:pt x="780866" y="1442862"/>
                    </a:cubicBezTo>
                    <a:cubicBezTo>
                      <a:pt x="774674" y="1424286"/>
                      <a:pt x="777770" y="1404679"/>
                      <a:pt x="776738" y="1385072"/>
                    </a:cubicBezTo>
                    <a:cubicBezTo>
                      <a:pt x="776222" y="1369593"/>
                      <a:pt x="775706" y="1370109"/>
                      <a:pt x="760227" y="1369593"/>
                    </a:cubicBezTo>
                    <a:cubicBezTo>
                      <a:pt x="738556" y="1369593"/>
                      <a:pt x="716369" y="1368045"/>
                      <a:pt x="694698" y="1366497"/>
                    </a:cubicBezTo>
                    <a:cubicBezTo>
                      <a:pt x="683346" y="1365465"/>
                      <a:pt x="676638" y="1365981"/>
                      <a:pt x="676638" y="1379912"/>
                    </a:cubicBezTo>
                    <a:cubicBezTo>
                      <a:pt x="676638" y="1424286"/>
                      <a:pt x="655483" y="1462469"/>
                      <a:pt x="637940" y="1501683"/>
                    </a:cubicBezTo>
                    <a:cubicBezTo>
                      <a:pt x="634844" y="1508907"/>
                      <a:pt x="630716" y="1510454"/>
                      <a:pt x="622977" y="1508907"/>
                    </a:cubicBezTo>
                    <a:cubicBezTo>
                      <a:pt x="556416" y="1496523"/>
                      <a:pt x="492434" y="1475368"/>
                      <a:pt x="430517" y="1447505"/>
                    </a:cubicBezTo>
                    <a:cubicBezTo>
                      <a:pt x="423294" y="1443893"/>
                      <a:pt x="420198" y="1440282"/>
                      <a:pt x="422262" y="1431510"/>
                    </a:cubicBezTo>
                    <a:cubicBezTo>
                      <a:pt x="427421" y="1409323"/>
                      <a:pt x="431033" y="1386620"/>
                      <a:pt x="435677" y="1364433"/>
                    </a:cubicBezTo>
                    <a:cubicBezTo>
                      <a:pt x="439805" y="1344310"/>
                      <a:pt x="452704" y="1327798"/>
                      <a:pt x="461992" y="1310255"/>
                    </a:cubicBezTo>
                    <a:cubicBezTo>
                      <a:pt x="467152" y="1300452"/>
                      <a:pt x="466120" y="1295808"/>
                      <a:pt x="456316" y="1290132"/>
                    </a:cubicBezTo>
                    <a:cubicBezTo>
                      <a:pt x="435677" y="1278265"/>
                      <a:pt x="415554" y="1264849"/>
                      <a:pt x="395431" y="1251434"/>
                    </a:cubicBezTo>
                    <a:cubicBezTo>
                      <a:pt x="388207" y="1246274"/>
                      <a:pt x="383563" y="1246274"/>
                      <a:pt x="378919" y="1254014"/>
                    </a:cubicBezTo>
                    <a:cubicBezTo>
                      <a:pt x="356216" y="1293228"/>
                      <a:pt x="319066" y="1317479"/>
                      <a:pt x="283464" y="1342246"/>
                    </a:cubicBezTo>
                    <a:cubicBezTo>
                      <a:pt x="276240" y="1346890"/>
                      <a:pt x="272112" y="1346374"/>
                      <a:pt x="265920" y="1341214"/>
                    </a:cubicBezTo>
                    <a:cubicBezTo>
                      <a:pt x="214323" y="1297356"/>
                      <a:pt x="169433" y="1246790"/>
                      <a:pt x="130218" y="1191580"/>
                    </a:cubicBezTo>
                    <a:cubicBezTo>
                      <a:pt x="125575" y="1185389"/>
                      <a:pt x="125059" y="1180745"/>
                      <a:pt x="130734" y="1174553"/>
                    </a:cubicBezTo>
                    <a:cubicBezTo>
                      <a:pt x="146730" y="1157010"/>
                      <a:pt x="161177" y="1138435"/>
                      <a:pt x="177688" y="1121408"/>
                    </a:cubicBezTo>
                    <a:cubicBezTo>
                      <a:pt x="191104" y="1107476"/>
                      <a:pt x="209163" y="1099221"/>
                      <a:pt x="225674" y="1089417"/>
                    </a:cubicBezTo>
                    <a:cubicBezTo>
                      <a:pt x="236510" y="1083225"/>
                      <a:pt x="237026" y="1078065"/>
                      <a:pt x="230834" y="1067230"/>
                    </a:cubicBezTo>
                    <a:cubicBezTo>
                      <a:pt x="218967" y="1047107"/>
                      <a:pt x="208647" y="1025436"/>
                      <a:pt x="198327" y="1004281"/>
                    </a:cubicBezTo>
                    <a:cubicBezTo>
                      <a:pt x="194716" y="997057"/>
                      <a:pt x="192136" y="993445"/>
                      <a:pt x="183880" y="998089"/>
                    </a:cubicBezTo>
                    <a:cubicBezTo>
                      <a:pt x="147246" y="1017180"/>
                      <a:pt x="108031" y="1024920"/>
                      <a:pt x="67269" y="1025952"/>
                    </a:cubicBezTo>
                    <a:cubicBezTo>
                      <a:pt x="63657" y="1025952"/>
                      <a:pt x="59529" y="1026984"/>
                      <a:pt x="55918" y="1027500"/>
                    </a:cubicBezTo>
                    <a:cubicBezTo>
                      <a:pt x="48694" y="1028532"/>
                      <a:pt x="44050" y="1025952"/>
                      <a:pt x="41470" y="1018212"/>
                    </a:cubicBezTo>
                    <a:cubicBezTo>
                      <a:pt x="21347" y="960939"/>
                      <a:pt x="6384" y="902117"/>
                      <a:pt x="1224" y="841748"/>
                    </a:cubicBezTo>
                    <a:cubicBezTo>
                      <a:pt x="-1872" y="808725"/>
                      <a:pt x="-1356" y="809241"/>
                      <a:pt x="30635" y="797374"/>
                    </a:cubicBezTo>
                    <a:cubicBezTo>
                      <a:pt x="64173" y="784474"/>
                      <a:pt x="98744" y="775703"/>
                      <a:pt x="134862" y="778799"/>
                    </a:cubicBezTo>
                    <a:cubicBezTo>
                      <a:pt x="144150" y="779315"/>
                      <a:pt x="147246" y="775187"/>
                      <a:pt x="147246" y="765899"/>
                    </a:cubicBezTo>
                    <a:cubicBezTo>
                      <a:pt x="147246" y="742680"/>
                      <a:pt x="148278" y="719461"/>
                      <a:pt x="150342" y="696242"/>
                    </a:cubicBezTo>
                    <a:cubicBezTo>
                      <a:pt x="151373" y="685923"/>
                      <a:pt x="150858" y="678699"/>
                      <a:pt x="137442" y="678699"/>
                    </a:cubicBezTo>
                    <a:cubicBezTo>
                      <a:pt x="92552" y="678699"/>
                      <a:pt x="53854" y="657544"/>
                      <a:pt x="14639" y="639485"/>
                    </a:cubicBezTo>
                    <a:cubicBezTo>
                      <a:pt x="7932" y="636389"/>
                      <a:pt x="6384" y="632261"/>
                      <a:pt x="7932" y="625037"/>
                    </a:cubicBezTo>
                    <a:cubicBezTo>
                      <a:pt x="20315" y="558476"/>
                      <a:pt x="40954" y="494495"/>
                      <a:pt x="69333" y="432578"/>
                    </a:cubicBezTo>
                    <a:cubicBezTo>
                      <a:pt x="72945" y="424838"/>
                      <a:pt x="77073" y="421742"/>
                      <a:pt x="86360" y="423806"/>
                    </a:cubicBezTo>
                    <a:cubicBezTo>
                      <a:pt x="107515" y="428450"/>
                      <a:pt x="129186" y="432578"/>
                      <a:pt x="150858" y="436706"/>
                    </a:cubicBezTo>
                    <a:cubicBezTo>
                      <a:pt x="171497" y="440833"/>
                      <a:pt x="188008" y="453733"/>
                      <a:pt x="206583" y="463536"/>
                    </a:cubicBezTo>
                    <a:cubicBezTo>
                      <a:pt x="216903" y="468696"/>
                      <a:pt x="221546" y="467664"/>
                      <a:pt x="227738" y="457345"/>
                    </a:cubicBezTo>
                    <a:cubicBezTo>
                      <a:pt x="239606" y="436706"/>
                      <a:pt x="253021" y="416582"/>
                      <a:pt x="266952" y="396459"/>
                    </a:cubicBezTo>
                    <a:cubicBezTo>
                      <a:pt x="271596" y="389752"/>
                      <a:pt x="271596" y="385108"/>
                      <a:pt x="264373" y="380980"/>
                    </a:cubicBezTo>
                    <a:cubicBezTo>
                      <a:pt x="225158" y="357761"/>
                      <a:pt x="200391" y="320611"/>
                      <a:pt x="175108" y="284492"/>
                    </a:cubicBezTo>
                    <a:cubicBezTo>
                      <a:pt x="170465" y="277785"/>
                      <a:pt x="170981" y="273657"/>
                      <a:pt x="176140" y="267981"/>
                    </a:cubicBezTo>
                    <a:cubicBezTo>
                      <a:pt x="219998" y="216383"/>
                      <a:pt x="270048" y="171493"/>
                      <a:pt x="325258" y="132279"/>
                    </a:cubicBezTo>
                    <a:cubicBezTo>
                      <a:pt x="331966" y="127635"/>
                      <a:pt x="336609" y="126603"/>
                      <a:pt x="343317" y="132795"/>
                    </a:cubicBezTo>
                    <a:cubicBezTo>
                      <a:pt x="360344" y="148274"/>
                      <a:pt x="378404" y="162722"/>
                      <a:pt x="395431" y="178717"/>
                    </a:cubicBezTo>
                    <a:cubicBezTo>
                      <a:pt x="409362" y="191616"/>
                      <a:pt x="416070" y="209160"/>
                      <a:pt x="426389" y="224639"/>
                    </a:cubicBezTo>
                    <a:cubicBezTo>
                      <a:pt x="437741" y="241666"/>
                      <a:pt x="435161" y="240634"/>
                      <a:pt x="451156" y="231347"/>
                    </a:cubicBezTo>
                    <a:cubicBezTo>
                      <a:pt x="470763" y="219995"/>
                      <a:pt x="491403" y="209676"/>
                      <a:pt x="512042" y="200388"/>
                    </a:cubicBezTo>
                    <a:cubicBezTo>
                      <a:pt x="521329" y="196260"/>
                      <a:pt x="522361" y="192132"/>
                      <a:pt x="518233" y="183877"/>
                    </a:cubicBezTo>
                    <a:cubicBezTo>
                      <a:pt x="499142" y="148274"/>
                      <a:pt x="492434" y="109576"/>
                      <a:pt x="491403" y="69846"/>
                    </a:cubicBezTo>
                    <a:cubicBezTo>
                      <a:pt x="491403" y="66234"/>
                      <a:pt x="490371" y="62106"/>
                      <a:pt x="489855" y="58494"/>
                    </a:cubicBezTo>
                    <a:cubicBezTo>
                      <a:pt x="488307" y="50239"/>
                      <a:pt x="491403" y="46111"/>
                      <a:pt x="499658" y="43015"/>
                    </a:cubicBezTo>
                    <a:cubicBezTo>
                      <a:pt x="563123" y="20312"/>
                      <a:pt x="628653" y="6380"/>
                      <a:pt x="695730" y="189"/>
                    </a:cubicBezTo>
                    <a:cubicBezTo>
                      <a:pt x="706049" y="-843"/>
                      <a:pt x="710693" y="2253"/>
                      <a:pt x="713273" y="12056"/>
                    </a:cubicBezTo>
                    <a:cubicBezTo>
                      <a:pt x="715337" y="19796"/>
                      <a:pt x="717917" y="27536"/>
                      <a:pt x="721012" y="35275"/>
                    </a:cubicBezTo>
                    <a:cubicBezTo>
                      <a:pt x="734428" y="67266"/>
                      <a:pt x="741136" y="99772"/>
                      <a:pt x="738556" y="134343"/>
                    </a:cubicBezTo>
                    <a:cubicBezTo>
                      <a:pt x="737524" y="145694"/>
                      <a:pt x="742168" y="148790"/>
                      <a:pt x="753519" y="148790"/>
                    </a:cubicBezTo>
                    <a:cubicBezTo>
                      <a:pt x="775706" y="148274"/>
                      <a:pt x="797893" y="149822"/>
                      <a:pt x="820596" y="151886"/>
                    </a:cubicBezTo>
                    <a:cubicBezTo>
                      <a:pt x="831948" y="152918"/>
                      <a:pt x="838655" y="152402"/>
                      <a:pt x="838655" y="138471"/>
                    </a:cubicBezTo>
                    <a:cubicBezTo>
                      <a:pt x="838655" y="94097"/>
                      <a:pt x="859810" y="55914"/>
                      <a:pt x="877354" y="16700"/>
                    </a:cubicBezTo>
                    <a:cubicBezTo>
                      <a:pt x="880449" y="9476"/>
                      <a:pt x="885093" y="7928"/>
                      <a:pt x="892317" y="9476"/>
                    </a:cubicBezTo>
                    <a:cubicBezTo>
                      <a:pt x="958878" y="21860"/>
                      <a:pt x="1022859" y="42499"/>
                      <a:pt x="1084777" y="70878"/>
                    </a:cubicBezTo>
                    <a:cubicBezTo>
                      <a:pt x="1092000" y="74489"/>
                      <a:pt x="1095096" y="78617"/>
                      <a:pt x="1093032" y="86873"/>
                    </a:cubicBezTo>
                    <a:cubicBezTo>
                      <a:pt x="1088388" y="108544"/>
                      <a:pt x="1084261" y="130731"/>
                      <a:pt x="1079617" y="152402"/>
                    </a:cubicBezTo>
                    <a:cubicBezTo>
                      <a:pt x="1075489" y="172525"/>
                      <a:pt x="1062590" y="189036"/>
                      <a:pt x="1053302" y="206580"/>
                    </a:cubicBezTo>
                    <a:cubicBezTo>
                      <a:pt x="1047626" y="217415"/>
                      <a:pt x="1048658" y="222575"/>
                      <a:pt x="1060010" y="228251"/>
                    </a:cubicBezTo>
                    <a:cubicBezTo>
                      <a:pt x="1080133" y="239602"/>
                      <a:pt x="1099740" y="252502"/>
                      <a:pt x="1118315" y="265917"/>
                    </a:cubicBezTo>
                    <a:cubicBezTo>
                      <a:pt x="1126571" y="272109"/>
                      <a:pt x="1131214" y="271593"/>
                      <a:pt x="1136374" y="262821"/>
                    </a:cubicBezTo>
                    <a:cubicBezTo>
                      <a:pt x="1159077" y="223607"/>
                      <a:pt x="1196744" y="199872"/>
                      <a:pt x="1232346" y="174589"/>
                    </a:cubicBezTo>
                    <a:cubicBezTo>
                      <a:pt x="1238538" y="170461"/>
                      <a:pt x="1242666" y="170977"/>
                      <a:pt x="1247825" y="175621"/>
                    </a:cubicBezTo>
                    <a:cubicBezTo>
                      <a:pt x="1299939" y="219995"/>
                      <a:pt x="1345345" y="270045"/>
                      <a:pt x="1384559" y="325770"/>
                    </a:cubicBezTo>
                    <a:cubicBezTo>
                      <a:pt x="1389203" y="331962"/>
                      <a:pt x="1389719" y="336606"/>
                      <a:pt x="1384043" y="342798"/>
                    </a:cubicBezTo>
                    <a:cubicBezTo>
                      <a:pt x="1368048" y="360857"/>
                      <a:pt x="1352569" y="379432"/>
                      <a:pt x="1336057" y="396975"/>
                    </a:cubicBezTo>
                    <a:cubicBezTo>
                      <a:pt x="1323674" y="409875"/>
                      <a:pt x="1306131" y="417098"/>
                      <a:pt x="1291167" y="426902"/>
                    </a:cubicBezTo>
                    <a:cubicBezTo>
                      <a:pt x="1276720" y="436706"/>
                      <a:pt x="1276720" y="436190"/>
                      <a:pt x="1284976" y="451153"/>
                    </a:cubicBezTo>
                    <a:cubicBezTo>
                      <a:pt x="1295811" y="471792"/>
                      <a:pt x="1306647" y="492431"/>
                      <a:pt x="1316450" y="513070"/>
                    </a:cubicBezTo>
                    <a:cubicBezTo>
                      <a:pt x="1320062" y="520294"/>
                      <a:pt x="1323158" y="523390"/>
                      <a:pt x="1330898" y="519262"/>
                    </a:cubicBezTo>
                    <a:cubicBezTo>
                      <a:pt x="1367532" y="500171"/>
                      <a:pt x="1406746" y="492431"/>
                      <a:pt x="1447509" y="491399"/>
                    </a:cubicBezTo>
                    <a:cubicBezTo>
                      <a:pt x="1451120" y="491399"/>
                      <a:pt x="1455248" y="490367"/>
                      <a:pt x="1458860" y="489851"/>
                    </a:cubicBezTo>
                    <a:cubicBezTo>
                      <a:pt x="1466600" y="488819"/>
                      <a:pt x="1470728" y="491399"/>
                      <a:pt x="1473307" y="499139"/>
                    </a:cubicBezTo>
                    <a:cubicBezTo>
                      <a:pt x="1493431" y="556412"/>
                      <a:pt x="1508394" y="615234"/>
                      <a:pt x="1513554" y="675603"/>
                    </a:cubicBezTo>
                    <a:cubicBezTo>
                      <a:pt x="1513554" y="676635"/>
                      <a:pt x="1513554" y="678183"/>
                      <a:pt x="1514070" y="679215"/>
                    </a:cubicBezTo>
                    <a:cubicBezTo>
                      <a:pt x="1518713" y="714301"/>
                      <a:pt x="1519745" y="706046"/>
                      <a:pt x="1490335" y="717397"/>
                    </a:cubicBezTo>
                    <a:cubicBezTo>
                      <a:pt x="1454732" y="730813"/>
                      <a:pt x="1418614" y="741648"/>
                      <a:pt x="1379916" y="738036"/>
                    </a:cubicBezTo>
                    <a:cubicBezTo>
                      <a:pt x="1371144" y="737004"/>
                      <a:pt x="1368048" y="740616"/>
                      <a:pt x="1367532" y="749904"/>
                    </a:cubicBezTo>
                    <a:cubicBezTo>
                      <a:pt x="1367016" y="774155"/>
                      <a:pt x="1365984" y="797890"/>
                      <a:pt x="1363920" y="822141"/>
                    </a:cubicBezTo>
                    <a:cubicBezTo>
                      <a:pt x="1363404" y="831944"/>
                      <a:pt x="1363920" y="838136"/>
                      <a:pt x="1375788" y="838136"/>
                    </a:cubicBezTo>
                    <a:cubicBezTo>
                      <a:pt x="1420678" y="838136"/>
                      <a:pt x="1459376" y="858775"/>
                      <a:pt x="1498590" y="876834"/>
                    </a:cubicBezTo>
                    <a:cubicBezTo>
                      <a:pt x="1505298" y="879930"/>
                      <a:pt x="1507878" y="883542"/>
                      <a:pt x="1506330" y="891798"/>
                    </a:cubicBezTo>
                    <a:cubicBezTo>
                      <a:pt x="1493947" y="958875"/>
                      <a:pt x="1472791" y="1023372"/>
                      <a:pt x="1444413" y="1085289"/>
                    </a:cubicBezTo>
                    <a:cubicBezTo>
                      <a:pt x="1441317" y="1092513"/>
                      <a:pt x="1437189" y="1094577"/>
                      <a:pt x="1429449" y="1093029"/>
                    </a:cubicBezTo>
                    <a:cubicBezTo>
                      <a:pt x="1386623" y="1085289"/>
                      <a:pt x="1343797" y="1078581"/>
                      <a:pt x="1306647" y="1052783"/>
                    </a:cubicBezTo>
                    <a:cubicBezTo>
                      <a:pt x="1297875" y="1046591"/>
                      <a:pt x="1293231" y="1048655"/>
                      <a:pt x="1287556" y="1057942"/>
                    </a:cubicBezTo>
                    <a:cubicBezTo>
                      <a:pt x="1275688" y="1078581"/>
                      <a:pt x="1262273" y="1098705"/>
                      <a:pt x="1248857" y="1118828"/>
                    </a:cubicBezTo>
                    <a:cubicBezTo>
                      <a:pt x="1244214" y="1125535"/>
                      <a:pt x="1242150" y="1130179"/>
                      <a:pt x="1250405" y="1135339"/>
                    </a:cubicBezTo>
                    <a:cubicBezTo>
                      <a:pt x="1289620" y="1158558"/>
                      <a:pt x="1313871" y="1194676"/>
                      <a:pt x="1339153" y="1230795"/>
                    </a:cubicBezTo>
                    <a:cubicBezTo>
                      <a:pt x="1344313" y="1238018"/>
                      <a:pt x="1343797" y="1242662"/>
                      <a:pt x="1337605" y="1249370"/>
                    </a:cubicBezTo>
                    <a:cubicBezTo>
                      <a:pt x="1293747" y="1300968"/>
                      <a:pt x="1244214" y="1345342"/>
                      <a:pt x="1189004" y="1384040"/>
                    </a:cubicBezTo>
                    <a:cubicBezTo>
                      <a:pt x="1182296" y="1388684"/>
                      <a:pt x="1177652" y="1389716"/>
                      <a:pt x="1170945" y="1383524"/>
                    </a:cubicBezTo>
                    <a:cubicBezTo>
                      <a:pt x="1153918" y="1368045"/>
                      <a:pt x="1135858" y="1353597"/>
                      <a:pt x="1118831" y="1337602"/>
                    </a:cubicBezTo>
                    <a:cubicBezTo>
                      <a:pt x="1104384" y="1324187"/>
                      <a:pt x="1096644" y="1306128"/>
                      <a:pt x="1086840" y="1289616"/>
                    </a:cubicBezTo>
                    <a:cubicBezTo>
                      <a:pt x="1080133" y="1278265"/>
                      <a:pt x="1074973" y="1277749"/>
                      <a:pt x="1064137" y="1284456"/>
                    </a:cubicBezTo>
                    <a:cubicBezTo>
                      <a:pt x="1044530" y="1296324"/>
                      <a:pt x="1023375" y="1306643"/>
                      <a:pt x="1002220" y="1316447"/>
                    </a:cubicBezTo>
                    <a:cubicBezTo>
                      <a:pt x="993449" y="1320575"/>
                      <a:pt x="991385" y="1324703"/>
                      <a:pt x="996028" y="1332958"/>
                    </a:cubicBezTo>
                    <a:cubicBezTo>
                      <a:pt x="1015120" y="1368561"/>
                      <a:pt x="1021827" y="1407259"/>
                      <a:pt x="1022859" y="1446989"/>
                    </a:cubicBezTo>
                    <a:cubicBezTo>
                      <a:pt x="1022859" y="1451117"/>
                      <a:pt x="1023891" y="1455245"/>
                      <a:pt x="1024407" y="1459889"/>
                    </a:cubicBezTo>
                    <a:cubicBezTo>
                      <a:pt x="1025439" y="1466596"/>
                      <a:pt x="1022859" y="1470724"/>
                      <a:pt x="1015636" y="1473304"/>
                    </a:cubicBezTo>
                    <a:cubicBezTo>
                      <a:pt x="970745" y="1493943"/>
                      <a:pt x="870646" y="1516130"/>
                      <a:pt x="817500" y="1518710"/>
                    </a:cubicBezTo>
                    <a:close/>
                    <a:moveTo>
                      <a:pt x="758163" y="1148238"/>
                    </a:moveTo>
                    <a:cubicBezTo>
                      <a:pt x="974357" y="1144627"/>
                      <a:pt x="1145146" y="976418"/>
                      <a:pt x="1145146" y="758675"/>
                    </a:cubicBezTo>
                    <a:cubicBezTo>
                      <a:pt x="1145146" y="542481"/>
                      <a:pt x="974357" y="371176"/>
                      <a:pt x="757131" y="371176"/>
                    </a:cubicBezTo>
                    <a:cubicBezTo>
                      <a:pt x="539904" y="371176"/>
                      <a:pt x="368600" y="542481"/>
                      <a:pt x="368600" y="759707"/>
                    </a:cubicBezTo>
                    <a:cubicBezTo>
                      <a:pt x="369116" y="977966"/>
                      <a:pt x="541452" y="1145659"/>
                      <a:pt x="758163" y="1148238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26" name="Google Shape;226;p51"/>
              <p:cNvGrpSpPr/>
              <p:nvPr/>
            </p:nvGrpSpPr>
            <p:grpSpPr>
              <a:xfrm>
                <a:off x="3563163" y="3556278"/>
                <a:ext cx="1218879" cy="1218879"/>
                <a:chOff x="3264582" y="1870309"/>
                <a:chExt cx="1774962" cy="1774962"/>
              </a:xfrm>
            </p:grpSpPr>
            <p:sp>
              <p:nvSpPr>
                <p:cNvPr id="227" name="Google Shape;227;p51"/>
                <p:cNvSpPr/>
                <p:nvPr/>
              </p:nvSpPr>
              <p:spPr>
                <a:xfrm>
                  <a:off x="3264582" y="1870309"/>
                  <a:ext cx="1774962" cy="177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4962" h="1774962" extrusionOk="0">
                      <a:moveTo>
                        <a:pt x="894776" y="1775736"/>
                      </a:moveTo>
                      <a:cubicBezTo>
                        <a:pt x="880845" y="1775736"/>
                        <a:pt x="866397" y="1775736"/>
                        <a:pt x="852466" y="1775736"/>
                      </a:cubicBezTo>
                      <a:cubicBezTo>
                        <a:pt x="844726" y="1775736"/>
                        <a:pt x="840599" y="1772640"/>
                        <a:pt x="839567" y="1764901"/>
                      </a:cubicBezTo>
                      <a:cubicBezTo>
                        <a:pt x="833375" y="1731878"/>
                        <a:pt x="826151" y="1699371"/>
                        <a:pt x="819960" y="1666349"/>
                      </a:cubicBezTo>
                      <a:cubicBezTo>
                        <a:pt x="817896" y="1656545"/>
                        <a:pt x="820992" y="1646742"/>
                        <a:pt x="822024" y="1636938"/>
                      </a:cubicBezTo>
                      <a:cubicBezTo>
                        <a:pt x="823056" y="1628682"/>
                        <a:pt x="820992" y="1624555"/>
                        <a:pt x="811704" y="1623523"/>
                      </a:cubicBezTo>
                      <a:cubicBezTo>
                        <a:pt x="772490" y="1619395"/>
                        <a:pt x="733275" y="1612171"/>
                        <a:pt x="695093" y="1601852"/>
                      </a:cubicBezTo>
                      <a:cubicBezTo>
                        <a:pt x="686837" y="1599788"/>
                        <a:pt x="682194" y="1602368"/>
                        <a:pt x="680130" y="1610623"/>
                      </a:cubicBezTo>
                      <a:cubicBezTo>
                        <a:pt x="669294" y="1655513"/>
                        <a:pt x="636788" y="1688020"/>
                        <a:pt x="615116" y="1727234"/>
                      </a:cubicBezTo>
                      <a:cubicBezTo>
                        <a:pt x="612537" y="1731878"/>
                        <a:pt x="608409" y="1731878"/>
                        <a:pt x="603765" y="1730330"/>
                      </a:cubicBezTo>
                      <a:cubicBezTo>
                        <a:pt x="572807" y="1720011"/>
                        <a:pt x="542364" y="1707627"/>
                        <a:pt x="512953" y="1694212"/>
                      </a:cubicBezTo>
                      <a:cubicBezTo>
                        <a:pt x="506761" y="1691632"/>
                        <a:pt x="506245" y="1686988"/>
                        <a:pt x="507277" y="1681828"/>
                      </a:cubicBezTo>
                      <a:cubicBezTo>
                        <a:pt x="513985" y="1648806"/>
                        <a:pt x="519661" y="1615783"/>
                        <a:pt x="527400" y="1583277"/>
                      </a:cubicBezTo>
                      <a:cubicBezTo>
                        <a:pt x="529980" y="1572441"/>
                        <a:pt x="536172" y="1562637"/>
                        <a:pt x="541848" y="1552834"/>
                      </a:cubicBezTo>
                      <a:cubicBezTo>
                        <a:pt x="545460" y="1546642"/>
                        <a:pt x="544428" y="1543030"/>
                        <a:pt x="537720" y="1539418"/>
                      </a:cubicBezTo>
                      <a:cubicBezTo>
                        <a:pt x="501601" y="1520327"/>
                        <a:pt x="467547" y="1497624"/>
                        <a:pt x="435041" y="1472857"/>
                      </a:cubicBezTo>
                      <a:cubicBezTo>
                        <a:pt x="429365" y="1468214"/>
                        <a:pt x="425237" y="1468214"/>
                        <a:pt x="420593" y="1474921"/>
                      </a:cubicBezTo>
                      <a:cubicBezTo>
                        <a:pt x="393762" y="1512588"/>
                        <a:pt x="350936" y="1531163"/>
                        <a:pt x="315334" y="1559026"/>
                      </a:cubicBezTo>
                      <a:cubicBezTo>
                        <a:pt x="310690" y="1562637"/>
                        <a:pt x="307078" y="1561090"/>
                        <a:pt x="302950" y="1557478"/>
                      </a:cubicBezTo>
                      <a:cubicBezTo>
                        <a:pt x="278699" y="1536323"/>
                        <a:pt x="255996" y="1513104"/>
                        <a:pt x="233809" y="1490401"/>
                      </a:cubicBezTo>
                      <a:cubicBezTo>
                        <a:pt x="229682" y="1485757"/>
                        <a:pt x="229165" y="1482145"/>
                        <a:pt x="232777" y="1476985"/>
                      </a:cubicBezTo>
                      <a:cubicBezTo>
                        <a:pt x="251352" y="1449122"/>
                        <a:pt x="269928" y="1421260"/>
                        <a:pt x="289019" y="1393397"/>
                      </a:cubicBezTo>
                      <a:cubicBezTo>
                        <a:pt x="295210" y="1384625"/>
                        <a:pt x="304498" y="1378949"/>
                        <a:pt x="312754" y="1371726"/>
                      </a:cubicBezTo>
                      <a:cubicBezTo>
                        <a:pt x="318946" y="1366566"/>
                        <a:pt x="319978" y="1361922"/>
                        <a:pt x="314818" y="1355731"/>
                      </a:cubicBezTo>
                      <a:cubicBezTo>
                        <a:pt x="289535" y="1324256"/>
                        <a:pt x="266316" y="1291233"/>
                        <a:pt x="246193" y="1255631"/>
                      </a:cubicBezTo>
                      <a:cubicBezTo>
                        <a:pt x="241549" y="1247375"/>
                        <a:pt x="236905" y="1248923"/>
                        <a:pt x="230713" y="1253051"/>
                      </a:cubicBezTo>
                      <a:cubicBezTo>
                        <a:pt x="191499" y="1277302"/>
                        <a:pt x="145577" y="1277818"/>
                        <a:pt x="102751" y="1289685"/>
                      </a:cubicBezTo>
                      <a:cubicBezTo>
                        <a:pt x="97075" y="1291233"/>
                        <a:pt x="93979" y="1288137"/>
                        <a:pt x="91916" y="1282978"/>
                      </a:cubicBezTo>
                      <a:cubicBezTo>
                        <a:pt x="77984" y="1254083"/>
                        <a:pt x="65085" y="1224156"/>
                        <a:pt x="53733" y="1194230"/>
                      </a:cubicBezTo>
                      <a:cubicBezTo>
                        <a:pt x="51669" y="1188038"/>
                        <a:pt x="53217" y="1184426"/>
                        <a:pt x="58377" y="1181330"/>
                      </a:cubicBezTo>
                      <a:cubicBezTo>
                        <a:pt x="86240" y="1162755"/>
                        <a:pt x="113587" y="1143664"/>
                        <a:pt x="142481" y="1125605"/>
                      </a:cubicBezTo>
                      <a:cubicBezTo>
                        <a:pt x="151769" y="1119929"/>
                        <a:pt x="163120" y="1117349"/>
                        <a:pt x="173956" y="1114253"/>
                      </a:cubicBezTo>
                      <a:cubicBezTo>
                        <a:pt x="180664" y="1112189"/>
                        <a:pt x="182727" y="1109093"/>
                        <a:pt x="180664" y="1101870"/>
                      </a:cubicBezTo>
                      <a:cubicBezTo>
                        <a:pt x="168796" y="1062139"/>
                        <a:pt x="160541" y="1021893"/>
                        <a:pt x="154865" y="981131"/>
                      </a:cubicBezTo>
                      <a:cubicBezTo>
                        <a:pt x="153833" y="974423"/>
                        <a:pt x="150737" y="972359"/>
                        <a:pt x="144029" y="973391"/>
                      </a:cubicBezTo>
                      <a:cubicBezTo>
                        <a:pt x="98107" y="981131"/>
                        <a:pt x="54765" y="963588"/>
                        <a:pt x="10391" y="958428"/>
                      </a:cubicBezTo>
                      <a:cubicBezTo>
                        <a:pt x="4715" y="957912"/>
                        <a:pt x="2652" y="954300"/>
                        <a:pt x="2135" y="948624"/>
                      </a:cubicBezTo>
                      <a:cubicBezTo>
                        <a:pt x="-960" y="916118"/>
                        <a:pt x="72" y="883611"/>
                        <a:pt x="588" y="850589"/>
                      </a:cubicBezTo>
                      <a:cubicBezTo>
                        <a:pt x="588" y="844397"/>
                        <a:pt x="4715" y="841817"/>
                        <a:pt x="10391" y="840785"/>
                      </a:cubicBezTo>
                      <a:cubicBezTo>
                        <a:pt x="43930" y="834077"/>
                        <a:pt x="76952" y="827370"/>
                        <a:pt x="110491" y="820662"/>
                      </a:cubicBezTo>
                      <a:cubicBezTo>
                        <a:pt x="120294" y="818598"/>
                        <a:pt x="130098" y="821694"/>
                        <a:pt x="139901" y="822726"/>
                      </a:cubicBezTo>
                      <a:cubicBezTo>
                        <a:pt x="148157" y="823758"/>
                        <a:pt x="152285" y="820662"/>
                        <a:pt x="153317" y="811890"/>
                      </a:cubicBezTo>
                      <a:cubicBezTo>
                        <a:pt x="157445" y="773192"/>
                        <a:pt x="164668" y="734494"/>
                        <a:pt x="174472" y="696827"/>
                      </a:cubicBezTo>
                      <a:cubicBezTo>
                        <a:pt x="177052" y="687024"/>
                        <a:pt x="173440" y="682380"/>
                        <a:pt x="164152" y="680316"/>
                      </a:cubicBezTo>
                      <a:cubicBezTo>
                        <a:pt x="120294" y="668965"/>
                        <a:pt x="87272" y="636974"/>
                        <a:pt x="49090" y="615819"/>
                      </a:cubicBezTo>
                      <a:cubicBezTo>
                        <a:pt x="44961" y="613755"/>
                        <a:pt x="44961" y="610143"/>
                        <a:pt x="45993" y="606015"/>
                      </a:cubicBezTo>
                      <a:cubicBezTo>
                        <a:pt x="56313" y="574541"/>
                        <a:pt x="69212" y="544098"/>
                        <a:pt x="82628" y="513655"/>
                      </a:cubicBezTo>
                      <a:cubicBezTo>
                        <a:pt x="85208" y="507980"/>
                        <a:pt x="89336" y="506948"/>
                        <a:pt x="93979" y="508496"/>
                      </a:cubicBezTo>
                      <a:cubicBezTo>
                        <a:pt x="137322" y="519847"/>
                        <a:pt x="183760" y="518815"/>
                        <a:pt x="224006" y="543066"/>
                      </a:cubicBezTo>
                      <a:cubicBezTo>
                        <a:pt x="230713" y="547194"/>
                        <a:pt x="233809" y="544614"/>
                        <a:pt x="236905" y="538938"/>
                      </a:cubicBezTo>
                      <a:cubicBezTo>
                        <a:pt x="255996" y="503336"/>
                        <a:pt x="278183" y="469281"/>
                        <a:pt x="302434" y="437291"/>
                      </a:cubicBezTo>
                      <a:cubicBezTo>
                        <a:pt x="305530" y="433163"/>
                        <a:pt x="310690" y="428519"/>
                        <a:pt x="302950" y="423359"/>
                      </a:cubicBezTo>
                      <a:cubicBezTo>
                        <a:pt x="273540" y="404268"/>
                        <a:pt x="258576" y="373826"/>
                        <a:pt x="238453" y="346995"/>
                      </a:cubicBezTo>
                      <a:cubicBezTo>
                        <a:pt x="234841" y="342351"/>
                        <a:pt x="232262" y="337707"/>
                        <a:pt x="228650" y="333063"/>
                      </a:cubicBezTo>
                      <a:cubicBezTo>
                        <a:pt x="212654" y="310360"/>
                        <a:pt x="212138" y="309844"/>
                        <a:pt x="230713" y="290237"/>
                      </a:cubicBezTo>
                      <a:cubicBezTo>
                        <a:pt x="248257" y="271662"/>
                        <a:pt x="266316" y="254119"/>
                        <a:pt x="283859" y="236060"/>
                      </a:cubicBezTo>
                      <a:cubicBezTo>
                        <a:pt x="289535" y="230384"/>
                        <a:pt x="294179" y="229868"/>
                        <a:pt x="300370" y="234512"/>
                      </a:cubicBezTo>
                      <a:cubicBezTo>
                        <a:pt x="327201" y="252571"/>
                        <a:pt x="354032" y="270114"/>
                        <a:pt x="380863" y="288173"/>
                      </a:cubicBezTo>
                      <a:cubicBezTo>
                        <a:pt x="390150" y="294365"/>
                        <a:pt x="396342" y="303137"/>
                        <a:pt x="403050" y="311392"/>
                      </a:cubicBezTo>
                      <a:cubicBezTo>
                        <a:pt x="408726" y="319132"/>
                        <a:pt x="413885" y="320680"/>
                        <a:pt x="422141" y="313972"/>
                      </a:cubicBezTo>
                      <a:cubicBezTo>
                        <a:pt x="452584" y="288689"/>
                        <a:pt x="485606" y="266502"/>
                        <a:pt x="519661" y="246895"/>
                      </a:cubicBezTo>
                      <a:cubicBezTo>
                        <a:pt x="524820" y="243799"/>
                        <a:pt x="529464" y="240703"/>
                        <a:pt x="524820" y="233996"/>
                      </a:cubicBezTo>
                      <a:cubicBezTo>
                        <a:pt x="502633" y="202005"/>
                        <a:pt x="501086" y="163823"/>
                        <a:pt x="492314" y="127704"/>
                      </a:cubicBezTo>
                      <a:cubicBezTo>
                        <a:pt x="484574" y="96230"/>
                        <a:pt x="485606" y="96746"/>
                        <a:pt x="514501" y="82298"/>
                      </a:cubicBezTo>
                      <a:cubicBezTo>
                        <a:pt x="535140" y="71979"/>
                        <a:pt x="557327" y="64239"/>
                        <a:pt x="578482" y="55468"/>
                      </a:cubicBezTo>
                      <a:cubicBezTo>
                        <a:pt x="586222" y="52372"/>
                        <a:pt x="590866" y="52888"/>
                        <a:pt x="595509" y="60111"/>
                      </a:cubicBezTo>
                      <a:cubicBezTo>
                        <a:pt x="613053" y="86942"/>
                        <a:pt x="630596" y="113257"/>
                        <a:pt x="648655" y="139572"/>
                      </a:cubicBezTo>
                      <a:cubicBezTo>
                        <a:pt x="655363" y="149375"/>
                        <a:pt x="657427" y="160727"/>
                        <a:pt x="661039" y="172078"/>
                      </a:cubicBezTo>
                      <a:cubicBezTo>
                        <a:pt x="663618" y="180334"/>
                        <a:pt x="667230" y="182914"/>
                        <a:pt x="675486" y="180334"/>
                      </a:cubicBezTo>
                      <a:cubicBezTo>
                        <a:pt x="713668" y="168983"/>
                        <a:pt x="752882" y="160727"/>
                        <a:pt x="792613" y="155567"/>
                      </a:cubicBezTo>
                      <a:cubicBezTo>
                        <a:pt x="800352" y="154535"/>
                        <a:pt x="802932" y="151439"/>
                        <a:pt x="801900" y="143700"/>
                      </a:cubicBezTo>
                      <a:cubicBezTo>
                        <a:pt x="795193" y="98294"/>
                        <a:pt x="811704" y="55468"/>
                        <a:pt x="816864" y="11094"/>
                      </a:cubicBezTo>
                      <a:cubicBezTo>
                        <a:pt x="817380" y="5934"/>
                        <a:pt x="820476" y="2838"/>
                        <a:pt x="826151" y="2322"/>
                      </a:cubicBezTo>
                      <a:cubicBezTo>
                        <a:pt x="859174" y="-1290"/>
                        <a:pt x="892196" y="258"/>
                        <a:pt x="925219" y="774"/>
                      </a:cubicBezTo>
                      <a:cubicBezTo>
                        <a:pt x="930895" y="774"/>
                        <a:pt x="933475" y="4902"/>
                        <a:pt x="934507" y="10062"/>
                      </a:cubicBezTo>
                      <a:cubicBezTo>
                        <a:pt x="941214" y="43600"/>
                        <a:pt x="948438" y="77139"/>
                        <a:pt x="954114" y="111193"/>
                      </a:cubicBezTo>
                      <a:cubicBezTo>
                        <a:pt x="955662" y="120481"/>
                        <a:pt x="953082" y="130800"/>
                        <a:pt x="952050" y="140604"/>
                      </a:cubicBezTo>
                      <a:cubicBezTo>
                        <a:pt x="951018" y="148343"/>
                        <a:pt x="954114" y="151955"/>
                        <a:pt x="962369" y="152987"/>
                      </a:cubicBezTo>
                      <a:cubicBezTo>
                        <a:pt x="1001584" y="157115"/>
                        <a:pt x="1040798" y="164339"/>
                        <a:pt x="1078980" y="174658"/>
                      </a:cubicBezTo>
                      <a:cubicBezTo>
                        <a:pt x="1085172" y="176206"/>
                        <a:pt x="1091364" y="176722"/>
                        <a:pt x="1093428" y="168467"/>
                      </a:cubicBezTo>
                      <a:cubicBezTo>
                        <a:pt x="1101683" y="130284"/>
                        <a:pt x="1127482" y="101390"/>
                        <a:pt x="1147089" y="69399"/>
                      </a:cubicBezTo>
                      <a:cubicBezTo>
                        <a:pt x="1162569" y="43084"/>
                        <a:pt x="1163601" y="43600"/>
                        <a:pt x="1192495" y="54436"/>
                      </a:cubicBezTo>
                      <a:cubicBezTo>
                        <a:pt x="1214682" y="62691"/>
                        <a:pt x="1236353" y="71979"/>
                        <a:pt x="1258024" y="81266"/>
                      </a:cubicBezTo>
                      <a:cubicBezTo>
                        <a:pt x="1265764" y="84362"/>
                        <a:pt x="1268860" y="88490"/>
                        <a:pt x="1267312" y="96746"/>
                      </a:cubicBezTo>
                      <a:cubicBezTo>
                        <a:pt x="1260604" y="128736"/>
                        <a:pt x="1254928" y="160727"/>
                        <a:pt x="1247705" y="192718"/>
                      </a:cubicBezTo>
                      <a:cubicBezTo>
                        <a:pt x="1245125" y="203553"/>
                        <a:pt x="1238417" y="213873"/>
                        <a:pt x="1233258" y="224192"/>
                      </a:cubicBezTo>
                      <a:cubicBezTo>
                        <a:pt x="1229646" y="230384"/>
                        <a:pt x="1230678" y="233996"/>
                        <a:pt x="1237385" y="237608"/>
                      </a:cubicBezTo>
                      <a:cubicBezTo>
                        <a:pt x="1273504" y="256699"/>
                        <a:pt x="1307558" y="279402"/>
                        <a:pt x="1340065" y="304169"/>
                      </a:cubicBezTo>
                      <a:cubicBezTo>
                        <a:pt x="1345741" y="308812"/>
                        <a:pt x="1349868" y="309328"/>
                        <a:pt x="1354512" y="302621"/>
                      </a:cubicBezTo>
                      <a:cubicBezTo>
                        <a:pt x="1381343" y="264954"/>
                        <a:pt x="1424169" y="246379"/>
                        <a:pt x="1459771" y="218516"/>
                      </a:cubicBezTo>
                      <a:cubicBezTo>
                        <a:pt x="1464415" y="214905"/>
                        <a:pt x="1468027" y="216452"/>
                        <a:pt x="1472155" y="220064"/>
                      </a:cubicBezTo>
                      <a:cubicBezTo>
                        <a:pt x="1496406" y="241219"/>
                        <a:pt x="1519109" y="264438"/>
                        <a:pt x="1541296" y="287657"/>
                      </a:cubicBezTo>
                      <a:cubicBezTo>
                        <a:pt x="1545424" y="292301"/>
                        <a:pt x="1545940" y="296429"/>
                        <a:pt x="1542328" y="301073"/>
                      </a:cubicBezTo>
                      <a:cubicBezTo>
                        <a:pt x="1523237" y="329452"/>
                        <a:pt x="1505177" y="357830"/>
                        <a:pt x="1485570" y="385693"/>
                      </a:cubicBezTo>
                      <a:cubicBezTo>
                        <a:pt x="1479895" y="393949"/>
                        <a:pt x="1470607" y="400140"/>
                        <a:pt x="1462868" y="406332"/>
                      </a:cubicBezTo>
                      <a:cubicBezTo>
                        <a:pt x="1456676" y="411492"/>
                        <a:pt x="1455644" y="416136"/>
                        <a:pt x="1460803" y="422327"/>
                      </a:cubicBezTo>
                      <a:cubicBezTo>
                        <a:pt x="1486086" y="453802"/>
                        <a:pt x="1509305" y="487341"/>
                        <a:pt x="1529428" y="522427"/>
                      </a:cubicBezTo>
                      <a:cubicBezTo>
                        <a:pt x="1534072" y="530167"/>
                        <a:pt x="1538716" y="529135"/>
                        <a:pt x="1544908" y="525007"/>
                      </a:cubicBezTo>
                      <a:cubicBezTo>
                        <a:pt x="1584122" y="500756"/>
                        <a:pt x="1630044" y="500240"/>
                        <a:pt x="1672870" y="488373"/>
                      </a:cubicBezTo>
                      <a:cubicBezTo>
                        <a:pt x="1678546" y="486825"/>
                        <a:pt x="1681642" y="489921"/>
                        <a:pt x="1683706" y="495080"/>
                      </a:cubicBezTo>
                      <a:cubicBezTo>
                        <a:pt x="1697637" y="523975"/>
                        <a:pt x="1710537" y="553902"/>
                        <a:pt x="1721888" y="583828"/>
                      </a:cubicBezTo>
                      <a:cubicBezTo>
                        <a:pt x="1723952" y="590020"/>
                        <a:pt x="1722404" y="593632"/>
                        <a:pt x="1717244" y="596728"/>
                      </a:cubicBezTo>
                      <a:cubicBezTo>
                        <a:pt x="1689381" y="615303"/>
                        <a:pt x="1662035" y="634394"/>
                        <a:pt x="1633140" y="652453"/>
                      </a:cubicBezTo>
                      <a:cubicBezTo>
                        <a:pt x="1623852" y="658129"/>
                        <a:pt x="1612501" y="660709"/>
                        <a:pt x="1601665" y="663805"/>
                      </a:cubicBezTo>
                      <a:cubicBezTo>
                        <a:pt x="1594958" y="665869"/>
                        <a:pt x="1592894" y="668965"/>
                        <a:pt x="1594958" y="676188"/>
                      </a:cubicBezTo>
                      <a:cubicBezTo>
                        <a:pt x="1606309" y="715403"/>
                        <a:pt x="1615081" y="755133"/>
                        <a:pt x="1620241" y="795895"/>
                      </a:cubicBezTo>
                      <a:cubicBezTo>
                        <a:pt x="1621272" y="803119"/>
                        <a:pt x="1624368" y="805699"/>
                        <a:pt x="1631076" y="804667"/>
                      </a:cubicBezTo>
                      <a:cubicBezTo>
                        <a:pt x="1676482" y="797959"/>
                        <a:pt x="1719308" y="814470"/>
                        <a:pt x="1763682" y="819630"/>
                      </a:cubicBezTo>
                      <a:cubicBezTo>
                        <a:pt x="1769874" y="820146"/>
                        <a:pt x="1772454" y="823758"/>
                        <a:pt x="1773486" y="829950"/>
                      </a:cubicBezTo>
                      <a:cubicBezTo>
                        <a:pt x="1776582" y="862456"/>
                        <a:pt x="1775034" y="895479"/>
                        <a:pt x="1775034" y="927985"/>
                      </a:cubicBezTo>
                      <a:cubicBezTo>
                        <a:pt x="1775034" y="933661"/>
                        <a:pt x="1771422" y="936241"/>
                        <a:pt x="1766262" y="937273"/>
                      </a:cubicBezTo>
                      <a:cubicBezTo>
                        <a:pt x="1732207" y="943981"/>
                        <a:pt x="1698153" y="951204"/>
                        <a:pt x="1663583" y="957396"/>
                      </a:cubicBezTo>
                      <a:cubicBezTo>
                        <a:pt x="1654811" y="958944"/>
                        <a:pt x="1645523" y="956364"/>
                        <a:pt x="1636752" y="955332"/>
                      </a:cubicBezTo>
                      <a:cubicBezTo>
                        <a:pt x="1627980" y="954300"/>
                        <a:pt x="1623336" y="956364"/>
                        <a:pt x="1622304" y="966684"/>
                      </a:cubicBezTo>
                      <a:cubicBezTo>
                        <a:pt x="1618177" y="1005382"/>
                        <a:pt x="1610953" y="1044080"/>
                        <a:pt x="1601149" y="1081746"/>
                      </a:cubicBezTo>
                      <a:cubicBezTo>
                        <a:pt x="1598569" y="1091034"/>
                        <a:pt x="1601665" y="1095678"/>
                        <a:pt x="1610437" y="1097742"/>
                      </a:cubicBezTo>
                      <a:cubicBezTo>
                        <a:pt x="1654811" y="1108577"/>
                        <a:pt x="1687318" y="1140568"/>
                        <a:pt x="1726016" y="1161723"/>
                      </a:cubicBezTo>
                      <a:cubicBezTo>
                        <a:pt x="1731176" y="1164819"/>
                        <a:pt x="1731176" y="1168947"/>
                        <a:pt x="1729112" y="1174107"/>
                      </a:cubicBezTo>
                      <a:cubicBezTo>
                        <a:pt x="1718792" y="1204549"/>
                        <a:pt x="1706409" y="1234476"/>
                        <a:pt x="1693509" y="1263887"/>
                      </a:cubicBezTo>
                      <a:cubicBezTo>
                        <a:pt x="1690929" y="1269562"/>
                        <a:pt x="1687318" y="1271626"/>
                        <a:pt x="1681126" y="1270078"/>
                      </a:cubicBezTo>
                      <a:cubicBezTo>
                        <a:pt x="1648103" y="1263371"/>
                        <a:pt x="1614565" y="1257179"/>
                        <a:pt x="1581542" y="1249955"/>
                      </a:cubicBezTo>
                      <a:cubicBezTo>
                        <a:pt x="1571223" y="1247375"/>
                        <a:pt x="1561935" y="1241184"/>
                        <a:pt x="1552647" y="1236024"/>
                      </a:cubicBezTo>
                      <a:cubicBezTo>
                        <a:pt x="1545940" y="1232412"/>
                        <a:pt x="1542328" y="1232928"/>
                        <a:pt x="1538200" y="1240152"/>
                      </a:cubicBezTo>
                      <a:cubicBezTo>
                        <a:pt x="1519109" y="1275238"/>
                        <a:pt x="1497954" y="1309293"/>
                        <a:pt x="1473187" y="1340767"/>
                      </a:cubicBezTo>
                      <a:cubicBezTo>
                        <a:pt x="1467511" y="1347991"/>
                        <a:pt x="1466479" y="1352635"/>
                        <a:pt x="1475251" y="1358310"/>
                      </a:cubicBezTo>
                      <a:cubicBezTo>
                        <a:pt x="1502598" y="1375854"/>
                        <a:pt x="1516013" y="1405264"/>
                        <a:pt x="1535104" y="1430031"/>
                      </a:cubicBezTo>
                      <a:cubicBezTo>
                        <a:pt x="1538716" y="1434675"/>
                        <a:pt x="1541812" y="1439835"/>
                        <a:pt x="1545424" y="1444995"/>
                      </a:cubicBezTo>
                      <a:cubicBezTo>
                        <a:pt x="1566063" y="1474921"/>
                        <a:pt x="1565031" y="1464602"/>
                        <a:pt x="1542844" y="1489885"/>
                      </a:cubicBezTo>
                      <a:cubicBezTo>
                        <a:pt x="1526849" y="1508460"/>
                        <a:pt x="1508273" y="1524971"/>
                        <a:pt x="1491246" y="1542514"/>
                      </a:cubicBezTo>
                      <a:cubicBezTo>
                        <a:pt x="1485054" y="1549222"/>
                        <a:pt x="1479895" y="1549222"/>
                        <a:pt x="1472155" y="1544062"/>
                      </a:cubicBezTo>
                      <a:cubicBezTo>
                        <a:pt x="1446356" y="1526519"/>
                        <a:pt x="1420041" y="1508976"/>
                        <a:pt x="1393726" y="1491948"/>
                      </a:cubicBezTo>
                      <a:cubicBezTo>
                        <a:pt x="1383923" y="1485241"/>
                        <a:pt x="1377215" y="1475437"/>
                        <a:pt x="1369992" y="1466666"/>
                      </a:cubicBezTo>
                      <a:cubicBezTo>
                        <a:pt x="1364316" y="1459958"/>
                        <a:pt x="1359672" y="1458926"/>
                        <a:pt x="1352964" y="1464602"/>
                      </a:cubicBezTo>
                      <a:cubicBezTo>
                        <a:pt x="1322005" y="1489885"/>
                        <a:pt x="1288983" y="1512588"/>
                        <a:pt x="1254413" y="1532711"/>
                      </a:cubicBezTo>
                      <a:cubicBezTo>
                        <a:pt x="1249769" y="1535291"/>
                        <a:pt x="1244609" y="1537871"/>
                        <a:pt x="1248737" y="1544578"/>
                      </a:cubicBezTo>
                      <a:cubicBezTo>
                        <a:pt x="1272472" y="1580181"/>
                        <a:pt x="1274020" y="1622491"/>
                        <a:pt x="1284339" y="1662221"/>
                      </a:cubicBezTo>
                      <a:cubicBezTo>
                        <a:pt x="1290531" y="1685440"/>
                        <a:pt x="1292079" y="1682344"/>
                        <a:pt x="1268860" y="1693180"/>
                      </a:cubicBezTo>
                      <a:cubicBezTo>
                        <a:pt x="1244609" y="1704531"/>
                        <a:pt x="1219842" y="1714335"/>
                        <a:pt x="1195591" y="1724654"/>
                      </a:cubicBezTo>
                      <a:cubicBezTo>
                        <a:pt x="1187851" y="1727750"/>
                        <a:pt x="1183208" y="1726718"/>
                        <a:pt x="1178564" y="1719495"/>
                      </a:cubicBezTo>
                      <a:cubicBezTo>
                        <a:pt x="1161021" y="1692664"/>
                        <a:pt x="1142962" y="1666865"/>
                        <a:pt x="1125418" y="1640034"/>
                      </a:cubicBezTo>
                      <a:cubicBezTo>
                        <a:pt x="1118711" y="1629715"/>
                        <a:pt x="1116131" y="1617847"/>
                        <a:pt x="1113035" y="1606496"/>
                      </a:cubicBezTo>
                      <a:cubicBezTo>
                        <a:pt x="1110971" y="1599272"/>
                        <a:pt x="1107359" y="1597208"/>
                        <a:pt x="1099619" y="1599272"/>
                      </a:cubicBezTo>
                      <a:cubicBezTo>
                        <a:pt x="1060405" y="1611139"/>
                        <a:pt x="1020675" y="1619395"/>
                        <a:pt x="979913" y="1624555"/>
                      </a:cubicBezTo>
                      <a:cubicBezTo>
                        <a:pt x="973205" y="1625587"/>
                        <a:pt x="971141" y="1628682"/>
                        <a:pt x="972173" y="1634874"/>
                      </a:cubicBezTo>
                      <a:cubicBezTo>
                        <a:pt x="979397" y="1680280"/>
                        <a:pt x="962885" y="1723106"/>
                        <a:pt x="957726" y="1767481"/>
                      </a:cubicBezTo>
                      <a:cubicBezTo>
                        <a:pt x="956694" y="1775220"/>
                        <a:pt x="952566" y="1777800"/>
                        <a:pt x="945858" y="1777800"/>
                      </a:cubicBezTo>
                      <a:cubicBezTo>
                        <a:pt x="929347" y="1778316"/>
                        <a:pt x="912320" y="1779348"/>
                        <a:pt x="895808" y="1779864"/>
                      </a:cubicBezTo>
                      <a:cubicBezTo>
                        <a:pt x="894776" y="1776252"/>
                        <a:pt x="894776" y="1776252"/>
                        <a:pt x="894776" y="1775736"/>
                      </a:cubicBezTo>
                      <a:close/>
                      <a:moveTo>
                        <a:pt x="890648" y="1454798"/>
                      </a:moveTo>
                      <a:cubicBezTo>
                        <a:pt x="1199203" y="1449638"/>
                        <a:pt x="1454096" y="1207645"/>
                        <a:pt x="1452548" y="884127"/>
                      </a:cubicBezTo>
                      <a:cubicBezTo>
                        <a:pt x="1451516" y="575057"/>
                        <a:pt x="1205395" y="320164"/>
                        <a:pt x="881361" y="322228"/>
                      </a:cubicBezTo>
                      <a:cubicBezTo>
                        <a:pt x="571775" y="324292"/>
                        <a:pt x="318429" y="570929"/>
                        <a:pt x="320494" y="893415"/>
                      </a:cubicBezTo>
                      <a:cubicBezTo>
                        <a:pt x="323073" y="1202485"/>
                        <a:pt x="569195" y="1452218"/>
                        <a:pt x="890648" y="1454798"/>
                      </a:cubicBezTo>
                      <a:close/>
                    </a:path>
                  </a:pathLst>
                </a:custGeom>
                <a:solidFill>
                  <a:schemeClr val="lt1">
                    <a:alpha val="4705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" name="Google Shape;228;p51"/>
                <p:cNvSpPr/>
                <p:nvPr/>
              </p:nvSpPr>
              <p:spPr>
                <a:xfrm>
                  <a:off x="3733675" y="2339591"/>
                  <a:ext cx="835883" cy="835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883" h="835883" extrusionOk="0">
                      <a:moveTo>
                        <a:pt x="836916" y="418458"/>
                      </a:moveTo>
                      <a:cubicBezTo>
                        <a:pt x="833821" y="651679"/>
                        <a:pt x="651165" y="836915"/>
                        <a:pt x="418459" y="836399"/>
                      </a:cubicBezTo>
                      <a:cubicBezTo>
                        <a:pt x="182657" y="836399"/>
                        <a:pt x="-515" y="649615"/>
                        <a:pt x="1" y="417426"/>
                      </a:cubicBezTo>
                      <a:cubicBezTo>
                        <a:pt x="517" y="181624"/>
                        <a:pt x="187301" y="0"/>
                        <a:pt x="418975" y="0"/>
                      </a:cubicBezTo>
                      <a:cubicBezTo>
                        <a:pt x="651680" y="516"/>
                        <a:pt x="833821" y="186268"/>
                        <a:pt x="836916" y="418458"/>
                      </a:cubicBezTo>
                      <a:close/>
                    </a:path>
                  </a:pathLst>
                </a:custGeom>
                <a:solidFill>
                  <a:schemeClr val="lt1">
                    <a:alpha val="4705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29" name="Google Shape;229;p51"/>
            <p:cNvGrpSpPr/>
            <p:nvPr/>
          </p:nvGrpSpPr>
          <p:grpSpPr>
            <a:xfrm>
              <a:off x="218787" y="4076953"/>
              <a:ext cx="2745260" cy="2471860"/>
              <a:chOff x="6486650" y="2648852"/>
              <a:chExt cx="2745260" cy="2471860"/>
            </a:xfrm>
          </p:grpSpPr>
          <p:sp>
            <p:nvSpPr>
              <p:cNvPr id="230" name="Google Shape;230;p51"/>
              <p:cNvSpPr/>
              <p:nvPr/>
            </p:nvSpPr>
            <p:spPr>
              <a:xfrm>
                <a:off x="6486650" y="3806165"/>
                <a:ext cx="1318090" cy="1314547"/>
              </a:xfrm>
              <a:custGeom>
                <a:avLst/>
                <a:gdLst/>
                <a:ahLst/>
                <a:cxnLst/>
                <a:rect l="l" t="t" r="r" b="b"/>
                <a:pathLst>
                  <a:path w="1919435" h="1914275" extrusionOk="0">
                    <a:moveTo>
                      <a:pt x="0" y="987194"/>
                    </a:moveTo>
                    <a:cubicBezTo>
                      <a:pt x="8256" y="971714"/>
                      <a:pt x="21155" y="963975"/>
                      <a:pt x="37667" y="959846"/>
                    </a:cubicBezTo>
                    <a:cubicBezTo>
                      <a:pt x="82041" y="947979"/>
                      <a:pt x="125383" y="934564"/>
                      <a:pt x="169757" y="922696"/>
                    </a:cubicBezTo>
                    <a:cubicBezTo>
                      <a:pt x="196587" y="915473"/>
                      <a:pt x="212583" y="900509"/>
                      <a:pt x="215163" y="872130"/>
                    </a:cubicBezTo>
                    <a:cubicBezTo>
                      <a:pt x="215679" y="864907"/>
                      <a:pt x="216710" y="857683"/>
                      <a:pt x="217743" y="850459"/>
                    </a:cubicBezTo>
                    <a:cubicBezTo>
                      <a:pt x="220323" y="826209"/>
                      <a:pt x="209487" y="809697"/>
                      <a:pt x="189364" y="797830"/>
                    </a:cubicBezTo>
                    <a:cubicBezTo>
                      <a:pt x="149118" y="774611"/>
                      <a:pt x="109388" y="750876"/>
                      <a:pt x="69657" y="727657"/>
                    </a:cubicBezTo>
                    <a:cubicBezTo>
                      <a:pt x="40246" y="710629"/>
                      <a:pt x="35087" y="697730"/>
                      <a:pt x="43858" y="664708"/>
                    </a:cubicBezTo>
                    <a:cubicBezTo>
                      <a:pt x="44890" y="661612"/>
                      <a:pt x="45406" y="658516"/>
                      <a:pt x="46438" y="655936"/>
                    </a:cubicBezTo>
                    <a:cubicBezTo>
                      <a:pt x="59337" y="613110"/>
                      <a:pt x="70689" y="604854"/>
                      <a:pt x="114547" y="608982"/>
                    </a:cubicBezTo>
                    <a:cubicBezTo>
                      <a:pt x="156857" y="613110"/>
                      <a:pt x="199167" y="617754"/>
                      <a:pt x="241478" y="623429"/>
                    </a:cubicBezTo>
                    <a:cubicBezTo>
                      <a:pt x="275016" y="627557"/>
                      <a:pt x="289463" y="621881"/>
                      <a:pt x="306491" y="593503"/>
                    </a:cubicBezTo>
                    <a:cubicBezTo>
                      <a:pt x="330741" y="554288"/>
                      <a:pt x="329710" y="541905"/>
                      <a:pt x="301331" y="505271"/>
                    </a:cubicBezTo>
                    <a:cubicBezTo>
                      <a:pt x="274500" y="470700"/>
                      <a:pt x="248185" y="435614"/>
                      <a:pt x="222386" y="400527"/>
                    </a:cubicBezTo>
                    <a:cubicBezTo>
                      <a:pt x="206907" y="379888"/>
                      <a:pt x="206907" y="362861"/>
                      <a:pt x="222386" y="342222"/>
                    </a:cubicBezTo>
                    <a:cubicBezTo>
                      <a:pt x="230126" y="331902"/>
                      <a:pt x="238382" y="321583"/>
                      <a:pt x="248185" y="313327"/>
                    </a:cubicBezTo>
                    <a:cubicBezTo>
                      <a:pt x="267792" y="296816"/>
                      <a:pt x="281208" y="294752"/>
                      <a:pt x="303395" y="307135"/>
                    </a:cubicBezTo>
                    <a:cubicBezTo>
                      <a:pt x="342609" y="328806"/>
                      <a:pt x="382856" y="348929"/>
                      <a:pt x="420522" y="373180"/>
                    </a:cubicBezTo>
                    <a:cubicBezTo>
                      <a:pt x="463864" y="401043"/>
                      <a:pt x="493791" y="382468"/>
                      <a:pt x="525265" y="343770"/>
                    </a:cubicBezTo>
                    <a:cubicBezTo>
                      <a:pt x="535585" y="330870"/>
                      <a:pt x="531973" y="313843"/>
                      <a:pt x="527845" y="298364"/>
                    </a:cubicBezTo>
                    <a:cubicBezTo>
                      <a:pt x="516493" y="254506"/>
                      <a:pt x="505142" y="210647"/>
                      <a:pt x="493791" y="166789"/>
                    </a:cubicBezTo>
                    <a:cubicBezTo>
                      <a:pt x="485535" y="135315"/>
                      <a:pt x="490694" y="122415"/>
                      <a:pt x="518557" y="105904"/>
                    </a:cubicBezTo>
                    <a:cubicBezTo>
                      <a:pt x="524749" y="102292"/>
                      <a:pt x="530941" y="98680"/>
                      <a:pt x="537649" y="95585"/>
                    </a:cubicBezTo>
                    <a:cubicBezTo>
                      <a:pt x="571187" y="80105"/>
                      <a:pt x="586150" y="83717"/>
                      <a:pt x="608853" y="113128"/>
                    </a:cubicBezTo>
                    <a:cubicBezTo>
                      <a:pt x="636200" y="147698"/>
                      <a:pt x="663547" y="182785"/>
                      <a:pt x="690894" y="217355"/>
                    </a:cubicBezTo>
                    <a:cubicBezTo>
                      <a:pt x="716693" y="249346"/>
                      <a:pt x="777062" y="249346"/>
                      <a:pt x="802861" y="216839"/>
                    </a:cubicBezTo>
                    <a:cubicBezTo>
                      <a:pt x="813697" y="202908"/>
                      <a:pt x="813697" y="185365"/>
                      <a:pt x="816277" y="169369"/>
                    </a:cubicBezTo>
                    <a:cubicBezTo>
                      <a:pt x="822468" y="129123"/>
                      <a:pt x="827628" y="88877"/>
                      <a:pt x="832788" y="48631"/>
                    </a:cubicBezTo>
                    <a:cubicBezTo>
                      <a:pt x="836916" y="16640"/>
                      <a:pt x="845687" y="7868"/>
                      <a:pt x="877677" y="2193"/>
                    </a:cubicBezTo>
                    <a:cubicBezTo>
                      <a:pt x="891093" y="-387"/>
                      <a:pt x="904509" y="-387"/>
                      <a:pt x="917924" y="645"/>
                    </a:cubicBezTo>
                    <a:cubicBezTo>
                      <a:pt x="937531" y="1677"/>
                      <a:pt x="950947" y="11996"/>
                      <a:pt x="956106" y="31603"/>
                    </a:cubicBezTo>
                    <a:cubicBezTo>
                      <a:pt x="968490" y="75461"/>
                      <a:pt x="981389" y="119835"/>
                      <a:pt x="993772" y="163693"/>
                    </a:cubicBezTo>
                    <a:cubicBezTo>
                      <a:pt x="1006672" y="208584"/>
                      <a:pt x="1043822" y="229739"/>
                      <a:pt x="1089745" y="217871"/>
                    </a:cubicBezTo>
                    <a:cubicBezTo>
                      <a:pt x="1104707" y="214259"/>
                      <a:pt x="1113479" y="203424"/>
                      <a:pt x="1120703" y="191040"/>
                    </a:cubicBezTo>
                    <a:cubicBezTo>
                      <a:pt x="1144438" y="150278"/>
                      <a:pt x="1168689" y="109516"/>
                      <a:pt x="1192940" y="68754"/>
                    </a:cubicBezTo>
                    <a:cubicBezTo>
                      <a:pt x="1208419" y="42439"/>
                      <a:pt x="1221835" y="36763"/>
                      <a:pt x="1251245" y="44503"/>
                    </a:cubicBezTo>
                    <a:cubicBezTo>
                      <a:pt x="1310067" y="59466"/>
                      <a:pt x="1317806" y="72366"/>
                      <a:pt x="1309035" y="137895"/>
                    </a:cubicBezTo>
                    <a:cubicBezTo>
                      <a:pt x="1303875" y="177109"/>
                      <a:pt x="1299231" y="216323"/>
                      <a:pt x="1294587" y="255538"/>
                    </a:cubicBezTo>
                    <a:cubicBezTo>
                      <a:pt x="1294071" y="259665"/>
                      <a:pt x="1294071" y="263793"/>
                      <a:pt x="1294587" y="267921"/>
                    </a:cubicBezTo>
                    <a:cubicBezTo>
                      <a:pt x="1301295" y="309715"/>
                      <a:pt x="1364760" y="338610"/>
                      <a:pt x="1399331" y="314359"/>
                    </a:cubicBezTo>
                    <a:cubicBezTo>
                      <a:pt x="1438545" y="286496"/>
                      <a:pt x="1476211" y="257085"/>
                      <a:pt x="1514394" y="228191"/>
                    </a:cubicBezTo>
                    <a:cubicBezTo>
                      <a:pt x="1542256" y="207036"/>
                      <a:pt x="1556188" y="207552"/>
                      <a:pt x="1584050" y="229223"/>
                    </a:cubicBezTo>
                    <a:cubicBezTo>
                      <a:pt x="1587663" y="232319"/>
                      <a:pt x="1591274" y="234898"/>
                      <a:pt x="1594886" y="238510"/>
                    </a:cubicBezTo>
                    <a:cubicBezTo>
                      <a:pt x="1627393" y="269469"/>
                      <a:pt x="1628941" y="278757"/>
                      <a:pt x="1606754" y="317971"/>
                    </a:cubicBezTo>
                    <a:cubicBezTo>
                      <a:pt x="1585599" y="355637"/>
                      <a:pt x="1565475" y="393819"/>
                      <a:pt x="1543288" y="430970"/>
                    </a:cubicBezTo>
                    <a:cubicBezTo>
                      <a:pt x="1527293" y="458317"/>
                      <a:pt x="1534517" y="481020"/>
                      <a:pt x="1552060" y="504239"/>
                    </a:cubicBezTo>
                    <a:cubicBezTo>
                      <a:pt x="1569604" y="527458"/>
                      <a:pt x="1589726" y="538809"/>
                      <a:pt x="1619137" y="531069"/>
                    </a:cubicBezTo>
                    <a:cubicBezTo>
                      <a:pt x="1664543" y="519202"/>
                      <a:pt x="1709949" y="507850"/>
                      <a:pt x="1754839" y="495467"/>
                    </a:cubicBezTo>
                    <a:cubicBezTo>
                      <a:pt x="1783734" y="487727"/>
                      <a:pt x="1796634" y="492371"/>
                      <a:pt x="1812629" y="517654"/>
                    </a:cubicBezTo>
                    <a:cubicBezTo>
                      <a:pt x="1819853" y="528490"/>
                      <a:pt x="1826044" y="539841"/>
                      <a:pt x="1830172" y="552225"/>
                    </a:cubicBezTo>
                    <a:cubicBezTo>
                      <a:pt x="1837912" y="574412"/>
                      <a:pt x="1834299" y="588343"/>
                      <a:pt x="1815724" y="603306"/>
                    </a:cubicBezTo>
                    <a:cubicBezTo>
                      <a:pt x="1777026" y="634265"/>
                      <a:pt x="1738844" y="665224"/>
                      <a:pt x="1699630" y="695666"/>
                    </a:cubicBezTo>
                    <a:cubicBezTo>
                      <a:pt x="1680022" y="710629"/>
                      <a:pt x="1674862" y="729205"/>
                      <a:pt x="1678990" y="751908"/>
                    </a:cubicBezTo>
                    <a:cubicBezTo>
                      <a:pt x="1680539" y="759647"/>
                      <a:pt x="1683119" y="766871"/>
                      <a:pt x="1685182" y="774611"/>
                    </a:cubicBezTo>
                    <a:cubicBezTo>
                      <a:pt x="1691890" y="798862"/>
                      <a:pt x="1707885" y="812277"/>
                      <a:pt x="1732652" y="815373"/>
                    </a:cubicBezTo>
                    <a:cubicBezTo>
                      <a:pt x="1779606" y="821565"/>
                      <a:pt x="1826560" y="828272"/>
                      <a:pt x="1872998" y="834464"/>
                    </a:cubicBezTo>
                    <a:cubicBezTo>
                      <a:pt x="1900861" y="838076"/>
                      <a:pt x="1915308" y="851491"/>
                      <a:pt x="1918404" y="879354"/>
                    </a:cubicBezTo>
                    <a:cubicBezTo>
                      <a:pt x="1919952" y="892770"/>
                      <a:pt x="1921500" y="906185"/>
                      <a:pt x="1919952" y="919600"/>
                    </a:cubicBezTo>
                    <a:cubicBezTo>
                      <a:pt x="1917372" y="940755"/>
                      <a:pt x="1906536" y="952623"/>
                      <a:pt x="1886930" y="958299"/>
                    </a:cubicBezTo>
                    <a:cubicBezTo>
                      <a:pt x="1843071" y="970682"/>
                      <a:pt x="1798697" y="983065"/>
                      <a:pt x="1754839" y="995965"/>
                    </a:cubicBezTo>
                    <a:cubicBezTo>
                      <a:pt x="1712013" y="1008348"/>
                      <a:pt x="1692406" y="1040855"/>
                      <a:pt x="1701178" y="1085229"/>
                    </a:cubicBezTo>
                    <a:cubicBezTo>
                      <a:pt x="1704273" y="1102256"/>
                      <a:pt x="1714077" y="1113092"/>
                      <a:pt x="1728524" y="1121348"/>
                    </a:cubicBezTo>
                    <a:cubicBezTo>
                      <a:pt x="1768771" y="1145083"/>
                      <a:pt x="1809016" y="1168817"/>
                      <a:pt x="1849779" y="1192552"/>
                    </a:cubicBezTo>
                    <a:cubicBezTo>
                      <a:pt x="1879706" y="1210096"/>
                      <a:pt x="1884350" y="1220415"/>
                      <a:pt x="1876094" y="1253954"/>
                    </a:cubicBezTo>
                    <a:cubicBezTo>
                      <a:pt x="1875578" y="1256018"/>
                      <a:pt x="1875578" y="1258082"/>
                      <a:pt x="1875062" y="1260145"/>
                    </a:cubicBezTo>
                    <a:cubicBezTo>
                      <a:pt x="1862678" y="1300908"/>
                      <a:pt x="1848747" y="1321031"/>
                      <a:pt x="1802309" y="1312259"/>
                    </a:cubicBezTo>
                    <a:cubicBezTo>
                      <a:pt x="1760515" y="1304003"/>
                      <a:pt x="1717689" y="1302456"/>
                      <a:pt x="1675379" y="1296264"/>
                    </a:cubicBezTo>
                    <a:cubicBezTo>
                      <a:pt x="1645452" y="1292136"/>
                      <a:pt x="1625845" y="1304003"/>
                      <a:pt x="1611398" y="1329286"/>
                    </a:cubicBezTo>
                    <a:cubicBezTo>
                      <a:pt x="1596434" y="1355085"/>
                      <a:pt x="1589726" y="1379336"/>
                      <a:pt x="1610365" y="1405651"/>
                    </a:cubicBezTo>
                    <a:cubicBezTo>
                      <a:pt x="1638228" y="1441254"/>
                      <a:pt x="1665059" y="1477888"/>
                      <a:pt x="1692406" y="1514006"/>
                    </a:cubicBezTo>
                    <a:cubicBezTo>
                      <a:pt x="1715109" y="1543417"/>
                      <a:pt x="1715109" y="1555285"/>
                      <a:pt x="1692406" y="1584695"/>
                    </a:cubicBezTo>
                    <a:cubicBezTo>
                      <a:pt x="1691374" y="1585727"/>
                      <a:pt x="1690342" y="1587275"/>
                      <a:pt x="1689310" y="1588307"/>
                    </a:cubicBezTo>
                    <a:cubicBezTo>
                      <a:pt x="1659383" y="1620298"/>
                      <a:pt x="1647516" y="1634229"/>
                      <a:pt x="1600562" y="1605850"/>
                    </a:cubicBezTo>
                    <a:cubicBezTo>
                      <a:pt x="1564444" y="1584179"/>
                      <a:pt x="1526261" y="1565604"/>
                      <a:pt x="1490659" y="1543933"/>
                    </a:cubicBezTo>
                    <a:cubicBezTo>
                      <a:pt x="1461248" y="1526390"/>
                      <a:pt x="1438545" y="1536709"/>
                      <a:pt x="1415326" y="1554769"/>
                    </a:cubicBezTo>
                    <a:cubicBezTo>
                      <a:pt x="1392107" y="1572312"/>
                      <a:pt x="1382819" y="1593467"/>
                      <a:pt x="1391075" y="1622877"/>
                    </a:cubicBezTo>
                    <a:cubicBezTo>
                      <a:pt x="1403974" y="1668284"/>
                      <a:pt x="1415326" y="1714205"/>
                      <a:pt x="1426677" y="1760128"/>
                    </a:cubicBezTo>
                    <a:cubicBezTo>
                      <a:pt x="1432870" y="1784894"/>
                      <a:pt x="1427710" y="1798310"/>
                      <a:pt x="1406554" y="1811725"/>
                    </a:cubicBezTo>
                    <a:cubicBezTo>
                      <a:pt x="1395203" y="1818949"/>
                      <a:pt x="1383335" y="1825657"/>
                      <a:pt x="1370436" y="1830300"/>
                    </a:cubicBezTo>
                    <a:cubicBezTo>
                      <a:pt x="1347733" y="1838556"/>
                      <a:pt x="1331222" y="1834428"/>
                      <a:pt x="1316258" y="1815337"/>
                    </a:cubicBezTo>
                    <a:cubicBezTo>
                      <a:pt x="1287879" y="1779735"/>
                      <a:pt x="1259501" y="1743616"/>
                      <a:pt x="1231122" y="1707498"/>
                    </a:cubicBezTo>
                    <a:cubicBezTo>
                      <a:pt x="1203775" y="1673443"/>
                      <a:pt x="1154242" y="1668800"/>
                      <a:pt x="1121219" y="1698210"/>
                    </a:cubicBezTo>
                    <a:cubicBezTo>
                      <a:pt x="1112447" y="1705950"/>
                      <a:pt x="1108320" y="1715753"/>
                      <a:pt x="1106771" y="1727105"/>
                    </a:cubicBezTo>
                    <a:cubicBezTo>
                      <a:pt x="1100064" y="1774575"/>
                      <a:pt x="1092324" y="1821529"/>
                      <a:pt x="1087165" y="1868999"/>
                    </a:cubicBezTo>
                    <a:cubicBezTo>
                      <a:pt x="1084068" y="1893766"/>
                      <a:pt x="1074265" y="1911309"/>
                      <a:pt x="1050014" y="1919049"/>
                    </a:cubicBezTo>
                    <a:cubicBezTo>
                      <a:pt x="1029375" y="1919049"/>
                      <a:pt x="1008220" y="1919049"/>
                      <a:pt x="987581" y="1919049"/>
                    </a:cubicBezTo>
                    <a:cubicBezTo>
                      <a:pt x="973133" y="1910277"/>
                      <a:pt x="964878" y="1897377"/>
                      <a:pt x="960234" y="1880866"/>
                    </a:cubicBezTo>
                    <a:cubicBezTo>
                      <a:pt x="947851" y="1835460"/>
                      <a:pt x="933919" y="1790054"/>
                      <a:pt x="921535" y="1744132"/>
                    </a:cubicBezTo>
                    <a:cubicBezTo>
                      <a:pt x="914828" y="1719881"/>
                      <a:pt x="899865" y="1706982"/>
                      <a:pt x="875614" y="1703886"/>
                    </a:cubicBezTo>
                    <a:cubicBezTo>
                      <a:pt x="866326" y="1702854"/>
                      <a:pt x="857038" y="1701306"/>
                      <a:pt x="847751" y="1700790"/>
                    </a:cubicBezTo>
                    <a:cubicBezTo>
                      <a:pt x="826080" y="1699242"/>
                      <a:pt x="811117" y="1709046"/>
                      <a:pt x="800281" y="1727105"/>
                    </a:cubicBezTo>
                    <a:cubicBezTo>
                      <a:pt x="796153" y="1733813"/>
                      <a:pt x="792541" y="1740520"/>
                      <a:pt x="788414" y="1747228"/>
                    </a:cubicBezTo>
                    <a:cubicBezTo>
                      <a:pt x="766742" y="1783862"/>
                      <a:pt x="745587" y="1821013"/>
                      <a:pt x="723401" y="1857131"/>
                    </a:cubicBezTo>
                    <a:cubicBezTo>
                      <a:pt x="711533" y="1877254"/>
                      <a:pt x="697085" y="1882414"/>
                      <a:pt x="674383" y="1877254"/>
                    </a:cubicBezTo>
                    <a:cubicBezTo>
                      <a:pt x="660451" y="1874158"/>
                      <a:pt x="647552" y="1869515"/>
                      <a:pt x="634652" y="1863839"/>
                    </a:cubicBezTo>
                    <a:cubicBezTo>
                      <a:pt x="611949" y="1853003"/>
                      <a:pt x="604726" y="1839072"/>
                      <a:pt x="607822" y="1813789"/>
                    </a:cubicBezTo>
                    <a:cubicBezTo>
                      <a:pt x="613497" y="1766835"/>
                      <a:pt x="618141" y="1719881"/>
                      <a:pt x="624848" y="1672927"/>
                    </a:cubicBezTo>
                    <a:cubicBezTo>
                      <a:pt x="629492" y="1639905"/>
                      <a:pt x="611949" y="1621846"/>
                      <a:pt x="586150" y="1607398"/>
                    </a:cubicBezTo>
                    <a:cubicBezTo>
                      <a:pt x="560868" y="1593467"/>
                      <a:pt x="538165" y="1591403"/>
                      <a:pt x="514430" y="1611010"/>
                    </a:cubicBezTo>
                    <a:cubicBezTo>
                      <a:pt x="481407" y="1637325"/>
                      <a:pt x="446836" y="1661576"/>
                      <a:pt x="413814" y="1687375"/>
                    </a:cubicBezTo>
                    <a:cubicBezTo>
                      <a:pt x="380276" y="1713690"/>
                      <a:pt x="365828" y="1719365"/>
                      <a:pt x="324550" y="1682215"/>
                    </a:cubicBezTo>
                    <a:cubicBezTo>
                      <a:pt x="321970" y="1679635"/>
                      <a:pt x="319390" y="1677055"/>
                      <a:pt x="316810" y="1674475"/>
                    </a:cubicBezTo>
                    <a:cubicBezTo>
                      <a:pt x="296687" y="1653836"/>
                      <a:pt x="294623" y="1637841"/>
                      <a:pt x="309071" y="1612558"/>
                    </a:cubicBezTo>
                    <a:cubicBezTo>
                      <a:pt x="331258" y="1572828"/>
                      <a:pt x="353960" y="1532581"/>
                      <a:pt x="376148" y="1492851"/>
                    </a:cubicBezTo>
                    <a:cubicBezTo>
                      <a:pt x="382339" y="1481500"/>
                      <a:pt x="389047" y="1470148"/>
                      <a:pt x="387499" y="1456217"/>
                    </a:cubicBezTo>
                    <a:cubicBezTo>
                      <a:pt x="383887" y="1414423"/>
                      <a:pt x="337449" y="1381400"/>
                      <a:pt x="297203" y="1391720"/>
                    </a:cubicBezTo>
                    <a:cubicBezTo>
                      <a:pt x="250765" y="1403587"/>
                      <a:pt x="204327" y="1415455"/>
                      <a:pt x="158405" y="1427838"/>
                    </a:cubicBezTo>
                    <a:cubicBezTo>
                      <a:pt x="139830" y="1432998"/>
                      <a:pt x="125899" y="1427322"/>
                      <a:pt x="114031" y="1412875"/>
                    </a:cubicBezTo>
                    <a:cubicBezTo>
                      <a:pt x="104228" y="1401007"/>
                      <a:pt x="98036" y="1387592"/>
                      <a:pt x="91844" y="1373660"/>
                    </a:cubicBezTo>
                    <a:cubicBezTo>
                      <a:pt x="81525" y="1349409"/>
                      <a:pt x="86169" y="1331866"/>
                      <a:pt x="106808" y="1315871"/>
                    </a:cubicBezTo>
                    <a:cubicBezTo>
                      <a:pt x="140862" y="1288524"/>
                      <a:pt x="175432" y="1261693"/>
                      <a:pt x="209487" y="1234347"/>
                    </a:cubicBezTo>
                    <a:cubicBezTo>
                      <a:pt x="245605" y="1206484"/>
                      <a:pt x="248701" y="1194616"/>
                      <a:pt x="236834" y="1151274"/>
                    </a:cubicBezTo>
                    <a:cubicBezTo>
                      <a:pt x="228578" y="1122896"/>
                      <a:pt x="211551" y="1107932"/>
                      <a:pt x="181624" y="1104836"/>
                    </a:cubicBezTo>
                    <a:cubicBezTo>
                      <a:pt x="138282" y="1100192"/>
                      <a:pt x="95456" y="1091937"/>
                      <a:pt x="52114" y="1087293"/>
                    </a:cubicBezTo>
                    <a:cubicBezTo>
                      <a:pt x="27347" y="1084713"/>
                      <a:pt x="9804" y="1074910"/>
                      <a:pt x="1032" y="1051175"/>
                    </a:cubicBezTo>
                    <a:cubicBezTo>
                      <a:pt x="0" y="1028988"/>
                      <a:pt x="0" y="1008348"/>
                      <a:pt x="0" y="987194"/>
                    </a:cubicBezTo>
                    <a:close/>
                    <a:moveTo>
                      <a:pt x="1198616" y="960879"/>
                    </a:moveTo>
                    <a:cubicBezTo>
                      <a:pt x="1200163" y="838592"/>
                      <a:pt x="1104192" y="720433"/>
                      <a:pt x="958686" y="720949"/>
                    </a:cubicBezTo>
                    <a:cubicBezTo>
                      <a:pt x="824016" y="721465"/>
                      <a:pt x="720821" y="824145"/>
                      <a:pt x="720304" y="959331"/>
                    </a:cubicBezTo>
                    <a:cubicBezTo>
                      <a:pt x="719788" y="1096581"/>
                      <a:pt x="827628" y="1197712"/>
                      <a:pt x="957654" y="1198744"/>
                    </a:cubicBezTo>
                    <a:cubicBezTo>
                      <a:pt x="1090776" y="1199776"/>
                      <a:pt x="1198100" y="1092969"/>
                      <a:pt x="1198616" y="960879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31" name="Google Shape;231;p51"/>
              <p:cNvGrpSpPr/>
              <p:nvPr/>
            </p:nvGrpSpPr>
            <p:grpSpPr>
              <a:xfrm>
                <a:off x="7392963" y="2648852"/>
                <a:ext cx="1838947" cy="1835405"/>
                <a:chOff x="7167947" y="1624190"/>
                <a:chExt cx="2677922" cy="2672763"/>
              </a:xfrm>
            </p:grpSpPr>
            <p:sp>
              <p:nvSpPr>
                <p:cNvPr id="232" name="Google Shape;232;p51"/>
                <p:cNvSpPr/>
                <p:nvPr/>
              </p:nvSpPr>
              <p:spPr>
                <a:xfrm>
                  <a:off x="7167947" y="1624190"/>
                  <a:ext cx="2677922" cy="26727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7922" h="2672762" extrusionOk="0">
                      <a:moveTo>
                        <a:pt x="2538684" y="1897505"/>
                      </a:moveTo>
                      <a:cubicBezTo>
                        <a:pt x="2511337" y="1891313"/>
                        <a:pt x="2483990" y="1885121"/>
                        <a:pt x="2456643" y="1879446"/>
                      </a:cubicBezTo>
                      <a:cubicBezTo>
                        <a:pt x="2434456" y="1874286"/>
                        <a:pt x="2411753" y="1869642"/>
                        <a:pt x="2389566" y="1863966"/>
                      </a:cubicBezTo>
                      <a:cubicBezTo>
                        <a:pt x="2375119" y="1860354"/>
                        <a:pt x="2363767" y="1864482"/>
                        <a:pt x="2354479" y="1874802"/>
                      </a:cubicBezTo>
                      <a:cubicBezTo>
                        <a:pt x="2335389" y="1896989"/>
                        <a:pt x="2320425" y="1922272"/>
                        <a:pt x="2312170" y="1950651"/>
                      </a:cubicBezTo>
                      <a:cubicBezTo>
                        <a:pt x="2308042" y="1964066"/>
                        <a:pt x="2314234" y="1973869"/>
                        <a:pt x="2322489" y="1983157"/>
                      </a:cubicBezTo>
                      <a:cubicBezTo>
                        <a:pt x="2352416" y="2015664"/>
                        <a:pt x="2382858" y="2048170"/>
                        <a:pt x="2412785" y="2080161"/>
                      </a:cubicBezTo>
                      <a:cubicBezTo>
                        <a:pt x="2435488" y="2104412"/>
                        <a:pt x="2436520" y="2118859"/>
                        <a:pt x="2418461" y="2146722"/>
                      </a:cubicBezTo>
                      <a:cubicBezTo>
                        <a:pt x="2417429" y="2148270"/>
                        <a:pt x="2416397" y="2150334"/>
                        <a:pt x="2414849" y="2151882"/>
                      </a:cubicBezTo>
                      <a:cubicBezTo>
                        <a:pt x="2380795" y="2197804"/>
                        <a:pt x="2365831" y="2198320"/>
                        <a:pt x="2324037" y="2174585"/>
                      </a:cubicBezTo>
                      <a:cubicBezTo>
                        <a:pt x="2289982" y="2154978"/>
                        <a:pt x="2253864" y="2137434"/>
                        <a:pt x="2219294" y="2118859"/>
                      </a:cubicBezTo>
                      <a:cubicBezTo>
                        <a:pt x="2204846" y="2111120"/>
                        <a:pt x="2191431" y="2111120"/>
                        <a:pt x="2178531" y="2120407"/>
                      </a:cubicBezTo>
                      <a:cubicBezTo>
                        <a:pt x="2157892" y="2134855"/>
                        <a:pt x="2140349" y="2152398"/>
                        <a:pt x="2125386" y="2172521"/>
                      </a:cubicBezTo>
                      <a:cubicBezTo>
                        <a:pt x="2114550" y="2186968"/>
                        <a:pt x="2114034" y="2201416"/>
                        <a:pt x="2122806" y="2217411"/>
                      </a:cubicBezTo>
                      <a:cubicBezTo>
                        <a:pt x="2143961" y="2256109"/>
                        <a:pt x="2164600" y="2295323"/>
                        <a:pt x="2184723" y="2334538"/>
                      </a:cubicBezTo>
                      <a:cubicBezTo>
                        <a:pt x="2198655" y="2361885"/>
                        <a:pt x="2196591" y="2374268"/>
                        <a:pt x="2174404" y="2395423"/>
                      </a:cubicBezTo>
                      <a:cubicBezTo>
                        <a:pt x="2170792" y="2398519"/>
                        <a:pt x="2167696" y="2402131"/>
                        <a:pt x="2164084" y="2404711"/>
                      </a:cubicBezTo>
                      <a:cubicBezTo>
                        <a:pt x="2131062" y="2428962"/>
                        <a:pt x="2114034" y="2440829"/>
                        <a:pt x="2075336" y="2401615"/>
                      </a:cubicBezTo>
                      <a:cubicBezTo>
                        <a:pt x="2047473" y="2373236"/>
                        <a:pt x="2017547" y="2347953"/>
                        <a:pt x="1988652" y="2320606"/>
                      </a:cubicBezTo>
                      <a:cubicBezTo>
                        <a:pt x="1975236" y="2307707"/>
                        <a:pt x="1960789" y="2305127"/>
                        <a:pt x="1944277" y="2311835"/>
                      </a:cubicBezTo>
                      <a:cubicBezTo>
                        <a:pt x="1922607" y="2320606"/>
                        <a:pt x="1901968" y="2331958"/>
                        <a:pt x="1883392" y="2346405"/>
                      </a:cubicBezTo>
                      <a:cubicBezTo>
                        <a:pt x="1867913" y="2358273"/>
                        <a:pt x="1863785" y="2373236"/>
                        <a:pt x="1868429" y="2391811"/>
                      </a:cubicBezTo>
                      <a:cubicBezTo>
                        <a:pt x="1879264" y="2436701"/>
                        <a:pt x="1889584" y="2482107"/>
                        <a:pt x="1899388" y="2526997"/>
                      </a:cubicBezTo>
                      <a:cubicBezTo>
                        <a:pt x="1903516" y="2546604"/>
                        <a:pt x="1896808" y="2561568"/>
                        <a:pt x="1879264" y="2571887"/>
                      </a:cubicBezTo>
                      <a:cubicBezTo>
                        <a:pt x="1867397" y="2579111"/>
                        <a:pt x="1854498" y="2584787"/>
                        <a:pt x="1841082" y="2588915"/>
                      </a:cubicBezTo>
                      <a:cubicBezTo>
                        <a:pt x="1813736" y="2597686"/>
                        <a:pt x="1798256" y="2592526"/>
                        <a:pt x="1782777" y="2568276"/>
                      </a:cubicBezTo>
                      <a:cubicBezTo>
                        <a:pt x="1760074" y="2532157"/>
                        <a:pt x="1736855" y="2496555"/>
                        <a:pt x="1715184" y="2459404"/>
                      </a:cubicBezTo>
                      <a:cubicBezTo>
                        <a:pt x="1703316" y="2439281"/>
                        <a:pt x="1687837" y="2431542"/>
                        <a:pt x="1664618" y="2435669"/>
                      </a:cubicBezTo>
                      <a:cubicBezTo>
                        <a:pt x="1646043" y="2439281"/>
                        <a:pt x="1627984" y="2443925"/>
                        <a:pt x="1610440" y="2450117"/>
                      </a:cubicBezTo>
                      <a:cubicBezTo>
                        <a:pt x="1586190" y="2458888"/>
                        <a:pt x="1578450" y="2469208"/>
                        <a:pt x="1577418" y="2495007"/>
                      </a:cubicBezTo>
                      <a:cubicBezTo>
                        <a:pt x="1575870" y="2535769"/>
                        <a:pt x="1574838" y="2576015"/>
                        <a:pt x="1573806" y="2616777"/>
                      </a:cubicBezTo>
                      <a:cubicBezTo>
                        <a:pt x="1572774" y="2653928"/>
                        <a:pt x="1563487" y="2665795"/>
                        <a:pt x="1526852" y="2672503"/>
                      </a:cubicBezTo>
                      <a:cubicBezTo>
                        <a:pt x="1517049" y="2674567"/>
                        <a:pt x="1507245" y="2675599"/>
                        <a:pt x="1497441" y="2676115"/>
                      </a:cubicBezTo>
                      <a:cubicBezTo>
                        <a:pt x="1473191" y="2677663"/>
                        <a:pt x="1457711" y="2667859"/>
                        <a:pt x="1449972" y="2644124"/>
                      </a:cubicBezTo>
                      <a:cubicBezTo>
                        <a:pt x="1436040" y="2600782"/>
                        <a:pt x="1422624" y="2557956"/>
                        <a:pt x="1410241" y="2514614"/>
                      </a:cubicBezTo>
                      <a:cubicBezTo>
                        <a:pt x="1404565" y="2495007"/>
                        <a:pt x="1392698" y="2485719"/>
                        <a:pt x="1373091" y="2482623"/>
                      </a:cubicBezTo>
                      <a:cubicBezTo>
                        <a:pt x="1350388" y="2479527"/>
                        <a:pt x="1327685" y="2479527"/>
                        <a:pt x="1304982" y="2483139"/>
                      </a:cubicBezTo>
                      <a:cubicBezTo>
                        <a:pt x="1287955" y="2485719"/>
                        <a:pt x="1277119" y="2494491"/>
                        <a:pt x="1271959" y="2511518"/>
                      </a:cubicBezTo>
                      <a:cubicBezTo>
                        <a:pt x="1260092" y="2552280"/>
                        <a:pt x="1247192" y="2593042"/>
                        <a:pt x="1234293" y="2633805"/>
                      </a:cubicBezTo>
                      <a:cubicBezTo>
                        <a:pt x="1222941" y="2670439"/>
                        <a:pt x="1208494" y="2679727"/>
                        <a:pt x="1170828" y="2674567"/>
                      </a:cubicBezTo>
                      <a:cubicBezTo>
                        <a:pt x="1114070" y="2666827"/>
                        <a:pt x="1107362" y="2659087"/>
                        <a:pt x="1106847" y="2602330"/>
                      </a:cubicBezTo>
                      <a:cubicBezTo>
                        <a:pt x="1106331" y="2565180"/>
                        <a:pt x="1104783" y="2528545"/>
                        <a:pt x="1103751" y="2491395"/>
                      </a:cubicBezTo>
                      <a:cubicBezTo>
                        <a:pt x="1103234" y="2474368"/>
                        <a:pt x="1096527" y="2460952"/>
                        <a:pt x="1080532" y="2454244"/>
                      </a:cubicBezTo>
                      <a:cubicBezTo>
                        <a:pt x="1056281" y="2443925"/>
                        <a:pt x="1031514" y="2436701"/>
                        <a:pt x="1005199" y="2435153"/>
                      </a:cubicBezTo>
                      <a:cubicBezTo>
                        <a:pt x="989203" y="2434121"/>
                        <a:pt x="977852" y="2440313"/>
                        <a:pt x="969080" y="2454244"/>
                      </a:cubicBezTo>
                      <a:cubicBezTo>
                        <a:pt x="946894" y="2491395"/>
                        <a:pt x="923159" y="2527513"/>
                        <a:pt x="900456" y="2564148"/>
                      </a:cubicBezTo>
                      <a:cubicBezTo>
                        <a:pt x="882396" y="2593042"/>
                        <a:pt x="868465" y="2598202"/>
                        <a:pt x="836474" y="2587367"/>
                      </a:cubicBezTo>
                      <a:cubicBezTo>
                        <a:pt x="834926" y="2586851"/>
                        <a:pt x="833379" y="2586335"/>
                        <a:pt x="831830" y="2585819"/>
                      </a:cubicBezTo>
                      <a:cubicBezTo>
                        <a:pt x="782297" y="2565696"/>
                        <a:pt x="772493" y="2554344"/>
                        <a:pt x="785392" y="2504810"/>
                      </a:cubicBezTo>
                      <a:cubicBezTo>
                        <a:pt x="795196" y="2467144"/>
                        <a:pt x="802420" y="2428962"/>
                        <a:pt x="811707" y="2390779"/>
                      </a:cubicBezTo>
                      <a:cubicBezTo>
                        <a:pt x="816351" y="2371172"/>
                        <a:pt x="811191" y="2356209"/>
                        <a:pt x="794680" y="2344341"/>
                      </a:cubicBezTo>
                      <a:cubicBezTo>
                        <a:pt x="777137" y="2331958"/>
                        <a:pt x="759078" y="2321122"/>
                        <a:pt x="739470" y="2312351"/>
                      </a:cubicBezTo>
                      <a:cubicBezTo>
                        <a:pt x="720895" y="2304095"/>
                        <a:pt x="704900" y="2307191"/>
                        <a:pt x="689421" y="2321638"/>
                      </a:cubicBezTo>
                      <a:cubicBezTo>
                        <a:pt x="658462" y="2351049"/>
                        <a:pt x="626988" y="2379944"/>
                        <a:pt x="596029" y="2408838"/>
                      </a:cubicBezTo>
                      <a:cubicBezTo>
                        <a:pt x="572810" y="2431026"/>
                        <a:pt x="557847" y="2432057"/>
                        <a:pt x="530500" y="2415030"/>
                      </a:cubicBezTo>
                      <a:cubicBezTo>
                        <a:pt x="527404" y="2412966"/>
                        <a:pt x="524308" y="2410902"/>
                        <a:pt x="521212" y="2408838"/>
                      </a:cubicBezTo>
                      <a:cubicBezTo>
                        <a:pt x="481482" y="2380460"/>
                        <a:pt x="477870" y="2365496"/>
                        <a:pt x="500573" y="2322670"/>
                      </a:cubicBezTo>
                      <a:cubicBezTo>
                        <a:pt x="519148" y="2287584"/>
                        <a:pt x="537207" y="2252497"/>
                        <a:pt x="556298" y="2217927"/>
                      </a:cubicBezTo>
                      <a:cubicBezTo>
                        <a:pt x="566102" y="2199868"/>
                        <a:pt x="564555" y="2184388"/>
                        <a:pt x="552171" y="2168909"/>
                      </a:cubicBezTo>
                      <a:cubicBezTo>
                        <a:pt x="538756" y="2151882"/>
                        <a:pt x="523276" y="2136402"/>
                        <a:pt x="505733" y="2122987"/>
                      </a:cubicBezTo>
                      <a:cubicBezTo>
                        <a:pt x="490254" y="2111120"/>
                        <a:pt x="474774" y="2110088"/>
                        <a:pt x="457747" y="2119375"/>
                      </a:cubicBezTo>
                      <a:cubicBezTo>
                        <a:pt x="419564" y="2140014"/>
                        <a:pt x="380866" y="2160653"/>
                        <a:pt x="341652" y="2180777"/>
                      </a:cubicBezTo>
                      <a:cubicBezTo>
                        <a:pt x="314305" y="2195224"/>
                        <a:pt x="298310" y="2191612"/>
                        <a:pt x="278187" y="2168909"/>
                      </a:cubicBezTo>
                      <a:cubicBezTo>
                        <a:pt x="276639" y="2167361"/>
                        <a:pt x="275607" y="2165813"/>
                        <a:pt x="274059" y="2164265"/>
                      </a:cubicBezTo>
                      <a:cubicBezTo>
                        <a:pt x="238456" y="2122987"/>
                        <a:pt x="238972" y="2108540"/>
                        <a:pt x="276639" y="2069325"/>
                      </a:cubicBezTo>
                      <a:cubicBezTo>
                        <a:pt x="302954" y="2041463"/>
                        <a:pt x="327721" y="2013084"/>
                        <a:pt x="354551" y="1986253"/>
                      </a:cubicBezTo>
                      <a:cubicBezTo>
                        <a:pt x="367967" y="1972322"/>
                        <a:pt x="370547" y="1957874"/>
                        <a:pt x="363839" y="1940847"/>
                      </a:cubicBezTo>
                      <a:cubicBezTo>
                        <a:pt x="355067" y="1918660"/>
                        <a:pt x="342684" y="1898021"/>
                        <a:pt x="328237" y="1878930"/>
                      </a:cubicBezTo>
                      <a:cubicBezTo>
                        <a:pt x="316369" y="1863450"/>
                        <a:pt x="300374" y="1861902"/>
                        <a:pt x="283347" y="1866030"/>
                      </a:cubicBezTo>
                      <a:cubicBezTo>
                        <a:pt x="245680" y="1874802"/>
                        <a:pt x="208530" y="1883573"/>
                        <a:pt x="170864" y="1891829"/>
                      </a:cubicBezTo>
                      <a:cubicBezTo>
                        <a:pt x="165704" y="1892861"/>
                        <a:pt x="160544" y="1894409"/>
                        <a:pt x="155900" y="1895441"/>
                      </a:cubicBezTo>
                      <a:cubicBezTo>
                        <a:pt x="127521" y="1900601"/>
                        <a:pt x="113074" y="1893893"/>
                        <a:pt x="100175" y="1868094"/>
                      </a:cubicBezTo>
                      <a:cubicBezTo>
                        <a:pt x="95531" y="1858291"/>
                        <a:pt x="90887" y="1848487"/>
                        <a:pt x="87275" y="1838168"/>
                      </a:cubicBezTo>
                      <a:cubicBezTo>
                        <a:pt x="77988" y="1810821"/>
                        <a:pt x="83147" y="1795341"/>
                        <a:pt x="107915" y="1779862"/>
                      </a:cubicBezTo>
                      <a:cubicBezTo>
                        <a:pt x="143001" y="1757675"/>
                        <a:pt x="178603" y="1735488"/>
                        <a:pt x="213690" y="1713817"/>
                      </a:cubicBezTo>
                      <a:cubicBezTo>
                        <a:pt x="241552" y="1696274"/>
                        <a:pt x="245680" y="1686470"/>
                        <a:pt x="238972" y="1654480"/>
                      </a:cubicBezTo>
                      <a:cubicBezTo>
                        <a:pt x="234845" y="1636420"/>
                        <a:pt x="230201" y="1617845"/>
                        <a:pt x="222977" y="1600818"/>
                      </a:cubicBezTo>
                      <a:cubicBezTo>
                        <a:pt x="215753" y="1583791"/>
                        <a:pt x="203370" y="1575535"/>
                        <a:pt x="184279" y="1575019"/>
                      </a:cubicBezTo>
                      <a:cubicBezTo>
                        <a:pt x="142485" y="1574503"/>
                        <a:pt x="101207" y="1572955"/>
                        <a:pt x="59413" y="1571407"/>
                      </a:cubicBezTo>
                      <a:cubicBezTo>
                        <a:pt x="21746" y="1570375"/>
                        <a:pt x="10395" y="1560572"/>
                        <a:pt x="3687" y="1524453"/>
                      </a:cubicBezTo>
                      <a:cubicBezTo>
                        <a:pt x="3171" y="1520841"/>
                        <a:pt x="2139" y="1517230"/>
                        <a:pt x="1623" y="1513618"/>
                      </a:cubicBezTo>
                      <a:cubicBezTo>
                        <a:pt x="-4053" y="1467696"/>
                        <a:pt x="3687" y="1455828"/>
                        <a:pt x="48577" y="1442413"/>
                      </a:cubicBezTo>
                      <a:cubicBezTo>
                        <a:pt x="85727" y="1431061"/>
                        <a:pt x="122877" y="1418678"/>
                        <a:pt x="160544" y="1408358"/>
                      </a:cubicBezTo>
                      <a:cubicBezTo>
                        <a:pt x="181183" y="1402683"/>
                        <a:pt x="192018" y="1390815"/>
                        <a:pt x="194083" y="1370692"/>
                      </a:cubicBezTo>
                      <a:cubicBezTo>
                        <a:pt x="196147" y="1346957"/>
                        <a:pt x="197178" y="1322706"/>
                        <a:pt x="192534" y="1298971"/>
                      </a:cubicBezTo>
                      <a:cubicBezTo>
                        <a:pt x="189954" y="1283492"/>
                        <a:pt x="181183" y="1274204"/>
                        <a:pt x="166220" y="1269560"/>
                      </a:cubicBezTo>
                      <a:cubicBezTo>
                        <a:pt x="126490" y="1257693"/>
                        <a:pt x="86759" y="1245310"/>
                        <a:pt x="47029" y="1232926"/>
                      </a:cubicBezTo>
                      <a:cubicBezTo>
                        <a:pt x="3687" y="1219511"/>
                        <a:pt x="-957" y="1212287"/>
                        <a:pt x="1623" y="1166881"/>
                      </a:cubicBezTo>
                      <a:cubicBezTo>
                        <a:pt x="2139" y="1157593"/>
                        <a:pt x="4203" y="1148306"/>
                        <a:pt x="6267" y="1139534"/>
                      </a:cubicBezTo>
                      <a:cubicBezTo>
                        <a:pt x="12459" y="1116831"/>
                        <a:pt x="25358" y="1106512"/>
                        <a:pt x="49093" y="1105480"/>
                      </a:cubicBezTo>
                      <a:cubicBezTo>
                        <a:pt x="87791" y="1103932"/>
                        <a:pt x="125974" y="1102900"/>
                        <a:pt x="164672" y="1101868"/>
                      </a:cubicBezTo>
                      <a:cubicBezTo>
                        <a:pt x="170348" y="1101868"/>
                        <a:pt x="176023" y="1101352"/>
                        <a:pt x="181699" y="1101352"/>
                      </a:cubicBezTo>
                      <a:cubicBezTo>
                        <a:pt x="207498" y="1102384"/>
                        <a:pt x="220913" y="1087936"/>
                        <a:pt x="227621" y="1065233"/>
                      </a:cubicBezTo>
                      <a:cubicBezTo>
                        <a:pt x="232781" y="1048206"/>
                        <a:pt x="237425" y="1031179"/>
                        <a:pt x="241036" y="1014152"/>
                      </a:cubicBezTo>
                      <a:cubicBezTo>
                        <a:pt x="245680" y="990417"/>
                        <a:pt x="240005" y="979065"/>
                        <a:pt x="219366" y="965650"/>
                      </a:cubicBezTo>
                      <a:cubicBezTo>
                        <a:pt x="184279" y="943463"/>
                        <a:pt x="148676" y="921276"/>
                        <a:pt x="113590" y="899605"/>
                      </a:cubicBezTo>
                      <a:cubicBezTo>
                        <a:pt x="82116" y="879997"/>
                        <a:pt x="77472" y="867614"/>
                        <a:pt x="89855" y="832012"/>
                      </a:cubicBezTo>
                      <a:cubicBezTo>
                        <a:pt x="93467" y="820660"/>
                        <a:pt x="98111" y="809309"/>
                        <a:pt x="104818" y="799505"/>
                      </a:cubicBezTo>
                      <a:cubicBezTo>
                        <a:pt x="115654" y="782994"/>
                        <a:pt x="130617" y="774738"/>
                        <a:pt x="151256" y="779898"/>
                      </a:cubicBezTo>
                      <a:cubicBezTo>
                        <a:pt x="195114" y="790217"/>
                        <a:pt x="239489" y="799505"/>
                        <a:pt x="283347" y="810341"/>
                      </a:cubicBezTo>
                      <a:cubicBezTo>
                        <a:pt x="303469" y="815500"/>
                        <a:pt x="318949" y="810857"/>
                        <a:pt x="331332" y="794345"/>
                      </a:cubicBezTo>
                      <a:cubicBezTo>
                        <a:pt x="344232" y="776802"/>
                        <a:pt x="355584" y="757711"/>
                        <a:pt x="363839" y="737588"/>
                      </a:cubicBezTo>
                      <a:cubicBezTo>
                        <a:pt x="371063" y="719529"/>
                        <a:pt x="368999" y="704049"/>
                        <a:pt x="354551" y="689086"/>
                      </a:cubicBezTo>
                      <a:cubicBezTo>
                        <a:pt x="324625" y="658643"/>
                        <a:pt x="296246" y="627169"/>
                        <a:pt x="266835" y="595694"/>
                      </a:cubicBezTo>
                      <a:cubicBezTo>
                        <a:pt x="244132" y="570927"/>
                        <a:pt x="243100" y="556996"/>
                        <a:pt x="261675" y="529133"/>
                      </a:cubicBezTo>
                      <a:cubicBezTo>
                        <a:pt x="264771" y="525005"/>
                        <a:pt x="267351" y="520361"/>
                        <a:pt x="270447" y="516233"/>
                      </a:cubicBezTo>
                      <a:cubicBezTo>
                        <a:pt x="296762" y="481663"/>
                        <a:pt x="311209" y="478567"/>
                        <a:pt x="349907" y="498690"/>
                      </a:cubicBezTo>
                      <a:cubicBezTo>
                        <a:pt x="386026" y="517781"/>
                        <a:pt x="422144" y="536357"/>
                        <a:pt x="457231" y="555964"/>
                      </a:cubicBezTo>
                      <a:cubicBezTo>
                        <a:pt x="475806" y="566283"/>
                        <a:pt x="492318" y="564219"/>
                        <a:pt x="507797" y="551320"/>
                      </a:cubicBezTo>
                      <a:cubicBezTo>
                        <a:pt x="523276" y="538421"/>
                        <a:pt x="537723" y="523973"/>
                        <a:pt x="551139" y="508494"/>
                      </a:cubicBezTo>
                      <a:cubicBezTo>
                        <a:pt x="564555" y="492499"/>
                        <a:pt x="567650" y="476503"/>
                        <a:pt x="556815" y="456896"/>
                      </a:cubicBezTo>
                      <a:cubicBezTo>
                        <a:pt x="535143" y="418198"/>
                        <a:pt x="515020" y="378983"/>
                        <a:pt x="494381" y="339769"/>
                      </a:cubicBezTo>
                      <a:cubicBezTo>
                        <a:pt x="480966" y="313970"/>
                        <a:pt x="484062" y="300039"/>
                        <a:pt x="505217" y="280432"/>
                      </a:cubicBezTo>
                      <a:cubicBezTo>
                        <a:pt x="515020" y="271144"/>
                        <a:pt x="525856" y="263405"/>
                        <a:pt x="537723" y="256181"/>
                      </a:cubicBezTo>
                      <a:cubicBezTo>
                        <a:pt x="558362" y="244313"/>
                        <a:pt x="572810" y="245861"/>
                        <a:pt x="590353" y="261857"/>
                      </a:cubicBezTo>
                      <a:cubicBezTo>
                        <a:pt x="620280" y="289203"/>
                        <a:pt x="650207" y="317066"/>
                        <a:pt x="679617" y="344929"/>
                      </a:cubicBezTo>
                      <a:cubicBezTo>
                        <a:pt x="710576" y="374340"/>
                        <a:pt x="717284" y="375372"/>
                        <a:pt x="754950" y="355765"/>
                      </a:cubicBezTo>
                      <a:cubicBezTo>
                        <a:pt x="769913" y="348025"/>
                        <a:pt x="783845" y="339769"/>
                        <a:pt x="797260" y="329450"/>
                      </a:cubicBezTo>
                      <a:cubicBezTo>
                        <a:pt x="811707" y="317582"/>
                        <a:pt x="816351" y="303651"/>
                        <a:pt x="811707" y="285076"/>
                      </a:cubicBezTo>
                      <a:cubicBezTo>
                        <a:pt x="800872" y="242249"/>
                        <a:pt x="791585" y="198907"/>
                        <a:pt x="781781" y="156081"/>
                      </a:cubicBezTo>
                      <a:cubicBezTo>
                        <a:pt x="775589" y="128218"/>
                        <a:pt x="782297" y="114287"/>
                        <a:pt x="807064" y="100872"/>
                      </a:cubicBezTo>
                      <a:cubicBezTo>
                        <a:pt x="818415" y="95196"/>
                        <a:pt x="829766" y="90552"/>
                        <a:pt x="841634" y="86424"/>
                      </a:cubicBezTo>
                      <a:cubicBezTo>
                        <a:pt x="866917" y="78685"/>
                        <a:pt x="881364" y="83328"/>
                        <a:pt x="896328" y="106031"/>
                      </a:cubicBezTo>
                      <a:cubicBezTo>
                        <a:pt x="920062" y="142666"/>
                        <a:pt x="943798" y="179300"/>
                        <a:pt x="965469" y="217483"/>
                      </a:cubicBezTo>
                      <a:cubicBezTo>
                        <a:pt x="976820" y="237090"/>
                        <a:pt x="992299" y="243797"/>
                        <a:pt x="1013455" y="240702"/>
                      </a:cubicBezTo>
                      <a:cubicBezTo>
                        <a:pt x="1035641" y="237090"/>
                        <a:pt x="1057313" y="231414"/>
                        <a:pt x="1077952" y="222642"/>
                      </a:cubicBezTo>
                      <a:cubicBezTo>
                        <a:pt x="1092915" y="215935"/>
                        <a:pt x="1101171" y="205615"/>
                        <a:pt x="1101687" y="188072"/>
                      </a:cubicBezTo>
                      <a:cubicBezTo>
                        <a:pt x="1102719" y="143182"/>
                        <a:pt x="1105298" y="98808"/>
                        <a:pt x="1106847" y="53918"/>
                      </a:cubicBezTo>
                      <a:cubicBezTo>
                        <a:pt x="1107878" y="25023"/>
                        <a:pt x="1117166" y="12640"/>
                        <a:pt x="1145029" y="4900"/>
                      </a:cubicBezTo>
                      <a:cubicBezTo>
                        <a:pt x="1149672" y="3868"/>
                        <a:pt x="1154316" y="2320"/>
                        <a:pt x="1158960" y="1804"/>
                      </a:cubicBezTo>
                      <a:cubicBezTo>
                        <a:pt x="1210042" y="-3872"/>
                        <a:pt x="1222426" y="1804"/>
                        <a:pt x="1235841" y="48758"/>
                      </a:cubicBezTo>
                      <a:cubicBezTo>
                        <a:pt x="1246676" y="86940"/>
                        <a:pt x="1259576" y="124091"/>
                        <a:pt x="1269895" y="162273"/>
                      </a:cubicBezTo>
                      <a:cubicBezTo>
                        <a:pt x="1275055" y="180332"/>
                        <a:pt x="1285890" y="190136"/>
                        <a:pt x="1303434" y="192716"/>
                      </a:cubicBezTo>
                      <a:cubicBezTo>
                        <a:pt x="1327685" y="195812"/>
                        <a:pt x="1352452" y="195812"/>
                        <a:pt x="1376702" y="192716"/>
                      </a:cubicBezTo>
                      <a:cubicBezTo>
                        <a:pt x="1393730" y="190652"/>
                        <a:pt x="1404049" y="180332"/>
                        <a:pt x="1409209" y="163305"/>
                      </a:cubicBezTo>
                      <a:cubicBezTo>
                        <a:pt x="1421593" y="121511"/>
                        <a:pt x="1434492" y="79717"/>
                        <a:pt x="1447392" y="37922"/>
                      </a:cubicBezTo>
                      <a:cubicBezTo>
                        <a:pt x="1457195" y="6964"/>
                        <a:pt x="1466998" y="-260"/>
                        <a:pt x="1499505" y="256"/>
                      </a:cubicBezTo>
                      <a:cubicBezTo>
                        <a:pt x="1504149" y="256"/>
                        <a:pt x="1508793" y="256"/>
                        <a:pt x="1513436" y="772"/>
                      </a:cubicBezTo>
                      <a:cubicBezTo>
                        <a:pt x="1559358" y="5416"/>
                        <a:pt x="1572258" y="19347"/>
                        <a:pt x="1573290" y="65269"/>
                      </a:cubicBezTo>
                      <a:cubicBezTo>
                        <a:pt x="1574322" y="105515"/>
                        <a:pt x="1575870" y="145246"/>
                        <a:pt x="1576902" y="185492"/>
                      </a:cubicBezTo>
                      <a:cubicBezTo>
                        <a:pt x="1577418" y="201487"/>
                        <a:pt x="1583093" y="213871"/>
                        <a:pt x="1598057" y="220578"/>
                      </a:cubicBezTo>
                      <a:cubicBezTo>
                        <a:pt x="1622308" y="231414"/>
                        <a:pt x="1647590" y="238638"/>
                        <a:pt x="1674422" y="240702"/>
                      </a:cubicBezTo>
                      <a:cubicBezTo>
                        <a:pt x="1690933" y="241733"/>
                        <a:pt x="1702285" y="235026"/>
                        <a:pt x="1710540" y="221610"/>
                      </a:cubicBezTo>
                      <a:cubicBezTo>
                        <a:pt x="1733243" y="184976"/>
                        <a:pt x="1756462" y="148342"/>
                        <a:pt x="1779165" y="111707"/>
                      </a:cubicBezTo>
                      <a:cubicBezTo>
                        <a:pt x="1798772" y="80749"/>
                        <a:pt x="1810640" y="76621"/>
                        <a:pt x="1845726" y="88488"/>
                      </a:cubicBezTo>
                      <a:cubicBezTo>
                        <a:pt x="1849854" y="90036"/>
                        <a:pt x="1853466" y="91068"/>
                        <a:pt x="1857594" y="92616"/>
                      </a:cubicBezTo>
                      <a:cubicBezTo>
                        <a:pt x="1898356" y="110159"/>
                        <a:pt x="1905063" y="123059"/>
                        <a:pt x="1895260" y="166401"/>
                      </a:cubicBezTo>
                      <a:cubicBezTo>
                        <a:pt x="1886488" y="205099"/>
                        <a:pt x="1877717" y="243281"/>
                        <a:pt x="1868429" y="281980"/>
                      </a:cubicBezTo>
                      <a:cubicBezTo>
                        <a:pt x="1863269" y="303135"/>
                        <a:pt x="1868429" y="319646"/>
                        <a:pt x="1887004" y="332030"/>
                      </a:cubicBezTo>
                      <a:cubicBezTo>
                        <a:pt x="1906096" y="344929"/>
                        <a:pt x="1925187" y="356796"/>
                        <a:pt x="1946857" y="365052"/>
                      </a:cubicBezTo>
                      <a:cubicBezTo>
                        <a:pt x="1962337" y="370728"/>
                        <a:pt x="1974720" y="367116"/>
                        <a:pt x="1986588" y="355765"/>
                      </a:cubicBezTo>
                      <a:cubicBezTo>
                        <a:pt x="2018062" y="325838"/>
                        <a:pt x="2049537" y="296943"/>
                        <a:pt x="2081528" y="267532"/>
                      </a:cubicBezTo>
                      <a:cubicBezTo>
                        <a:pt x="2107843" y="242765"/>
                        <a:pt x="2122290" y="241733"/>
                        <a:pt x="2151701" y="261857"/>
                      </a:cubicBezTo>
                      <a:cubicBezTo>
                        <a:pt x="2153248" y="262889"/>
                        <a:pt x="2154281" y="263405"/>
                        <a:pt x="2155312" y="264437"/>
                      </a:cubicBezTo>
                      <a:cubicBezTo>
                        <a:pt x="2205363" y="300555"/>
                        <a:pt x="2198139" y="316034"/>
                        <a:pt x="2177500" y="353701"/>
                      </a:cubicBezTo>
                      <a:cubicBezTo>
                        <a:pt x="2158925" y="387755"/>
                        <a:pt x="2141381" y="422842"/>
                        <a:pt x="2122290" y="456896"/>
                      </a:cubicBezTo>
                      <a:cubicBezTo>
                        <a:pt x="2112487" y="474955"/>
                        <a:pt x="2114550" y="490435"/>
                        <a:pt x="2126934" y="505914"/>
                      </a:cubicBezTo>
                      <a:cubicBezTo>
                        <a:pt x="2140865" y="522941"/>
                        <a:pt x="2156345" y="538421"/>
                        <a:pt x="2173372" y="551836"/>
                      </a:cubicBezTo>
                      <a:cubicBezTo>
                        <a:pt x="2187819" y="563187"/>
                        <a:pt x="2202783" y="564735"/>
                        <a:pt x="2219810" y="555964"/>
                      </a:cubicBezTo>
                      <a:cubicBezTo>
                        <a:pt x="2258508" y="534809"/>
                        <a:pt x="2297722" y="514170"/>
                        <a:pt x="2336937" y="494046"/>
                      </a:cubicBezTo>
                      <a:cubicBezTo>
                        <a:pt x="2364799" y="479599"/>
                        <a:pt x="2380795" y="482695"/>
                        <a:pt x="2400917" y="507462"/>
                      </a:cubicBezTo>
                      <a:cubicBezTo>
                        <a:pt x="2408141" y="515717"/>
                        <a:pt x="2414849" y="524489"/>
                        <a:pt x="2420525" y="533777"/>
                      </a:cubicBezTo>
                      <a:cubicBezTo>
                        <a:pt x="2434972" y="556480"/>
                        <a:pt x="2433424" y="571443"/>
                        <a:pt x="2415365" y="591566"/>
                      </a:cubicBezTo>
                      <a:cubicBezTo>
                        <a:pt x="2384406" y="625105"/>
                        <a:pt x="2353448" y="659159"/>
                        <a:pt x="2321973" y="692182"/>
                      </a:cubicBezTo>
                      <a:cubicBezTo>
                        <a:pt x="2310106" y="704565"/>
                        <a:pt x="2307526" y="717981"/>
                        <a:pt x="2313718" y="733460"/>
                      </a:cubicBezTo>
                      <a:cubicBezTo>
                        <a:pt x="2323005" y="755647"/>
                        <a:pt x="2334357" y="776286"/>
                        <a:pt x="2349320" y="795377"/>
                      </a:cubicBezTo>
                      <a:cubicBezTo>
                        <a:pt x="2361187" y="810857"/>
                        <a:pt x="2375635" y="814984"/>
                        <a:pt x="2394726" y="810341"/>
                      </a:cubicBezTo>
                      <a:cubicBezTo>
                        <a:pt x="2438584" y="799505"/>
                        <a:pt x="2482958" y="789701"/>
                        <a:pt x="2526816" y="780414"/>
                      </a:cubicBezTo>
                      <a:cubicBezTo>
                        <a:pt x="2550035" y="775254"/>
                        <a:pt x="2563967" y="781962"/>
                        <a:pt x="2575834" y="803117"/>
                      </a:cubicBezTo>
                      <a:cubicBezTo>
                        <a:pt x="2582026" y="814468"/>
                        <a:pt x="2587186" y="826336"/>
                        <a:pt x="2591313" y="838719"/>
                      </a:cubicBezTo>
                      <a:cubicBezTo>
                        <a:pt x="2600085" y="867098"/>
                        <a:pt x="2595441" y="880514"/>
                        <a:pt x="2570158" y="896509"/>
                      </a:cubicBezTo>
                      <a:cubicBezTo>
                        <a:pt x="2534040" y="919212"/>
                        <a:pt x="2498437" y="942947"/>
                        <a:pt x="2461287" y="964102"/>
                      </a:cubicBezTo>
                      <a:cubicBezTo>
                        <a:pt x="2440132" y="976485"/>
                        <a:pt x="2434456" y="992997"/>
                        <a:pt x="2438068" y="1014668"/>
                      </a:cubicBezTo>
                      <a:cubicBezTo>
                        <a:pt x="2441164" y="1034791"/>
                        <a:pt x="2446840" y="1054398"/>
                        <a:pt x="2454063" y="1073489"/>
                      </a:cubicBezTo>
                      <a:cubicBezTo>
                        <a:pt x="2460771" y="1091032"/>
                        <a:pt x="2472638" y="1100320"/>
                        <a:pt x="2492762" y="1100836"/>
                      </a:cubicBezTo>
                      <a:cubicBezTo>
                        <a:pt x="2538168" y="1101352"/>
                        <a:pt x="2583058" y="1104448"/>
                        <a:pt x="2628464" y="1105996"/>
                      </a:cubicBezTo>
                      <a:cubicBezTo>
                        <a:pt x="2653230" y="1107028"/>
                        <a:pt x="2665614" y="1116831"/>
                        <a:pt x="2672322" y="1140566"/>
                      </a:cubicBezTo>
                      <a:cubicBezTo>
                        <a:pt x="2676449" y="1153982"/>
                        <a:pt x="2677998" y="1167913"/>
                        <a:pt x="2677998" y="1182360"/>
                      </a:cubicBezTo>
                      <a:cubicBezTo>
                        <a:pt x="2677998" y="1210223"/>
                        <a:pt x="2670258" y="1221575"/>
                        <a:pt x="2644459" y="1229830"/>
                      </a:cubicBezTo>
                      <a:cubicBezTo>
                        <a:pt x="2603697" y="1242730"/>
                        <a:pt x="2562934" y="1255113"/>
                        <a:pt x="2522172" y="1267497"/>
                      </a:cubicBezTo>
                      <a:cubicBezTo>
                        <a:pt x="2492762" y="1276268"/>
                        <a:pt x="2485022" y="1285556"/>
                        <a:pt x="2483990" y="1315998"/>
                      </a:cubicBezTo>
                      <a:cubicBezTo>
                        <a:pt x="2483474" y="1337153"/>
                        <a:pt x="2481926" y="1358824"/>
                        <a:pt x="2486570" y="1379980"/>
                      </a:cubicBezTo>
                      <a:cubicBezTo>
                        <a:pt x="2489666" y="1394427"/>
                        <a:pt x="2498437" y="1403199"/>
                        <a:pt x="2512885" y="1407842"/>
                      </a:cubicBezTo>
                      <a:cubicBezTo>
                        <a:pt x="2555711" y="1420742"/>
                        <a:pt x="2598537" y="1433641"/>
                        <a:pt x="2641363" y="1447057"/>
                      </a:cubicBezTo>
                      <a:cubicBezTo>
                        <a:pt x="2671290" y="1456344"/>
                        <a:pt x="2678514" y="1466664"/>
                        <a:pt x="2677998" y="1498138"/>
                      </a:cubicBezTo>
                      <a:cubicBezTo>
                        <a:pt x="2677998" y="1501234"/>
                        <a:pt x="2677998" y="1504330"/>
                        <a:pt x="2677998" y="1507426"/>
                      </a:cubicBezTo>
                      <a:cubicBezTo>
                        <a:pt x="2675934" y="1555928"/>
                        <a:pt x="2660454" y="1571407"/>
                        <a:pt x="2611952" y="1572955"/>
                      </a:cubicBezTo>
                      <a:cubicBezTo>
                        <a:pt x="2571190" y="1573987"/>
                        <a:pt x="2530944" y="1576051"/>
                        <a:pt x="2490182" y="1576567"/>
                      </a:cubicBezTo>
                      <a:cubicBezTo>
                        <a:pt x="2474702" y="1577083"/>
                        <a:pt x="2463867" y="1583791"/>
                        <a:pt x="2457675" y="1596690"/>
                      </a:cubicBezTo>
                      <a:cubicBezTo>
                        <a:pt x="2446324" y="1620941"/>
                        <a:pt x="2439100" y="1646224"/>
                        <a:pt x="2437036" y="1673055"/>
                      </a:cubicBezTo>
                      <a:cubicBezTo>
                        <a:pt x="2435488" y="1690082"/>
                        <a:pt x="2442712" y="1701434"/>
                        <a:pt x="2457159" y="1710205"/>
                      </a:cubicBezTo>
                      <a:cubicBezTo>
                        <a:pt x="2493278" y="1732392"/>
                        <a:pt x="2528880" y="1754579"/>
                        <a:pt x="2564483" y="1777282"/>
                      </a:cubicBezTo>
                      <a:cubicBezTo>
                        <a:pt x="2596989" y="1797405"/>
                        <a:pt x="2601117" y="1809789"/>
                        <a:pt x="2588733" y="1845907"/>
                      </a:cubicBezTo>
                      <a:cubicBezTo>
                        <a:pt x="2584606" y="1858291"/>
                        <a:pt x="2578930" y="1870158"/>
                        <a:pt x="2571706" y="1880994"/>
                      </a:cubicBezTo>
                      <a:cubicBezTo>
                        <a:pt x="2564998" y="1890797"/>
                        <a:pt x="2554163" y="1897505"/>
                        <a:pt x="2538684" y="1897505"/>
                      </a:cubicBezTo>
                      <a:close/>
                      <a:moveTo>
                        <a:pt x="1338521" y="2312867"/>
                      </a:moveTo>
                      <a:cubicBezTo>
                        <a:pt x="1869461" y="2314931"/>
                        <a:pt x="2317329" y="1887701"/>
                        <a:pt x="2316814" y="1335605"/>
                      </a:cubicBezTo>
                      <a:cubicBezTo>
                        <a:pt x="2316298" y="792797"/>
                        <a:pt x="1880813" y="359892"/>
                        <a:pt x="1340068" y="359376"/>
                      </a:cubicBezTo>
                      <a:cubicBezTo>
                        <a:pt x="796228" y="358860"/>
                        <a:pt x="363839" y="794861"/>
                        <a:pt x="361775" y="1331994"/>
                      </a:cubicBezTo>
                      <a:cubicBezTo>
                        <a:pt x="359711" y="1882026"/>
                        <a:pt x="806032" y="2314415"/>
                        <a:pt x="1338521" y="2312867"/>
                      </a:cubicBezTo>
                      <a:close/>
                    </a:path>
                  </a:pathLst>
                </a:custGeom>
                <a:solidFill>
                  <a:schemeClr val="lt1">
                    <a:alpha val="4705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3" name="Google Shape;233;p51"/>
                <p:cNvSpPr/>
                <p:nvPr/>
              </p:nvSpPr>
              <p:spPr>
                <a:xfrm>
                  <a:off x="7558586" y="2011427"/>
                  <a:ext cx="1898797" cy="1893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8796" h="1893636" extrusionOk="0">
                      <a:moveTo>
                        <a:pt x="30" y="947852"/>
                      </a:moveTo>
                      <a:cubicBezTo>
                        <a:pt x="-3065" y="428263"/>
                        <a:pt x="426228" y="-1030"/>
                        <a:pt x="950461" y="2"/>
                      </a:cubicBezTo>
                      <a:cubicBezTo>
                        <a:pt x="1472114" y="1034"/>
                        <a:pt x="1899859" y="427747"/>
                        <a:pt x="1898827" y="950948"/>
                      </a:cubicBezTo>
                      <a:cubicBezTo>
                        <a:pt x="1897795" y="1468473"/>
                        <a:pt x="1477790" y="1899315"/>
                        <a:pt x="946849" y="1898283"/>
                      </a:cubicBezTo>
                      <a:cubicBezTo>
                        <a:pt x="411781" y="1896735"/>
                        <a:pt x="-4097" y="1460218"/>
                        <a:pt x="30" y="947852"/>
                      </a:cubicBezTo>
                      <a:close/>
                      <a:moveTo>
                        <a:pt x="1187811" y="949916"/>
                      </a:moveTo>
                      <a:cubicBezTo>
                        <a:pt x="1188327" y="817310"/>
                        <a:pt x="1084099" y="710503"/>
                        <a:pt x="949429" y="710503"/>
                      </a:cubicBezTo>
                      <a:cubicBezTo>
                        <a:pt x="805987" y="710503"/>
                        <a:pt x="710015" y="828146"/>
                        <a:pt x="710532" y="948368"/>
                      </a:cubicBezTo>
                      <a:cubicBezTo>
                        <a:pt x="711048" y="1081490"/>
                        <a:pt x="815791" y="1188298"/>
                        <a:pt x="948397" y="1188298"/>
                      </a:cubicBezTo>
                      <a:cubicBezTo>
                        <a:pt x="1081003" y="1188298"/>
                        <a:pt x="1187294" y="1083038"/>
                        <a:pt x="1187811" y="949916"/>
                      </a:cubicBezTo>
                      <a:close/>
                    </a:path>
                  </a:pathLst>
                </a:custGeom>
                <a:solidFill>
                  <a:schemeClr val="lt1">
                    <a:alpha val="4705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34" name="Google Shape;234;p51"/>
            <p:cNvSpPr/>
            <p:nvPr/>
          </p:nvSpPr>
          <p:spPr>
            <a:xfrm>
              <a:off x="4309443" y="5224203"/>
              <a:ext cx="936646" cy="931442"/>
            </a:xfrm>
            <a:custGeom>
              <a:avLst/>
              <a:gdLst/>
              <a:ahLst/>
              <a:cxnLst/>
              <a:rect l="l" t="t" r="r" b="b"/>
              <a:pathLst>
                <a:path w="1857518" h="1847198" extrusionOk="0">
                  <a:moveTo>
                    <a:pt x="959201" y="1852264"/>
                  </a:moveTo>
                  <a:cubicBezTo>
                    <a:pt x="943206" y="1852264"/>
                    <a:pt x="927211" y="1852264"/>
                    <a:pt x="910700" y="1852264"/>
                  </a:cubicBezTo>
                  <a:cubicBezTo>
                    <a:pt x="900380" y="1848652"/>
                    <a:pt x="894704" y="1840913"/>
                    <a:pt x="891608" y="1830593"/>
                  </a:cubicBezTo>
                  <a:cubicBezTo>
                    <a:pt x="874065" y="1776931"/>
                    <a:pt x="856006" y="1723270"/>
                    <a:pt x="838463" y="1669608"/>
                  </a:cubicBezTo>
                  <a:cubicBezTo>
                    <a:pt x="834335" y="1657224"/>
                    <a:pt x="826080" y="1649485"/>
                    <a:pt x="813180" y="1646905"/>
                  </a:cubicBezTo>
                  <a:cubicBezTo>
                    <a:pt x="785833" y="1640713"/>
                    <a:pt x="757970" y="1635037"/>
                    <a:pt x="730624" y="1628330"/>
                  </a:cubicBezTo>
                  <a:cubicBezTo>
                    <a:pt x="716176" y="1624718"/>
                    <a:pt x="704309" y="1628330"/>
                    <a:pt x="693990" y="1639165"/>
                  </a:cubicBezTo>
                  <a:cubicBezTo>
                    <a:pt x="654259" y="1680443"/>
                    <a:pt x="613497" y="1720690"/>
                    <a:pt x="573251" y="1761452"/>
                  </a:cubicBezTo>
                  <a:cubicBezTo>
                    <a:pt x="563963" y="1770739"/>
                    <a:pt x="553127" y="1772804"/>
                    <a:pt x="542292" y="1766612"/>
                  </a:cubicBezTo>
                  <a:cubicBezTo>
                    <a:pt x="498950" y="1742361"/>
                    <a:pt x="456123" y="1718110"/>
                    <a:pt x="412782" y="1693859"/>
                  </a:cubicBezTo>
                  <a:cubicBezTo>
                    <a:pt x="397818" y="1685603"/>
                    <a:pt x="394206" y="1676832"/>
                    <a:pt x="398334" y="1660836"/>
                  </a:cubicBezTo>
                  <a:cubicBezTo>
                    <a:pt x="412265" y="1605111"/>
                    <a:pt x="426713" y="1549901"/>
                    <a:pt x="440644" y="1494176"/>
                  </a:cubicBezTo>
                  <a:cubicBezTo>
                    <a:pt x="443741" y="1482308"/>
                    <a:pt x="441676" y="1471473"/>
                    <a:pt x="432904" y="1462185"/>
                  </a:cubicBezTo>
                  <a:cubicBezTo>
                    <a:pt x="412265" y="1440514"/>
                    <a:pt x="391110" y="1418843"/>
                    <a:pt x="370471" y="1397172"/>
                  </a:cubicBezTo>
                  <a:cubicBezTo>
                    <a:pt x="362216" y="1388400"/>
                    <a:pt x="351896" y="1385820"/>
                    <a:pt x="340545" y="1388400"/>
                  </a:cubicBezTo>
                  <a:cubicBezTo>
                    <a:pt x="330226" y="1390464"/>
                    <a:pt x="320422" y="1393044"/>
                    <a:pt x="310618" y="1395108"/>
                  </a:cubicBezTo>
                  <a:cubicBezTo>
                    <a:pt x="263664" y="1405428"/>
                    <a:pt x="217226" y="1416263"/>
                    <a:pt x="170273" y="1426583"/>
                  </a:cubicBezTo>
                  <a:cubicBezTo>
                    <a:pt x="157373" y="1429679"/>
                    <a:pt x="147054" y="1425035"/>
                    <a:pt x="141377" y="1413683"/>
                  </a:cubicBezTo>
                  <a:cubicBezTo>
                    <a:pt x="117642" y="1368277"/>
                    <a:pt x="94423" y="1322355"/>
                    <a:pt x="70689" y="1276949"/>
                  </a:cubicBezTo>
                  <a:cubicBezTo>
                    <a:pt x="65529" y="1266630"/>
                    <a:pt x="67593" y="1255278"/>
                    <a:pt x="75848" y="1247539"/>
                  </a:cubicBezTo>
                  <a:cubicBezTo>
                    <a:pt x="119191" y="1207292"/>
                    <a:pt x="163049" y="1166530"/>
                    <a:pt x="206391" y="1126284"/>
                  </a:cubicBezTo>
                  <a:cubicBezTo>
                    <a:pt x="215162" y="1118544"/>
                    <a:pt x="218258" y="1108225"/>
                    <a:pt x="216710" y="1096873"/>
                  </a:cubicBezTo>
                  <a:cubicBezTo>
                    <a:pt x="211551" y="1069010"/>
                    <a:pt x="206391" y="1040631"/>
                    <a:pt x="201231" y="1012769"/>
                  </a:cubicBezTo>
                  <a:cubicBezTo>
                    <a:pt x="199167" y="1000901"/>
                    <a:pt x="192459" y="993162"/>
                    <a:pt x="181108" y="989034"/>
                  </a:cubicBezTo>
                  <a:cubicBezTo>
                    <a:pt x="142925" y="975103"/>
                    <a:pt x="104743" y="961171"/>
                    <a:pt x="67077" y="947240"/>
                  </a:cubicBezTo>
                  <a:cubicBezTo>
                    <a:pt x="44890" y="938984"/>
                    <a:pt x="22187" y="931760"/>
                    <a:pt x="0" y="921957"/>
                  </a:cubicBezTo>
                  <a:cubicBezTo>
                    <a:pt x="0" y="912153"/>
                    <a:pt x="0" y="902866"/>
                    <a:pt x="0" y="893062"/>
                  </a:cubicBezTo>
                  <a:cubicBezTo>
                    <a:pt x="1548" y="876035"/>
                    <a:pt x="3096" y="859524"/>
                    <a:pt x="4643" y="842496"/>
                  </a:cubicBezTo>
                  <a:cubicBezTo>
                    <a:pt x="7740" y="809474"/>
                    <a:pt x="12383" y="776451"/>
                    <a:pt x="17543" y="743945"/>
                  </a:cubicBezTo>
                  <a:cubicBezTo>
                    <a:pt x="19091" y="733109"/>
                    <a:pt x="26831" y="725369"/>
                    <a:pt x="38182" y="723305"/>
                  </a:cubicBezTo>
                  <a:cubicBezTo>
                    <a:pt x="97003" y="712470"/>
                    <a:pt x="155309" y="702150"/>
                    <a:pt x="214131" y="691315"/>
                  </a:cubicBezTo>
                  <a:cubicBezTo>
                    <a:pt x="226514" y="689251"/>
                    <a:pt x="234770" y="682543"/>
                    <a:pt x="239929" y="671192"/>
                  </a:cubicBezTo>
                  <a:cubicBezTo>
                    <a:pt x="248701" y="649521"/>
                    <a:pt x="257989" y="627850"/>
                    <a:pt x="266760" y="606695"/>
                  </a:cubicBezTo>
                  <a:cubicBezTo>
                    <a:pt x="272436" y="593279"/>
                    <a:pt x="270888" y="581928"/>
                    <a:pt x="262116" y="570060"/>
                  </a:cubicBezTo>
                  <a:cubicBezTo>
                    <a:pt x="227546" y="525170"/>
                    <a:pt x="193492" y="479764"/>
                    <a:pt x="159437" y="434874"/>
                  </a:cubicBezTo>
                  <a:cubicBezTo>
                    <a:pt x="150665" y="423007"/>
                    <a:pt x="150665" y="412687"/>
                    <a:pt x="159953" y="401336"/>
                  </a:cubicBezTo>
                  <a:cubicBezTo>
                    <a:pt x="192975" y="360058"/>
                    <a:pt x="225998" y="319295"/>
                    <a:pt x="259536" y="278017"/>
                  </a:cubicBezTo>
                  <a:cubicBezTo>
                    <a:pt x="270372" y="265118"/>
                    <a:pt x="279144" y="262538"/>
                    <a:pt x="294623" y="268729"/>
                  </a:cubicBezTo>
                  <a:cubicBezTo>
                    <a:pt x="348801" y="291433"/>
                    <a:pt x="402978" y="313620"/>
                    <a:pt x="457672" y="336322"/>
                  </a:cubicBezTo>
                  <a:cubicBezTo>
                    <a:pt x="468507" y="340966"/>
                    <a:pt x="479342" y="340450"/>
                    <a:pt x="489146" y="333743"/>
                  </a:cubicBezTo>
                  <a:cubicBezTo>
                    <a:pt x="506690" y="321875"/>
                    <a:pt x="523717" y="310008"/>
                    <a:pt x="540744" y="298140"/>
                  </a:cubicBezTo>
                  <a:cubicBezTo>
                    <a:pt x="548999" y="292464"/>
                    <a:pt x="553127" y="284209"/>
                    <a:pt x="553127" y="273889"/>
                  </a:cubicBezTo>
                  <a:cubicBezTo>
                    <a:pt x="553127" y="267697"/>
                    <a:pt x="552612" y="261506"/>
                    <a:pt x="552096" y="255830"/>
                  </a:cubicBezTo>
                  <a:cubicBezTo>
                    <a:pt x="550032" y="228999"/>
                    <a:pt x="547968" y="202684"/>
                    <a:pt x="545904" y="175854"/>
                  </a:cubicBezTo>
                  <a:cubicBezTo>
                    <a:pt x="543840" y="149023"/>
                    <a:pt x="541776" y="122708"/>
                    <a:pt x="539712" y="95877"/>
                  </a:cubicBezTo>
                  <a:cubicBezTo>
                    <a:pt x="538680" y="83493"/>
                    <a:pt x="544872" y="73690"/>
                    <a:pt x="556739" y="69562"/>
                  </a:cubicBezTo>
                  <a:cubicBezTo>
                    <a:pt x="609885" y="51503"/>
                    <a:pt x="663031" y="33444"/>
                    <a:pt x="716176" y="15901"/>
                  </a:cubicBezTo>
                  <a:cubicBezTo>
                    <a:pt x="719788" y="14869"/>
                    <a:pt x="722884" y="14353"/>
                    <a:pt x="726496" y="14353"/>
                  </a:cubicBezTo>
                  <a:cubicBezTo>
                    <a:pt x="736299" y="14869"/>
                    <a:pt x="742491" y="21060"/>
                    <a:pt x="748167" y="28800"/>
                  </a:cubicBezTo>
                  <a:cubicBezTo>
                    <a:pt x="781189" y="76786"/>
                    <a:pt x="814728" y="124772"/>
                    <a:pt x="847750" y="172758"/>
                  </a:cubicBezTo>
                  <a:cubicBezTo>
                    <a:pt x="855490" y="183593"/>
                    <a:pt x="865810" y="188753"/>
                    <a:pt x="878709" y="187721"/>
                  </a:cubicBezTo>
                  <a:cubicBezTo>
                    <a:pt x="896252" y="186173"/>
                    <a:pt x="914312" y="185657"/>
                    <a:pt x="931855" y="185657"/>
                  </a:cubicBezTo>
                  <a:cubicBezTo>
                    <a:pt x="939079" y="185657"/>
                    <a:pt x="944239" y="183077"/>
                    <a:pt x="948366" y="177401"/>
                  </a:cubicBezTo>
                  <a:cubicBezTo>
                    <a:pt x="950430" y="174822"/>
                    <a:pt x="952494" y="171726"/>
                    <a:pt x="954042" y="169146"/>
                  </a:cubicBezTo>
                  <a:cubicBezTo>
                    <a:pt x="962814" y="153150"/>
                    <a:pt x="971069" y="137155"/>
                    <a:pt x="979840" y="121676"/>
                  </a:cubicBezTo>
                  <a:cubicBezTo>
                    <a:pt x="998932" y="85558"/>
                    <a:pt x="1018539" y="49955"/>
                    <a:pt x="1037630" y="13837"/>
                  </a:cubicBezTo>
                  <a:cubicBezTo>
                    <a:pt x="1043822" y="2485"/>
                    <a:pt x="1053626" y="-2159"/>
                    <a:pt x="1066525" y="937"/>
                  </a:cubicBezTo>
                  <a:cubicBezTo>
                    <a:pt x="1122251" y="14353"/>
                    <a:pt x="1177976" y="27252"/>
                    <a:pt x="1233702" y="40667"/>
                  </a:cubicBezTo>
                  <a:cubicBezTo>
                    <a:pt x="1245569" y="43763"/>
                    <a:pt x="1252793" y="52535"/>
                    <a:pt x="1253309" y="64918"/>
                  </a:cubicBezTo>
                  <a:cubicBezTo>
                    <a:pt x="1253825" y="71626"/>
                    <a:pt x="1253825" y="78334"/>
                    <a:pt x="1254341" y="85042"/>
                  </a:cubicBezTo>
                  <a:cubicBezTo>
                    <a:pt x="1255888" y="126836"/>
                    <a:pt x="1256921" y="168630"/>
                    <a:pt x="1258468" y="209908"/>
                  </a:cubicBezTo>
                  <a:cubicBezTo>
                    <a:pt x="1258985" y="221260"/>
                    <a:pt x="1259501" y="233127"/>
                    <a:pt x="1260016" y="244478"/>
                  </a:cubicBezTo>
                  <a:cubicBezTo>
                    <a:pt x="1260532" y="255830"/>
                    <a:pt x="1266208" y="264602"/>
                    <a:pt x="1276012" y="270277"/>
                  </a:cubicBezTo>
                  <a:cubicBezTo>
                    <a:pt x="1288395" y="277501"/>
                    <a:pt x="1301295" y="284209"/>
                    <a:pt x="1313678" y="291948"/>
                  </a:cubicBezTo>
                  <a:cubicBezTo>
                    <a:pt x="1326062" y="299172"/>
                    <a:pt x="1337413" y="298656"/>
                    <a:pt x="1349797" y="291948"/>
                  </a:cubicBezTo>
                  <a:cubicBezTo>
                    <a:pt x="1400879" y="263570"/>
                    <a:pt x="1451444" y="235191"/>
                    <a:pt x="1502526" y="206812"/>
                  </a:cubicBezTo>
                  <a:cubicBezTo>
                    <a:pt x="1514394" y="200105"/>
                    <a:pt x="1525745" y="202168"/>
                    <a:pt x="1535033" y="211456"/>
                  </a:cubicBezTo>
                  <a:cubicBezTo>
                    <a:pt x="1574763" y="251702"/>
                    <a:pt x="1613977" y="292464"/>
                    <a:pt x="1653707" y="332711"/>
                  </a:cubicBezTo>
                  <a:cubicBezTo>
                    <a:pt x="1664027" y="343546"/>
                    <a:pt x="1665575" y="353350"/>
                    <a:pt x="1657835" y="366249"/>
                  </a:cubicBezTo>
                  <a:cubicBezTo>
                    <a:pt x="1628424" y="416299"/>
                    <a:pt x="1598497" y="465833"/>
                    <a:pt x="1569087" y="515883"/>
                  </a:cubicBezTo>
                  <a:cubicBezTo>
                    <a:pt x="1562379" y="527234"/>
                    <a:pt x="1561863" y="539102"/>
                    <a:pt x="1568571" y="550453"/>
                  </a:cubicBezTo>
                  <a:cubicBezTo>
                    <a:pt x="1576311" y="564384"/>
                    <a:pt x="1583534" y="578316"/>
                    <a:pt x="1591274" y="592247"/>
                  </a:cubicBezTo>
                  <a:cubicBezTo>
                    <a:pt x="1596950" y="602567"/>
                    <a:pt x="1605721" y="608243"/>
                    <a:pt x="1617589" y="608759"/>
                  </a:cubicBezTo>
                  <a:cubicBezTo>
                    <a:pt x="1637196" y="610307"/>
                    <a:pt x="1657319" y="611339"/>
                    <a:pt x="1676926" y="612886"/>
                  </a:cubicBezTo>
                  <a:cubicBezTo>
                    <a:pt x="1717172" y="615466"/>
                    <a:pt x="1757419" y="618046"/>
                    <a:pt x="1797665" y="620626"/>
                  </a:cubicBezTo>
                  <a:cubicBezTo>
                    <a:pt x="1809016" y="621142"/>
                    <a:pt x="1818304" y="628882"/>
                    <a:pt x="1820884" y="640233"/>
                  </a:cubicBezTo>
                  <a:cubicBezTo>
                    <a:pt x="1833267" y="695959"/>
                    <a:pt x="1845135" y="752200"/>
                    <a:pt x="1857518" y="808442"/>
                  </a:cubicBezTo>
                  <a:cubicBezTo>
                    <a:pt x="1859066" y="816181"/>
                    <a:pt x="1857002" y="822889"/>
                    <a:pt x="1851842" y="829081"/>
                  </a:cubicBezTo>
                  <a:cubicBezTo>
                    <a:pt x="1849262" y="832177"/>
                    <a:pt x="1845135" y="834241"/>
                    <a:pt x="1841523" y="836305"/>
                  </a:cubicBezTo>
                  <a:cubicBezTo>
                    <a:pt x="1789925" y="862103"/>
                    <a:pt x="1738327" y="887902"/>
                    <a:pt x="1686214" y="913701"/>
                  </a:cubicBezTo>
                  <a:cubicBezTo>
                    <a:pt x="1675378" y="919377"/>
                    <a:pt x="1669187" y="927633"/>
                    <a:pt x="1668670" y="940016"/>
                  </a:cubicBezTo>
                  <a:cubicBezTo>
                    <a:pt x="1667639" y="959623"/>
                    <a:pt x="1666090" y="978714"/>
                    <a:pt x="1665059" y="998322"/>
                  </a:cubicBezTo>
                  <a:cubicBezTo>
                    <a:pt x="1664543" y="1009673"/>
                    <a:pt x="1668670" y="1019477"/>
                    <a:pt x="1678474" y="1026184"/>
                  </a:cubicBezTo>
                  <a:cubicBezTo>
                    <a:pt x="1726460" y="1061271"/>
                    <a:pt x="1773930" y="1096873"/>
                    <a:pt x="1821916" y="1131960"/>
                  </a:cubicBezTo>
                  <a:cubicBezTo>
                    <a:pt x="1833267" y="1140215"/>
                    <a:pt x="1836879" y="1150535"/>
                    <a:pt x="1831720" y="1163950"/>
                  </a:cubicBezTo>
                  <a:cubicBezTo>
                    <a:pt x="1822948" y="1188201"/>
                    <a:pt x="1814176" y="1212452"/>
                    <a:pt x="1805404" y="1236703"/>
                  </a:cubicBezTo>
                  <a:cubicBezTo>
                    <a:pt x="1795601" y="1263534"/>
                    <a:pt x="1785798" y="1290881"/>
                    <a:pt x="1775478" y="1317711"/>
                  </a:cubicBezTo>
                  <a:cubicBezTo>
                    <a:pt x="1771350" y="1329063"/>
                    <a:pt x="1761546" y="1335255"/>
                    <a:pt x="1750195" y="1334223"/>
                  </a:cubicBezTo>
                  <a:cubicBezTo>
                    <a:pt x="1728524" y="1332159"/>
                    <a:pt x="1707369" y="1329579"/>
                    <a:pt x="1685698" y="1327515"/>
                  </a:cubicBezTo>
                  <a:cubicBezTo>
                    <a:pt x="1648548" y="1323387"/>
                    <a:pt x="1611397" y="1319259"/>
                    <a:pt x="1574247" y="1315648"/>
                  </a:cubicBezTo>
                  <a:cubicBezTo>
                    <a:pt x="1562379" y="1314616"/>
                    <a:pt x="1553092" y="1318743"/>
                    <a:pt x="1545868" y="1328547"/>
                  </a:cubicBezTo>
                  <a:cubicBezTo>
                    <a:pt x="1532453" y="1346606"/>
                    <a:pt x="1519553" y="1365181"/>
                    <a:pt x="1505622" y="1383241"/>
                  </a:cubicBezTo>
                  <a:cubicBezTo>
                    <a:pt x="1497366" y="1394076"/>
                    <a:pt x="1496334" y="1405428"/>
                    <a:pt x="1500978" y="1417811"/>
                  </a:cubicBezTo>
                  <a:cubicBezTo>
                    <a:pt x="1521617" y="1472505"/>
                    <a:pt x="1542772" y="1527198"/>
                    <a:pt x="1563411" y="1581892"/>
                  </a:cubicBezTo>
                  <a:cubicBezTo>
                    <a:pt x="1569087" y="1596339"/>
                    <a:pt x="1565991" y="1606143"/>
                    <a:pt x="1554124" y="1615430"/>
                  </a:cubicBezTo>
                  <a:cubicBezTo>
                    <a:pt x="1512845" y="1646389"/>
                    <a:pt x="1472083" y="1677864"/>
                    <a:pt x="1430805" y="1708822"/>
                  </a:cubicBezTo>
                  <a:cubicBezTo>
                    <a:pt x="1418938" y="1717594"/>
                    <a:pt x="1408618" y="1717594"/>
                    <a:pt x="1397266" y="1708306"/>
                  </a:cubicBezTo>
                  <a:cubicBezTo>
                    <a:pt x="1352892" y="1672704"/>
                    <a:pt x="1308003" y="1636585"/>
                    <a:pt x="1263628" y="1600467"/>
                  </a:cubicBezTo>
                  <a:cubicBezTo>
                    <a:pt x="1253825" y="1592727"/>
                    <a:pt x="1243505" y="1590147"/>
                    <a:pt x="1232154" y="1594275"/>
                  </a:cubicBezTo>
                  <a:cubicBezTo>
                    <a:pt x="1205839" y="1604079"/>
                    <a:pt x="1179524" y="1613883"/>
                    <a:pt x="1153725" y="1624202"/>
                  </a:cubicBezTo>
                  <a:cubicBezTo>
                    <a:pt x="1143406" y="1628330"/>
                    <a:pt x="1137214" y="1636070"/>
                    <a:pt x="1134634" y="1646905"/>
                  </a:cubicBezTo>
                  <a:cubicBezTo>
                    <a:pt x="1131022" y="1663932"/>
                    <a:pt x="1127411" y="1681475"/>
                    <a:pt x="1123798" y="1698503"/>
                  </a:cubicBezTo>
                  <a:cubicBezTo>
                    <a:pt x="1115027" y="1739781"/>
                    <a:pt x="1106771" y="1780543"/>
                    <a:pt x="1097999" y="1821821"/>
                  </a:cubicBezTo>
                  <a:cubicBezTo>
                    <a:pt x="1095420" y="1833689"/>
                    <a:pt x="1088196" y="1840913"/>
                    <a:pt x="1076329" y="1842460"/>
                  </a:cubicBezTo>
                  <a:cubicBezTo>
                    <a:pt x="1048982" y="1846072"/>
                    <a:pt x="1021635" y="1848652"/>
                    <a:pt x="994288" y="1851232"/>
                  </a:cubicBezTo>
                  <a:cubicBezTo>
                    <a:pt x="980873" y="1850200"/>
                    <a:pt x="970037" y="1851232"/>
                    <a:pt x="959201" y="1852264"/>
                  </a:cubicBezTo>
                  <a:close/>
                  <a:moveTo>
                    <a:pt x="928759" y="382245"/>
                  </a:moveTo>
                  <a:cubicBezTo>
                    <a:pt x="633620" y="381729"/>
                    <a:pt x="388015" y="619594"/>
                    <a:pt x="386983" y="921957"/>
                  </a:cubicBezTo>
                  <a:cubicBezTo>
                    <a:pt x="385951" y="1222772"/>
                    <a:pt x="627428" y="1464765"/>
                    <a:pt x="926695" y="1465797"/>
                  </a:cubicBezTo>
                  <a:cubicBezTo>
                    <a:pt x="1229058" y="1466829"/>
                    <a:pt x="1470019" y="1222772"/>
                    <a:pt x="1470535" y="924537"/>
                  </a:cubicBezTo>
                  <a:cubicBezTo>
                    <a:pt x="1470535" y="625270"/>
                    <a:pt x="1228026" y="381729"/>
                    <a:pt x="928759" y="382245"/>
                  </a:cubicBezTo>
                  <a:close/>
                </a:path>
              </a:pathLst>
            </a:custGeom>
            <a:solidFill>
              <a:schemeClr val="lt1">
                <a:alpha val="470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51"/>
            <p:cNvSpPr/>
            <p:nvPr/>
          </p:nvSpPr>
          <p:spPr>
            <a:xfrm>
              <a:off x="3167084" y="4595897"/>
              <a:ext cx="1051669" cy="1070562"/>
            </a:xfrm>
            <a:custGeom>
              <a:avLst/>
              <a:gdLst/>
              <a:ahLst/>
              <a:cxnLst/>
              <a:rect l="l" t="t" r="r" b="b"/>
              <a:pathLst>
                <a:path w="1723364" h="1754322" extrusionOk="0">
                  <a:moveTo>
                    <a:pt x="879664" y="267"/>
                  </a:moveTo>
                  <a:cubicBezTo>
                    <a:pt x="907527" y="2332"/>
                    <a:pt x="935906" y="4395"/>
                    <a:pt x="964801" y="5943"/>
                  </a:cubicBezTo>
                  <a:cubicBezTo>
                    <a:pt x="974088" y="6459"/>
                    <a:pt x="976668" y="11103"/>
                    <a:pt x="979248" y="18843"/>
                  </a:cubicBezTo>
                  <a:cubicBezTo>
                    <a:pt x="994727" y="65797"/>
                    <a:pt x="985956" y="112235"/>
                    <a:pt x="977700" y="158673"/>
                  </a:cubicBezTo>
                  <a:cubicBezTo>
                    <a:pt x="974604" y="176732"/>
                    <a:pt x="972024" y="195307"/>
                    <a:pt x="968928" y="213366"/>
                  </a:cubicBezTo>
                  <a:cubicBezTo>
                    <a:pt x="967380" y="222654"/>
                    <a:pt x="969960" y="227813"/>
                    <a:pt x="979764" y="229877"/>
                  </a:cubicBezTo>
                  <a:cubicBezTo>
                    <a:pt x="1038585" y="240713"/>
                    <a:pt x="1095343" y="259804"/>
                    <a:pt x="1149520" y="285087"/>
                  </a:cubicBezTo>
                  <a:cubicBezTo>
                    <a:pt x="1158808" y="289215"/>
                    <a:pt x="1162420" y="286119"/>
                    <a:pt x="1166548" y="278379"/>
                  </a:cubicBezTo>
                  <a:cubicBezTo>
                    <a:pt x="1180995" y="248969"/>
                    <a:pt x="1197506" y="220590"/>
                    <a:pt x="1210406" y="190663"/>
                  </a:cubicBezTo>
                  <a:cubicBezTo>
                    <a:pt x="1222273" y="163316"/>
                    <a:pt x="1240848" y="142161"/>
                    <a:pt x="1263035" y="123070"/>
                  </a:cubicBezTo>
                  <a:cubicBezTo>
                    <a:pt x="1282643" y="106043"/>
                    <a:pt x="1282127" y="106559"/>
                    <a:pt x="1304314" y="119458"/>
                  </a:cubicBezTo>
                  <a:cubicBezTo>
                    <a:pt x="1359523" y="151449"/>
                    <a:pt x="1409573" y="190663"/>
                    <a:pt x="1458075" y="231941"/>
                  </a:cubicBezTo>
                  <a:cubicBezTo>
                    <a:pt x="1465299" y="238133"/>
                    <a:pt x="1467362" y="243809"/>
                    <a:pt x="1462203" y="251549"/>
                  </a:cubicBezTo>
                  <a:cubicBezTo>
                    <a:pt x="1461687" y="252064"/>
                    <a:pt x="1461171" y="253096"/>
                    <a:pt x="1461171" y="254128"/>
                  </a:cubicBezTo>
                  <a:cubicBezTo>
                    <a:pt x="1448271" y="291279"/>
                    <a:pt x="1425052" y="320689"/>
                    <a:pt x="1396158" y="347004"/>
                  </a:cubicBezTo>
                  <a:cubicBezTo>
                    <a:pt x="1375518" y="365064"/>
                    <a:pt x="1356943" y="385703"/>
                    <a:pt x="1337336" y="404794"/>
                  </a:cubicBezTo>
                  <a:cubicBezTo>
                    <a:pt x="1332177" y="409954"/>
                    <a:pt x="1330628" y="413565"/>
                    <a:pt x="1336304" y="419757"/>
                  </a:cubicBezTo>
                  <a:cubicBezTo>
                    <a:pt x="1347656" y="432141"/>
                    <a:pt x="1357459" y="445556"/>
                    <a:pt x="1369327" y="457939"/>
                  </a:cubicBezTo>
                  <a:cubicBezTo>
                    <a:pt x="1399769" y="489930"/>
                    <a:pt x="1419893" y="528628"/>
                    <a:pt x="1442596" y="565263"/>
                  </a:cubicBezTo>
                  <a:cubicBezTo>
                    <a:pt x="1448271" y="574550"/>
                    <a:pt x="1452915" y="576098"/>
                    <a:pt x="1462719" y="570938"/>
                  </a:cubicBezTo>
                  <a:cubicBezTo>
                    <a:pt x="1499353" y="551847"/>
                    <a:pt x="1535988" y="533272"/>
                    <a:pt x="1573138" y="514697"/>
                  </a:cubicBezTo>
                  <a:cubicBezTo>
                    <a:pt x="1597389" y="502830"/>
                    <a:pt x="1624220" y="504893"/>
                    <a:pt x="1650018" y="501281"/>
                  </a:cubicBezTo>
                  <a:cubicBezTo>
                    <a:pt x="1655694" y="500250"/>
                    <a:pt x="1658274" y="505409"/>
                    <a:pt x="1659822" y="509537"/>
                  </a:cubicBezTo>
                  <a:cubicBezTo>
                    <a:pt x="1687685" y="574034"/>
                    <a:pt x="1709872" y="640595"/>
                    <a:pt x="1724835" y="709220"/>
                  </a:cubicBezTo>
                  <a:cubicBezTo>
                    <a:pt x="1726383" y="716444"/>
                    <a:pt x="1723803" y="720572"/>
                    <a:pt x="1717611" y="723668"/>
                  </a:cubicBezTo>
                  <a:cubicBezTo>
                    <a:pt x="1702132" y="731923"/>
                    <a:pt x="1686653" y="740695"/>
                    <a:pt x="1671173" y="748950"/>
                  </a:cubicBezTo>
                  <a:cubicBezTo>
                    <a:pt x="1654662" y="757722"/>
                    <a:pt x="1636087" y="757206"/>
                    <a:pt x="1618544" y="760302"/>
                  </a:cubicBezTo>
                  <a:cubicBezTo>
                    <a:pt x="1589133" y="765462"/>
                    <a:pt x="1559207" y="770106"/>
                    <a:pt x="1529280" y="774234"/>
                  </a:cubicBezTo>
                  <a:cubicBezTo>
                    <a:pt x="1517412" y="775781"/>
                    <a:pt x="1514316" y="780941"/>
                    <a:pt x="1515349" y="791777"/>
                  </a:cubicBezTo>
                  <a:cubicBezTo>
                    <a:pt x="1517412" y="813448"/>
                    <a:pt x="1518444" y="835635"/>
                    <a:pt x="1521024" y="857306"/>
                  </a:cubicBezTo>
                  <a:cubicBezTo>
                    <a:pt x="1524636" y="889813"/>
                    <a:pt x="1518960" y="921803"/>
                    <a:pt x="1516380" y="953794"/>
                  </a:cubicBezTo>
                  <a:cubicBezTo>
                    <a:pt x="1514316" y="980109"/>
                    <a:pt x="1513284" y="980109"/>
                    <a:pt x="1538567" y="983720"/>
                  </a:cubicBezTo>
                  <a:cubicBezTo>
                    <a:pt x="1576750" y="989912"/>
                    <a:pt x="1614932" y="995588"/>
                    <a:pt x="1653114" y="1001779"/>
                  </a:cubicBezTo>
                  <a:cubicBezTo>
                    <a:pt x="1671173" y="1004875"/>
                    <a:pt x="1685105" y="1016227"/>
                    <a:pt x="1700584" y="1024483"/>
                  </a:cubicBezTo>
                  <a:cubicBezTo>
                    <a:pt x="1726899" y="1038414"/>
                    <a:pt x="1725867" y="1038930"/>
                    <a:pt x="1719675" y="1067825"/>
                  </a:cubicBezTo>
                  <a:cubicBezTo>
                    <a:pt x="1706260" y="1128710"/>
                    <a:pt x="1685105" y="1186500"/>
                    <a:pt x="1661370" y="1243773"/>
                  </a:cubicBezTo>
                  <a:cubicBezTo>
                    <a:pt x="1657242" y="1253577"/>
                    <a:pt x="1651566" y="1256157"/>
                    <a:pt x="1641763" y="1255124"/>
                  </a:cubicBezTo>
                  <a:cubicBezTo>
                    <a:pt x="1606160" y="1252028"/>
                    <a:pt x="1572622" y="1244805"/>
                    <a:pt x="1541663" y="1226230"/>
                  </a:cubicBezTo>
                  <a:cubicBezTo>
                    <a:pt x="1515864" y="1210750"/>
                    <a:pt x="1488001" y="1198883"/>
                    <a:pt x="1461687" y="1184436"/>
                  </a:cubicBezTo>
                  <a:cubicBezTo>
                    <a:pt x="1453947" y="1180308"/>
                    <a:pt x="1448787" y="1180308"/>
                    <a:pt x="1444143" y="1189079"/>
                  </a:cubicBezTo>
                  <a:cubicBezTo>
                    <a:pt x="1415249" y="1241709"/>
                    <a:pt x="1380162" y="1290211"/>
                    <a:pt x="1339400" y="1333553"/>
                  </a:cubicBezTo>
                  <a:cubicBezTo>
                    <a:pt x="1332177" y="1341293"/>
                    <a:pt x="1332177" y="1345936"/>
                    <a:pt x="1339916" y="1353160"/>
                  </a:cubicBezTo>
                  <a:cubicBezTo>
                    <a:pt x="1370359" y="1382571"/>
                    <a:pt x="1400801" y="1412498"/>
                    <a:pt x="1430212" y="1443456"/>
                  </a:cubicBezTo>
                  <a:cubicBezTo>
                    <a:pt x="1448271" y="1462547"/>
                    <a:pt x="1453947" y="1488862"/>
                    <a:pt x="1465814" y="1511565"/>
                  </a:cubicBezTo>
                  <a:cubicBezTo>
                    <a:pt x="1467879" y="1515693"/>
                    <a:pt x="1464267" y="1518789"/>
                    <a:pt x="1461171" y="1521369"/>
                  </a:cubicBezTo>
                  <a:cubicBezTo>
                    <a:pt x="1408025" y="1568323"/>
                    <a:pt x="1351784" y="1610117"/>
                    <a:pt x="1290382" y="1645203"/>
                  </a:cubicBezTo>
                  <a:cubicBezTo>
                    <a:pt x="1284707" y="1648815"/>
                    <a:pt x="1280579" y="1648299"/>
                    <a:pt x="1275419" y="1643655"/>
                  </a:cubicBezTo>
                  <a:cubicBezTo>
                    <a:pt x="1247040" y="1619404"/>
                    <a:pt x="1221757" y="1593606"/>
                    <a:pt x="1207310" y="1558003"/>
                  </a:cubicBezTo>
                  <a:cubicBezTo>
                    <a:pt x="1195958" y="1530140"/>
                    <a:pt x="1179963" y="1504341"/>
                    <a:pt x="1167064" y="1477511"/>
                  </a:cubicBezTo>
                  <a:cubicBezTo>
                    <a:pt x="1162936" y="1469255"/>
                    <a:pt x="1158808" y="1467191"/>
                    <a:pt x="1150036" y="1470803"/>
                  </a:cubicBezTo>
                  <a:cubicBezTo>
                    <a:pt x="1096375" y="1496086"/>
                    <a:pt x="1040133" y="1514661"/>
                    <a:pt x="981312" y="1526013"/>
                  </a:cubicBezTo>
                  <a:cubicBezTo>
                    <a:pt x="969960" y="1528076"/>
                    <a:pt x="967896" y="1534268"/>
                    <a:pt x="969960" y="1544072"/>
                  </a:cubicBezTo>
                  <a:cubicBezTo>
                    <a:pt x="976668" y="1583802"/>
                    <a:pt x="982860" y="1623532"/>
                    <a:pt x="989052" y="1663779"/>
                  </a:cubicBezTo>
                  <a:cubicBezTo>
                    <a:pt x="993179" y="1691641"/>
                    <a:pt x="982344" y="1716924"/>
                    <a:pt x="978216" y="1743755"/>
                  </a:cubicBezTo>
                  <a:cubicBezTo>
                    <a:pt x="977184" y="1749431"/>
                    <a:pt x="971508" y="1749431"/>
                    <a:pt x="966864" y="1749947"/>
                  </a:cubicBezTo>
                  <a:cubicBezTo>
                    <a:pt x="897207" y="1757170"/>
                    <a:pt x="828067" y="1756655"/>
                    <a:pt x="758410" y="1749947"/>
                  </a:cubicBezTo>
                  <a:cubicBezTo>
                    <a:pt x="749638" y="1748915"/>
                    <a:pt x="748090" y="1744271"/>
                    <a:pt x="745510" y="1737047"/>
                  </a:cubicBezTo>
                  <a:cubicBezTo>
                    <a:pt x="730031" y="1690609"/>
                    <a:pt x="738286" y="1644687"/>
                    <a:pt x="747058" y="1598249"/>
                  </a:cubicBezTo>
                  <a:cubicBezTo>
                    <a:pt x="750154" y="1580190"/>
                    <a:pt x="752734" y="1561615"/>
                    <a:pt x="756346" y="1543556"/>
                  </a:cubicBezTo>
                  <a:cubicBezTo>
                    <a:pt x="758410" y="1533236"/>
                    <a:pt x="755314" y="1527560"/>
                    <a:pt x="744478" y="1525496"/>
                  </a:cubicBezTo>
                  <a:cubicBezTo>
                    <a:pt x="685657" y="1514661"/>
                    <a:pt x="629931" y="1496086"/>
                    <a:pt x="575754" y="1470287"/>
                  </a:cubicBezTo>
                  <a:cubicBezTo>
                    <a:pt x="568014" y="1466675"/>
                    <a:pt x="563886" y="1467707"/>
                    <a:pt x="559758" y="1475963"/>
                  </a:cubicBezTo>
                  <a:cubicBezTo>
                    <a:pt x="541699" y="1512597"/>
                    <a:pt x="522608" y="1548715"/>
                    <a:pt x="504549" y="1585350"/>
                  </a:cubicBezTo>
                  <a:cubicBezTo>
                    <a:pt x="491649" y="1611149"/>
                    <a:pt x="466882" y="1626112"/>
                    <a:pt x="447275" y="1645719"/>
                  </a:cubicBezTo>
                  <a:cubicBezTo>
                    <a:pt x="442631" y="1650363"/>
                    <a:pt x="438504" y="1646235"/>
                    <a:pt x="434376" y="1643655"/>
                  </a:cubicBezTo>
                  <a:cubicBezTo>
                    <a:pt x="384326" y="1612697"/>
                    <a:pt x="334276" y="1581738"/>
                    <a:pt x="290418" y="1542008"/>
                  </a:cubicBezTo>
                  <a:cubicBezTo>
                    <a:pt x="282678" y="1534784"/>
                    <a:pt x="273907" y="1528076"/>
                    <a:pt x="265651" y="1521369"/>
                  </a:cubicBezTo>
                  <a:cubicBezTo>
                    <a:pt x="259975" y="1516725"/>
                    <a:pt x="259459" y="1512597"/>
                    <a:pt x="262039" y="1505889"/>
                  </a:cubicBezTo>
                  <a:cubicBezTo>
                    <a:pt x="276487" y="1472351"/>
                    <a:pt x="292998" y="1440360"/>
                    <a:pt x="321893" y="1415593"/>
                  </a:cubicBezTo>
                  <a:cubicBezTo>
                    <a:pt x="345112" y="1395986"/>
                    <a:pt x="365235" y="1372767"/>
                    <a:pt x="386906" y="1351096"/>
                  </a:cubicBezTo>
                  <a:cubicBezTo>
                    <a:pt x="393098" y="1345421"/>
                    <a:pt x="394129" y="1341293"/>
                    <a:pt x="387938" y="1334069"/>
                  </a:cubicBezTo>
                  <a:cubicBezTo>
                    <a:pt x="376586" y="1321685"/>
                    <a:pt x="366783" y="1308270"/>
                    <a:pt x="354915" y="1295887"/>
                  </a:cubicBezTo>
                  <a:cubicBezTo>
                    <a:pt x="324989" y="1264412"/>
                    <a:pt x="305382" y="1225714"/>
                    <a:pt x="282678" y="1189595"/>
                  </a:cubicBezTo>
                  <a:cubicBezTo>
                    <a:pt x="277003" y="1180308"/>
                    <a:pt x="272359" y="1178760"/>
                    <a:pt x="262555" y="1183920"/>
                  </a:cubicBezTo>
                  <a:cubicBezTo>
                    <a:pt x="225921" y="1203011"/>
                    <a:pt x="189287" y="1221586"/>
                    <a:pt x="152136" y="1240161"/>
                  </a:cubicBezTo>
                  <a:cubicBezTo>
                    <a:pt x="127885" y="1252545"/>
                    <a:pt x="101054" y="1249965"/>
                    <a:pt x="75256" y="1253577"/>
                  </a:cubicBezTo>
                  <a:cubicBezTo>
                    <a:pt x="69580" y="1254608"/>
                    <a:pt x="67000" y="1249965"/>
                    <a:pt x="65452" y="1245321"/>
                  </a:cubicBezTo>
                  <a:cubicBezTo>
                    <a:pt x="37589" y="1180824"/>
                    <a:pt x="15402" y="1114263"/>
                    <a:pt x="439" y="1045637"/>
                  </a:cubicBezTo>
                  <a:cubicBezTo>
                    <a:pt x="-1109" y="1038414"/>
                    <a:pt x="1471" y="1034286"/>
                    <a:pt x="7663" y="1031190"/>
                  </a:cubicBezTo>
                  <a:cubicBezTo>
                    <a:pt x="23142" y="1022935"/>
                    <a:pt x="38621" y="1014163"/>
                    <a:pt x="54101" y="1005907"/>
                  </a:cubicBezTo>
                  <a:cubicBezTo>
                    <a:pt x="70612" y="997136"/>
                    <a:pt x="89187" y="997652"/>
                    <a:pt x="106730" y="994556"/>
                  </a:cubicBezTo>
                  <a:cubicBezTo>
                    <a:pt x="136657" y="989396"/>
                    <a:pt x="167099" y="984236"/>
                    <a:pt x="197026" y="980109"/>
                  </a:cubicBezTo>
                  <a:cubicBezTo>
                    <a:pt x="207346" y="978560"/>
                    <a:pt x="210442" y="973917"/>
                    <a:pt x="209410" y="964113"/>
                  </a:cubicBezTo>
                  <a:cubicBezTo>
                    <a:pt x="207346" y="941926"/>
                    <a:pt x="206314" y="919739"/>
                    <a:pt x="203734" y="897552"/>
                  </a:cubicBezTo>
                  <a:cubicBezTo>
                    <a:pt x="200122" y="865045"/>
                    <a:pt x="205798" y="833055"/>
                    <a:pt x="208378" y="801064"/>
                  </a:cubicBezTo>
                  <a:cubicBezTo>
                    <a:pt x="210442" y="774749"/>
                    <a:pt x="211474" y="774749"/>
                    <a:pt x="185159" y="770622"/>
                  </a:cubicBezTo>
                  <a:cubicBezTo>
                    <a:pt x="148009" y="764430"/>
                    <a:pt x="110342" y="758754"/>
                    <a:pt x="73192" y="753079"/>
                  </a:cubicBezTo>
                  <a:cubicBezTo>
                    <a:pt x="54616" y="750499"/>
                    <a:pt x="40169" y="738631"/>
                    <a:pt x="24690" y="730375"/>
                  </a:cubicBezTo>
                  <a:cubicBezTo>
                    <a:pt x="-1625" y="715928"/>
                    <a:pt x="-593" y="715928"/>
                    <a:pt x="5599" y="687033"/>
                  </a:cubicBezTo>
                  <a:cubicBezTo>
                    <a:pt x="19014" y="626148"/>
                    <a:pt x="40169" y="568358"/>
                    <a:pt x="63904" y="511085"/>
                  </a:cubicBezTo>
                  <a:cubicBezTo>
                    <a:pt x="68032" y="501281"/>
                    <a:pt x="73192" y="498701"/>
                    <a:pt x="83511" y="499733"/>
                  </a:cubicBezTo>
                  <a:cubicBezTo>
                    <a:pt x="119114" y="502830"/>
                    <a:pt x="152652" y="510053"/>
                    <a:pt x="183611" y="528628"/>
                  </a:cubicBezTo>
                  <a:cubicBezTo>
                    <a:pt x="208894" y="543592"/>
                    <a:pt x="236241" y="555459"/>
                    <a:pt x="262555" y="569390"/>
                  </a:cubicBezTo>
                  <a:cubicBezTo>
                    <a:pt x="271327" y="574034"/>
                    <a:pt x="277003" y="574034"/>
                    <a:pt x="282163" y="564231"/>
                  </a:cubicBezTo>
                  <a:cubicBezTo>
                    <a:pt x="311057" y="511601"/>
                    <a:pt x="346144" y="463615"/>
                    <a:pt x="386906" y="419757"/>
                  </a:cubicBezTo>
                  <a:cubicBezTo>
                    <a:pt x="393614" y="412534"/>
                    <a:pt x="393098" y="408922"/>
                    <a:pt x="386390" y="402214"/>
                  </a:cubicBezTo>
                  <a:cubicBezTo>
                    <a:pt x="355947" y="372287"/>
                    <a:pt x="325505" y="342360"/>
                    <a:pt x="296094" y="311918"/>
                  </a:cubicBezTo>
                  <a:cubicBezTo>
                    <a:pt x="277519" y="292827"/>
                    <a:pt x="271843" y="265996"/>
                    <a:pt x="259975" y="242777"/>
                  </a:cubicBezTo>
                  <a:cubicBezTo>
                    <a:pt x="257912" y="238649"/>
                    <a:pt x="261524" y="235553"/>
                    <a:pt x="264619" y="232973"/>
                  </a:cubicBezTo>
                  <a:cubicBezTo>
                    <a:pt x="317765" y="186019"/>
                    <a:pt x="374007" y="144225"/>
                    <a:pt x="435408" y="109139"/>
                  </a:cubicBezTo>
                  <a:cubicBezTo>
                    <a:pt x="441084" y="105527"/>
                    <a:pt x="445211" y="106043"/>
                    <a:pt x="450371" y="110687"/>
                  </a:cubicBezTo>
                  <a:cubicBezTo>
                    <a:pt x="478750" y="134937"/>
                    <a:pt x="504033" y="160736"/>
                    <a:pt x="518480" y="196339"/>
                  </a:cubicBezTo>
                  <a:cubicBezTo>
                    <a:pt x="530348" y="224202"/>
                    <a:pt x="545827" y="250516"/>
                    <a:pt x="559758" y="277863"/>
                  </a:cubicBezTo>
                  <a:cubicBezTo>
                    <a:pt x="563370" y="285087"/>
                    <a:pt x="566982" y="287151"/>
                    <a:pt x="574722" y="283539"/>
                  </a:cubicBezTo>
                  <a:cubicBezTo>
                    <a:pt x="629415" y="257740"/>
                    <a:pt x="686173" y="238649"/>
                    <a:pt x="746026" y="227813"/>
                  </a:cubicBezTo>
                  <a:cubicBezTo>
                    <a:pt x="756346" y="225750"/>
                    <a:pt x="757893" y="220074"/>
                    <a:pt x="756346" y="211302"/>
                  </a:cubicBezTo>
                  <a:cubicBezTo>
                    <a:pt x="749638" y="171572"/>
                    <a:pt x="743446" y="131326"/>
                    <a:pt x="737254" y="91596"/>
                  </a:cubicBezTo>
                  <a:cubicBezTo>
                    <a:pt x="732611" y="63217"/>
                    <a:pt x="743446" y="37418"/>
                    <a:pt x="748090" y="10587"/>
                  </a:cubicBezTo>
                  <a:cubicBezTo>
                    <a:pt x="749122" y="5427"/>
                    <a:pt x="753766" y="4395"/>
                    <a:pt x="758410" y="4395"/>
                  </a:cubicBezTo>
                  <a:cubicBezTo>
                    <a:pt x="797624" y="4395"/>
                    <a:pt x="837870" y="-1280"/>
                    <a:pt x="879664" y="267"/>
                  </a:cubicBezTo>
                  <a:close/>
                  <a:moveTo>
                    <a:pt x="861605" y="1409918"/>
                  </a:moveTo>
                  <a:cubicBezTo>
                    <a:pt x="1155712" y="1407338"/>
                    <a:pt x="1392030" y="1176180"/>
                    <a:pt x="1392546" y="879493"/>
                  </a:cubicBezTo>
                  <a:cubicBezTo>
                    <a:pt x="1393062" y="585902"/>
                    <a:pt x="1160356" y="349068"/>
                    <a:pt x="862637" y="348552"/>
                  </a:cubicBezTo>
                  <a:cubicBezTo>
                    <a:pt x="568014" y="348036"/>
                    <a:pt x="331180" y="581774"/>
                    <a:pt x="331180" y="879493"/>
                  </a:cubicBezTo>
                  <a:cubicBezTo>
                    <a:pt x="331180" y="1173600"/>
                    <a:pt x="565950" y="1406822"/>
                    <a:pt x="861605" y="1409918"/>
                  </a:cubicBezTo>
                  <a:close/>
                </a:path>
              </a:pathLst>
            </a:custGeom>
            <a:solidFill>
              <a:schemeClr val="lt1">
                <a:alpha val="470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51"/>
            <p:cNvSpPr/>
            <p:nvPr/>
          </p:nvSpPr>
          <p:spPr>
            <a:xfrm rot="2246763">
              <a:off x="322349" y="3332008"/>
              <a:ext cx="1218879" cy="1218879"/>
            </a:xfrm>
            <a:custGeom>
              <a:avLst/>
              <a:gdLst/>
              <a:ahLst/>
              <a:cxnLst/>
              <a:rect l="l" t="t" r="r" b="b"/>
              <a:pathLst>
                <a:path w="1774962" h="1774962" extrusionOk="0">
                  <a:moveTo>
                    <a:pt x="894776" y="1775736"/>
                  </a:moveTo>
                  <a:cubicBezTo>
                    <a:pt x="880845" y="1775736"/>
                    <a:pt x="866397" y="1775736"/>
                    <a:pt x="852466" y="1775736"/>
                  </a:cubicBezTo>
                  <a:cubicBezTo>
                    <a:pt x="844726" y="1775736"/>
                    <a:pt x="840599" y="1772640"/>
                    <a:pt x="839567" y="1764901"/>
                  </a:cubicBezTo>
                  <a:cubicBezTo>
                    <a:pt x="833375" y="1731878"/>
                    <a:pt x="826151" y="1699371"/>
                    <a:pt x="819960" y="1666349"/>
                  </a:cubicBezTo>
                  <a:cubicBezTo>
                    <a:pt x="817896" y="1656545"/>
                    <a:pt x="820992" y="1646742"/>
                    <a:pt x="822024" y="1636938"/>
                  </a:cubicBezTo>
                  <a:cubicBezTo>
                    <a:pt x="823056" y="1628682"/>
                    <a:pt x="820992" y="1624555"/>
                    <a:pt x="811704" y="1623523"/>
                  </a:cubicBezTo>
                  <a:cubicBezTo>
                    <a:pt x="772490" y="1619395"/>
                    <a:pt x="733275" y="1612171"/>
                    <a:pt x="695093" y="1601852"/>
                  </a:cubicBezTo>
                  <a:cubicBezTo>
                    <a:pt x="686837" y="1599788"/>
                    <a:pt x="682194" y="1602368"/>
                    <a:pt x="680130" y="1610623"/>
                  </a:cubicBezTo>
                  <a:cubicBezTo>
                    <a:pt x="669294" y="1655513"/>
                    <a:pt x="636788" y="1688020"/>
                    <a:pt x="615116" y="1727234"/>
                  </a:cubicBezTo>
                  <a:cubicBezTo>
                    <a:pt x="612537" y="1731878"/>
                    <a:pt x="608409" y="1731878"/>
                    <a:pt x="603765" y="1730330"/>
                  </a:cubicBezTo>
                  <a:cubicBezTo>
                    <a:pt x="572807" y="1720011"/>
                    <a:pt x="542364" y="1707627"/>
                    <a:pt x="512953" y="1694212"/>
                  </a:cubicBezTo>
                  <a:cubicBezTo>
                    <a:pt x="506761" y="1691632"/>
                    <a:pt x="506245" y="1686988"/>
                    <a:pt x="507277" y="1681828"/>
                  </a:cubicBezTo>
                  <a:cubicBezTo>
                    <a:pt x="513985" y="1648806"/>
                    <a:pt x="519661" y="1615783"/>
                    <a:pt x="527400" y="1583277"/>
                  </a:cubicBezTo>
                  <a:cubicBezTo>
                    <a:pt x="529980" y="1572441"/>
                    <a:pt x="536172" y="1562637"/>
                    <a:pt x="541848" y="1552834"/>
                  </a:cubicBezTo>
                  <a:cubicBezTo>
                    <a:pt x="545460" y="1546642"/>
                    <a:pt x="544428" y="1543030"/>
                    <a:pt x="537720" y="1539418"/>
                  </a:cubicBezTo>
                  <a:cubicBezTo>
                    <a:pt x="501601" y="1520327"/>
                    <a:pt x="467547" y="1497624"/>
                    <a:pt x="435041" y="1472857"/>
                  </a:cubicBezTo>
                  <a:cubicBezTo>
                    <a:pt x="429365" y="1468214"/>
                    <a:pt x="425237" y="1468214"/>
                    <a:pt x="420593" y="1474921"/>
                  </a:cubicBezTo>
                  <a:cubicBezTo>
                    <a:pt x="393762" y="1512588"/>
                    <a:pt x="350936" y="1531163"/>
                    <a:pt x="315334" y="1559026"/>
                  </a:cubicBezTo>
                  <a:cubicBezTo>
                    <a:pt x="310690" y="1562637"/>
                    <a:pt x="307078" y="1561090"/>
                    <a:pt x="302950" y="1557478"/>
                  </a:cubicBezTo>
                  <a:cubicBezTo>
                    <a:pt x="278699" y="1536323"/>
                    <a:pt x="255996" y="1513104"/>
                    <a:pt x="233809" y="1490401"/>
                  </a:cubicBezTo>
                  <a:cubicBezTo>
                    <a:pt x="229682" y="1485757"/>
                    <a:pt x="229165" y="1482145"/>
                    <a:pt x="232777" y="1476985"/>
                  </a:cubicBezTo>
                  <a:cubicBezTo>
                    <a:pt x="251352" y="1449122"/>
                    <a:pt x="269928" y="1421260"/>
                    <a:pt x="289019" y="1393397"/>
                  </a:cubicBezTo>
                  <a:cubicBezTo>
                    <a:pt x="295210" y="1384625"/>
                    <a:pt x="304498" y="1378949"/>
                    <a:pt x="312754" y="1371726"/>
                  </a:cubicBezTo>
                  <a:cubicBezTo>
                    <a:pt x="318946" y="1366566"/>
                    <a:pt x="319978" y="1361922"/>
                    <a:pt x="314818" y="1355731"/>
                  </a:cubicBezTo>
                  <a:cubicBezTo>
                    <a:pt x="289535" y="1324256"/>
                    <a:pt x="266316" y="1291233"/>
                    <a:pt x="246193" y="1255631"/>
                  </a:cubicBezTo>
                  <a:cubicBezTo>
                    <a:pt x="241549" y="1247375"/>
                    <a:pt x="236905" y="1248923"/>
                    <a:pt x="230713" y="1253051"/>
                  </a:cubicBezTo>
                  <a:cubicBezTo>
                    <a:pt x="191499" y="1277302"/>
                    <a:pt x="145577" y="1277818"/>
                    <a:pt x="102751" y="1289685"/>
                  </a:cubicBezTo>
                  <a:cubicBezTo>
                    <a:pt x="97075" y="1291233"/>
                    <a:pt x="93979" y="1288137"/>
                    <a:pt x="91916" y="1282978"/>
                  </a:cubicBezTo>
                  <a:cubicBezTo>
                    <a:pt x="77984" y="1254083"/>
                    <a:pt x="65085" y="1224156"/>
                    <a:pt x="53733" y="1194230"/>
                  </a:cubicBezTo>
                  <a:cubicBezTo>
                    <a:pt x="51669" y="1188038"/>
                    <a:pt x="53217" y="1184426"/>
                    <a:pt x="58377" y="1181330"/>
                  </a:cubicBezTo>
                  <a:cubicBezTo>
                    <a:pt x="86240" y="1162755"/>
                    <a:pt x="113587" y="1143664"/>
                    <a:pt x="142481" y="1125605"/>
                  </a:cubicBezTo>
                  <a:cubicBezTo>
                    <a:pt x="151769" y="1119929"/>
                    <a:pt x="163120" y="1117349"/>
                    <a:pt x="173956" y="1114253"/>
                  </a:cubicBezTo>
                  <a:cubicBezTo>
                    <a:pt x="180664" y="1112189"/>
                    <a:pt x="182727" y="1109093"/>
                    <a:pt x="180664" y="1101870"/>
                  </a:cubicBezTo>
                  <a:cubicBezTo>
                    <a:pt x="168796" y="1062139"/>
                    <a:pt x="160541" y="1021893"/>
                    <a:pt x="154865" y="981131"/>
                  </a:cubicBezTo>
                  <a:cubicBezTo>
                    <a:pt x="153833" y="974423"/>
                    <a:pt x="150737" y="972359"/>
                    <a:pt x="144029" y="973391"/>
                  </a:cubicBezTo>
                  <a:cubicBezTo>
                    <a:pt x="98107" y="981131"/>
                    <a:pt x="54765" y="963588"/>
                    <a:pt x="10391" y="958428"/>
                  </a:cubicBezTo>
                  <a:cubicBezTo>
                    <a:pt x="4715" y="957912"/>
                    <a:pt x="2652" y="954300"/>
                    <a:pt x="2135" y="948624"/>
                  </a:cubicBezTo>
                  <a:cubicBezTo>
                    <a:pt x="-960" y="916118"/>
                    <a:pt x="72" y="883611"/>
                    <a:pt x="588" y="850589"/>
                  </a:cubicBezTo>
                  <a:cubicBezTo>
                    <a:pt x="588" y="844397"/>
                    <a:pt x="4715" y="841817"/>
                    <a:pt x="10391" y="840785"/>
                  </a:cubicBezTo>
                  <a:cubicBezTo>
                    <a:pt x="43930" y="834077"/>
                    <a:pt x="76952" y="827370"/>
                    <a:pt x="110491" y="820662"/>
                  </a:cubicBezTo>
                  <a:cubicBezTo>
                    <a:pt x="120294" y="818598"/>
                    <a:pt x="130098" y="821694"/>
                    <a:pt x="139901" y="822726"/>
                  </a:cubicBezTo>
                  <a:cubicBezTo>
                    <a:pt x="148157" y="823758"/>
                    <a:pt x="152285" y="820662"/>
                    <a:pt x="153317" y="811890"/>
                  </a:cubicBezTo>
                  <a:cubicBezTo>
                    <a:pt x="157445" y="773192"/>
                    <a:pt x="164668" y="734494"/>
                    <a:pt x="174472" y="696827"/>
                  </a:cubicBezTo>
                  <a:cubicBezTo>
                    <a:pt x="177052" y="687024"/>
                    <a:pt x="173440" y="682380"/>
                    <a:pt x="164152" y="680316"/>
                  </a:cubicBezTo>
                  <a:cubicBezTo>
                    <a:pt x="120294" y="668965"/>
                    <a:pt x="87272" y="636974"/>
                    <a:pt x="49090" y="615819"/>
                  </a:cubicBezTo>
                  <a:cubicBezTo>
                    <a:pt x="44961" y="613755"/>
                    <a:pt x="44961" y="610143"/>
                    <a:pt x="45993" y="606015"/>
                  </a:cubicBezTo>
                  <a:cubicBezTo>
                    <a:pt x="56313" y="574541"/>
                    <a:pt x="69212" y="544098"/>
                    <a:pt x="82628" y="513655"/>
                  </a:cubicBezTo>
                  <a:cubicBezTo>
                    <a:pt x="85208" y="507980"/>
                    <a:pt x="89336" y="506948"/>
                    <a:pt x="93979" y="508496"/>
                  </a:cubicBezTo>
                  <a:cubicBezTo>
                    <a:pt x="137322" y="519847"/>
                    <a:pt x="183760" y="518815"/>
                    <a:pt x="224006" y="543066"/>
                  </a:cubicBezTo>
                  <a:cubicBezTo>
                    <a:pt x="230713" y="547194"/>
                    <a:pt x="233809" y="544614"/>
                    <a:pt x="236905" y="538938"/>
                  </a:cubicBezTo>
                  <a:cubicBezTo>
                    <a:pt x="255996" y="503336"/>
                    <a:pt x="278183" y="469281"/>
                    <a:pt x="302434" y="437291"/>
                  </a:cubicBezTo>
                  <a:cubicBezTo>
                    <a:pt x="305530" y="433163"/>
                    <a:pt x="310690" y="428519"/>
                    <a:pt x="302950" y="423359"/>
                  </a:cubicBezTo>
                  <a:cubicBezTo>
                    <a:pt x="273540" y="404268"/>
                    <a:pt x="258576" y="373826"/>
                    <a:pt x="238453" y="346995"/>
                  </a:cubicBezTo>
                  <a:cubicBezTo>
                    <a:pt x="234841" y="342351"/>
                    <a:pt x="232262" y="337707"/>
                    <a:pt x="228650" y="333063"/>
                  </a:cubicBezTo>
                  <a:cubicBezTo>
                    <a:pt x="212654" y="310360"/>
                    <a:pt x="212138" y="309844"/>
                    <a:pt x="230713" y="290237"/>
                  </a:cubicBezTo>
                  <a:cubicBezTo>
                    <a:pt x="248257" y="271662"/>
                    <a:pt x="266316" y="254119"/>
                    <a:pt x="283859" y="236060"/>
                  </a:cubicBezTo>
                  <a:cubicBezTo>
                    <a:pt x="289535" y="230384"/>
                    <a:pt x="294179" y="229868"/>
                    <a:pt x="300370" y="234512"/>
                  </a:cubicBezTo>
                  <a:cubicBezTo>
                    <a:pt x="327201" y="252571"/>
                    <a:pt x="354032" y="270114"/>
                    <a:pt x="380863" y="288173"/>
                  </a:cubicBezTo>
                  <a:cubicBezTo>
                    <a:pt x="390150" y="294365"/>
                    <a:pt x="396342" y="303137"/>
                    <a:pt x="403050" y="311392"/>
                  </a:cubicBezTo>
                  <a:cubicBezTo>
                    <a:pt x="408726" y="319132"/>
                    <a:pt x="413885" y="320680"/>
                    <a:pt x="422141" y="313972"/>
                  </a:cubicBezTo>
                  <a:cubicBezTo>
                    <a:pt x="452584" y="288689"/>
                    <a:pt x="485606" y="266502"/>
                    <a:pt x="519661" y="246895"/>
                  </a:cubicBezTo>
                  <a:cubicBezTo>
                    <a:pt x="524820" y="243799"/>
                    <a:pt x="529464" y="240703"/>
                    <a:pt x="524820" y="233996"/>
                  </a:cubicBezTo>
                  <a:cubicBezTo>
                    <a:pt x="502633" y="202005"/>
                    <a:pt x="501086" y="163823"/>
                    <a:pt x="492314" y="127704"/>
                  </a:cubicBezTo>
                  <a:cubicBezTo>
                    <a:pt x="484574" y="96230"/>
                    <a:pt x="485606" y="96746"/>
                    <a:pt x="514501" y="82298"/>
                  </a:cubicBezTo>
                  <a:cubicBezTo>
                    <a:pt x="535140" y="71979"/>
                    <a:pt x="557327" y="64239"/>
                    <a:pt x="578482" y="55468"/>
                  </a:cubicBezTo>
                  <a:cubicBezTo>
                    <a:pt x="586222" y="52372"/>
                    <a:pt x="590866" y="52888"/>
                    <a:pt x="595509" y="60111"/>
                  </a:cubicBezTo>
                  <a:cubicBezTo>
                    <a:pt x="613053" y="86942"/>
                    <a:pt x="630596" y="113257"/>
                    <a:pt x="648655" y="139572"/>
                  </a:cubicBezTo>
                  <a:cubicBezTo>
                    <a:pt x="655363" y="149375"/>
                    <a:pt x="657427" y="160727"/>
                    <a:pt x="661039" y="172078"/>
                  </a:cubicBezTo>
                  <a:cubicBezTo>
                    <a:pt x="663618" y="180334"/>
                    <a:pt x="667230" y="182914"/>
                    <a:pt x="675486" y="180334"/>
                  </a:cubicBezTo>
                  <a:cubicBezTo>
                    <a:pt x="713668" y="168983"/>
                    <a:pt x="752882" y="160727"/>
                    <a:pt x="792613" y="155567"/>
                  </a:cubicBezTo>
                  <a:cubicBezTo>
                    <a:pt x="800352" y="154535"/>
                    <a:pt x="802932" y="151439"/>
                    <a:pt x="801900" y="143700"/>
                  </a:cubicBezTo>
                  <a:cubicBezTo>
                    <a:pt x="795193" y="98294"/>
                    <a:pt x="811704" y="55468"/>
                    <a:pt x="816864" y="11094"/>
                  </a:cubicBezTo>
                  <a:cubicBezTo>
                    <a:pt x="817380" y="5934"/>
                    <a:pt x="820476" y="2838"/>
                    <a:pt x="826151" y="2322"/>
                  </a:cubicBezTo>
                  <a:cubicBezTo>
                    <a:pt x="859174" y="-1290"/>
                    <a:pt x="892196" y="258"/>
                    <a:pt x="925219" y="774"/>
                  </a:cubicBezTo>
                  <a:cubicBezTo>
                    <a:pt x="930895" y="774"/>
                    <a:pt x="933475" y="4902"/>
                    <a:pt x="934507" y="10062"/>
                  </a:cubicBezTo>
                  <a:cubicBezTo>
                    <a:pt x="941214" y="43600"/>
                    <a:pt x="948438" y="77139"/>
                    <a:pt x="954114" y="111193"/>
                  </a:cubicBezTo>
                  <a:cubicBezTo>
                    <a:pt x="955662" y="120481"/>
                    <a:pt x="953082" y="130800"/>
                    <a:pt x="952050" y="140604"/>
                  </a:cubicBezTo>
                  <a:cubicBezTo>
                    <a:pt x="951018" y="148343"/>
                    <a:pt x="954114" y="151955"/>
                    <a:pt x="962369" y="152987"/>
                  </a:cubicBezTo>
                  <a:cubicBezTo>
                    <a:pt x="1001584" y="157115"/>
                    <a:pt x="1040798" y="164339"/>
                    <a:pt x="1078980" y="174658"/>
                  </a:cubicBezTo>
                  <a:cubicBezTo>
                    <a:pt x="1085172" y="176206"/>
                    <a:pt x="1091364" y="176722"/>
                    <a:pt x="1093428" y="168467"/>
                  </a:cubicBezTo>
                  <a:cubicBezTo>
                    <a:pt x="1101683" y="130284"/>
                    <a:pt x="1127482" y="101390"/>
                    <a:pt x="1147089" y="69399"/>
                  </a:cubicBezTo>
                  <a:cubicBezTo>
                    <a:pt x="1162569" y="43084"/>
                    <a:pt x="1163601" y="43600"/>
                    <a:pt x="1192495" y="54436"/>
                  </a:cubicBezTo>
                  <a:cubicBezTo>
                    <a:pt x="1214682" y="62691"/>
                    <a:pt x="1236353" y="71979"/>
                    <a:pt x="1258024" y="81266"/>
                  </a:cubicBezTo>
                  <a:cubicBezTo>
                    <a:pt x="1265764" y="84362"/>
                    <a:pt x="1268860" y="88490"/>
                    <a:pt x="1267312" y="96746"/>
                  </a:cubicBezTo>
                  <a:cubicBezTo>
                    <a:pt x="1260604" y="128736"/>
                    <a:pt x="1254928" y="160727"/>
                    <a:pt x="1247705" y="192718"/>
                  </a:cubicBezTo>
                  <a:cubicBezTo>
                    <a:pt x="1245125" y="203553"/>
                    <a:pt x="1238417" y="213873"/>
                    <a:pt x="1233258" y="224192"/>
                  </a:cubicBezTo>
                  <a:cubicBezTo>
                    <a:pt x="1229646" y="230384"/>
                    <a:pt x="1230678" y="233996"/>
                    <a:pt x="1237385" y="237608"/>
                  </a:cubicBezTo>
                  <a:cubicBezTo>
                    <a:pt x="1273504" y="256699"/>
                    <a:pt x="1307558" y="279402"/>
                    <a:pt x="1340065" y="304169"/>
                  </a:cubicBezTo>
                  <a:cubicBezTo>
                    <a:pt x="1345741" y="308812"/>
                    <a:pt x="1349868" y="309328"/>
                    <a:pt x="1354512" y="302621"/>
                  </a:cubicBezTo>
                  <a:cubicBezTo>
                    <a:pt x="1381343" y="264954"/>
                    <a:pt x="1424169" y="246379"/>
                    <a:pt x="1459771" y="218516"/>
                  </a:cubicBezTo>
                  <a:cubicBezTo>
                    <a:pt x="1464415" y="214905"/>
                    <a:pt x="1468027" y="216452"/>
                    <a:pt x="1472155" y="220064"/>
                  </a:cubicBezTo>
                  <a:cubicBezTo>
                    <a:pt x="1496406" y="241219"/>
                    <a:pt x="1519109" y="264438"/>
                    <a:pt x="1541296" y="287657"/>
                  </a:cubicBezTo>
                  <a:cubicBezTo>
                    <a:pt x="1545424" y="292301"/>
                    <a:pt x="1545940" y="296429"/>
                    <a:pt x="1542328" y="301073"/>
                  </a:cubicBezTo>
                  <a:cubicBezTo>
                    <a:pt x="1523237" y="329452"/>
                    <a:pt x="1505177" y="357830"/>
                    <a:pt x="1485570" y="385693"/>
                  </a:cubicBezTo>
                  <a:cubicBezTo>
                    <a:pt x="1479895" y="393949"/>
                    <a:pt x="1470607" y="400140"/>
                    <a:pt x="1462868" y="406332"/>
                  </a:cubicBezTo>
                  <a:cubicBezTo>
                    <a:pt x="1456676" y="411492"/>
                    <a:pt x="1455644" y="416136"/>
                    <a:pt x="1460803" y="422327"/>
                  </a:cubicBezTo>
                  <a:cubicBezTo>
                    <a:pt x="1486086" y="453802"/>
                    <a:pt x="1509305" y="487341"/>
                    <a:pt x="1529428" y="522427"/>
                  </a:cubicBezTo>
                  <a:cubicBezTo>
                    <a:pt x="1534072" y="530167"/>
                    <a:pt x="1538716" y="529135"/>
                    <a:pt x="1544908" y="525007"/>
                  </a:cubicBezTo>
                  <a:cubicBezTo>
                    <a:pt x="1584122" y="500756"/>
                    <a:pt x="1630044" y="500240"/>
                    <a:pt x="1672870" y="488373"/>
                  </a:cubicBezTo>
                  <a:cubicBezTo>
                    <a:pt x="1678546" y="486825"/>
                    <a:pt x="1681642" y="489921"/>
                    <a:pt x="1683706" y="495080"/>
                  </a:cubicBezTo>
                  <a:cubicBezTo>
                    <a:pt x="1697637" y="523975"/>
                    <a:pt x="1710537" y="553902"/>
                    <a:pt x="1721888" y="583828"/>
                  </a:cubicBezTo>
                  <a:cubicBezTo>
                    <a:pt x="1723952" y="590020"/>
                    <a:pt x="1722404" y="593632"/>
                    <a:pt x="1717244" y="596728"/>
                  </a:cubicBezTo>
                  <a:cubicBezTo>
                    <a:pt x="1689381" y="615303"/>
                    <a:pt x="1662035" y="634394"/>
                    <a:pt x="1633140" y="652453"/>
                  </a:cubicBezTo>
                  <a:cubicBezTo>
                    <a:pt x="1623852" y="658129"/>
                    <a:pt x="1612501" y="660709"/>
                    <a:pt x="1601665" y="663805"/>
                  </a:cubicBezTo>
                  <a:cubicBezTo>
                    <a:pt x="1594958" y="665869"/>
                    <a:pt x="1592894" y="668965"/>
                    <a:pt x="1594958" y="676188"/>
                  </a:cubicBezTo>
                  <a:cubicBezTo>
                    <a:pt x="1606309" y="715403"/>
                    <a:pt x="1615081" y="755133"/>
                    <a:pt x="1620241" y="795895"/>
                  </a:cubicBezTo>
                  <a:cubicBezTo>
                    <a:pt x="1621272" y="803119"/>
                    <a:pt x="1624368" y="805699"/>
                    <a:pt x="1631076" y="804667"/>
                  </a:cubicBezTo>
                  <a:cubicBezTo>
                    <a:pt x="1676482" y="797959"/>
                    <a:pt x="1719308" y="814470"/>
                    <a:pt x="1763682" y="819630"/>
                  </a:cubicBezTo>
                  <a:cubicBezTo>
                    <a:pt x="1769874" y="820146"/>
                    <a:pt x="1772454" y="823758"/>
                    <a:pt x="1773486" y="829950"/>
                  </a:cubicBezTo>
                  <a:cubicBezTo>
                    <a:pt x="1776582" y="862456"/>
                    <a:pt x="1775034" y="895479"/>
                    <a:pt x="1775034" y="927985"/>
                  </a:cubicBezTo>
                  <a:cubicBezTo>
                    <a:pt x="1775034" y="933661"/>
                    <a:pt x="1771422" y="936241"/>
                    <a:pt x="1766262" y="937273"/>
                  </a:cubicBezTo>
                  <a:cubicBezTo>
                    <a:pt x="1732207" y="943981"/>
                    <a:pt x="1698153" y="951204"/>
                    <a:pt x="1663583" y="957396"/>
                  </a:cubicBezTo>
                  <a:cubicBezTo>
                    <a:pt x="1654811" y="958944"/>
                    <a:pt x="1645523" y="956364"/>
                    <a:pt x="1636752" y="955332"/>
                  </a:cubicBezTo>
                  <a:cubicBezTo>
                    <a:pt x="1627980" y="954300"/>
                    <a:pt x="1623336" y="956364"/>
                    <a:pt x="1622304" y="966684"/>
                  </a:cubicBezTo>
                  <a:cubicBezTo>
                    <a:pt x="1618177" y="1005382"/>
                    <a:pt x="1610953" y="1044080"/>
                    <a:pt x="1601149" y="1081746"/>
                  </a:cubicBezTo>
                  <a:cubicBezTo>
                    <a:pt x="1598569" y="1091034"/>
                    <a:pt x="1601665" y="1095678"/>
                    <a:pt x="1610437" y="1097742"/>
                  </a:cubicBezTo>
                  <a:cubicBezTo>
                    <a:pt x="1654811" y="1108577"/>
                    <a:pt x="1687318" y="1140568"/>
                    <a:pt x="1726016" y="1161723"/>
                  </a:cubicBezTo>
                  <a:cubicBezTo>
                    <a:pt x="1731176" y="1164819"/>
                    <a:pt x="1731176" y="1168947"/>
                    <a:pt x="1729112" y="1174107"/>
                  </a:cubicBezTo>
                  <a:cubicBezTo>
                    <a:pt x="1718792" y="1204549"/>
                    <a:pt x="1706409" y="1234476"/>
                    <a:pt x="1693509" y="1263887"/>
                  </a:cubicBezTo>
                  <a:cubicBezTo>
                    <a:pt x="1690929" y="1269562"/>
                    <a:pt x="1687318" y="1271626"/>
                    <a:pt x="1681126" y="1270078"/>
                  </a:cubicBezTo>
                  <a:cubicBezTo>
                    <a:pt x="1648103" y="1263371"/>
                    <a:pt x="1614565" y="1257179"/>
                    <a:pt x="1581542" y="1249955"/>
                  </a:cubicBezTo>
                  <a:cubicBezTo>
                    <a:pt x="1571223" y="1247375"/>
                    <a:pt x="1561935" y="1241184"/>
                    <a:pt x="1552647" y="1236024"/>
                  </a:cubicBezTo>
                  <a:cubicBezTo>
                    <a:pt x="1545940" y="1232412"/>
                    <a:pt x="1542328" y="1232928"/>
                    <a:pt x="1538200" y="1240152"/>
                  </a:cubicBezTo>
                  <a:cubicBezTo>
                    <a:pt x="1519109" y="1275238"/>
                    <a:pt x="1497954" y="1309293"/>
                    <a:pt x="1473187" y="1340767"/>
                  </a:cubicBezTo>
                  <a:cubicBezTo>
                    <a:pt x="1467511" y="1347991"/>
                    <a:pt x="1466479" y="1352635"/>
                    <a:pt x="1475251" y="1358310"/>
                  </a:cubicBezTo>
                  <a:cubicBezTo>
                    <a:pt x="1502598" y="1375854"/>
                    <a:pt x="1516013" y="1405264"/>
                    <a:pt x="1535104" y="1430031"/>
                  </a:cubicBezTo>
                  <a:cubicBezTo>
                    <a:pt x="1538716" y="1434675"/>
                    <a:pt x="1541812" y="1439835"/>
                    <a:pt x="1545424" y="1444995"/>
                  </a:cubicBezTo>
                  <a:cubicBezTo>
                    <a:pt x="1566063" y="1474921"/>
                    <a:pt x="1565031" y="1464602"/>
                    <a:pt x="1542844" y="1489885"/>
                  </a:cubicBezTo>
                  <a:cubicBezTo>
                    <a:pt x="1526849" y="1508460"/>
                    <a:pt x="1508273" y="1524971"/>
                    <a:pt x="1491246" y="1542514"/>
                  </a:cubicBezTo>
                  <a:cubicBezTo>
                    <a:pt x="1485054" y="1549222"/>
                    <a:pt x="1479895" y="1549222"/>
                    <a:pt x="1472155" y="1544062"/>
                  </a:cubicBezTo>
                  <a:cubicBezTo>
                    <a:pt x="1446356" y="1526519"/>
                    <a:pt x="1420041" y="1508976"/>
                    <a:pt x="1393726" y="1491948"/>
                  </a:cubicBezTo>
                  <a:cubicBezTo>
                    <a:pt x="1383923" y="1485241"/>
                    <a:pt x="1377215" y="1475437"/>
                    <a:pt x="1369992" y="1466666"/>
                  </a:cubicBezTo>
                  <a:cubicBezTo>
                    <a:pt x="1364316" y="1459958"/>
                    <a:pt x="1359672" y="1458926"/>
                    <a:pt x="1352964" y="1464602"/>
                  </a:cubicBezTo>
                  <a:cubicBezTo>
                    <a:pt x="1322005" y="1489885"/>
                    <a:pt x="1288983" y="1512588"/>
                    <a:pt x="1254413" y="1532711"/>
                  </a:cubicBezTo>
                  <a:cubicBezTo>
                    <a:pt x="1249769" y="1535291"/>
                    <a:pt x="1244609" y="1537871"/>
                    <a:pt x="1248737" y="1544578"/>
                  </a:cubicBezTo>
                  <a:cubicBezTo>
                    <a:pt x="1272472" y="1580181"/>
                    <a:pt x="1274020" y="1622491"/>
                    <a:pt x="1284339" y="1662221"/>
                  </a:cubicBezTo>
                  <a:cubicBezTo>
                    <a:pt x="1290531" y="1685440"/>
                    <a:pt x="1292079" y="1682344"/>
                    <a:pt x="1268860" y="1693180"/>
                  </a:cubicBezTo>
                  <a:cubicBezTo>
                    <a:pt x="1244609" y="1704531"/>
                    <a:pt x="1219842" y="1714335"/>
                    <a:pt x="1195591" y="1724654"/>
                  </a:cubicBezTo>
                  <a:cubicBezTo>
                    <a:pt x="1187851" y="1727750"/>
                    <a:pt x="1183208" y="1726718"/>
                    <a:pt x="1178564" y="1719495"/>
                  </a:cubicBezTo>
                  <a:cubicBezTo>
                    <a:pt x="1161021" y="1692664"/>
                    <a:pt x="1142962" y="1666865"/>
                    <a:pt x="1125418" y="1640034"/>
                  </a:cubicBezTo>
                  <a:cubicBezTo>
                    <a:pt x="1118711" y="1629715"/>
                    <a:pt x="1116131" y="1617847"/>
                    <a:pt x="1113035" y="1606496"/>
                  </a:cubicBezTo>
                  <a:cubicBezTo>
                    <a:pt x="1110971" y="1599272"/>
                    <a:pt x="1107359" y="1597208"/>
                    <a:pt x="1099619" y="1599272"/>
                  </a:cubicBezTo>
                  <a:cubicBezTo>
                    <a:pt x="1060405" y="1611139"/>
                    <a:pt x="1020675" y="1619395"/>
                    <a:pt x="979913" y="1624555"/>
                  </a:cubicBezTo>
                  <a:cubicBezTo>
                    <a:pt x="973205" y="1625587"/>
                    <a:pt x="971141" y="1628682"/>
                    <a:pt x="972173" y="1634874"/>
                  </a:cubicBezTo>
                  <a:cubicBezTo>
                    <a:pt x="979397" y="1680280"/>
                    <a:pt x="962885" y="1723106"/>
                    <a:pt x="957726" y="1767481"/>
                  </a:cubicBezTo>
                  <a:cubicBezTo>
                    <a:pt x="956694" y="1775220"/>
                    <a:pt x="952566" y="1777800"/>
                    <a:pt x="945858" y="1777800"/>
                  </a:cubicBezTo>
                  <a:cubicBezTo>
                    <a:pt x="929347" y="1778316"/>
                    <a:pt x="912320" y="1779348"/>
                    <a:pt x="895808" y="1779864"/>
                  </a:cubicBezTo>
                  <a:cubicBezTo>
                    <a:pt x="894776" y="1776252"/>
                    <a:pt x="894776" y="1776252"/>
                    <a:pt x="894776" y="1775736"/>
                  </a:cubicBezTo>
                  <a:close/>
                  <a:moveTo>
                    <a:pt x="890648" y="1454798"/>
                  </a:moveTo>
                  <a:cubicBezTo>
                    <a:pt x="1199203" y="1449638"/>
                    <a:pt x="1454096" y="1207645"/>
                    <a:pt x="1452548" y="884127"/>
                  </a:cubicBezTo>
                  <a:cubicBezTo>
                    <a:pt x="1451516" y="575057"/>
                    <a:pt x="1205395" y="320164"/>
                    <a:pt x="881361" y="322228"/>
                  </a:cubicBezTo>
                  <a:cubicBezTo>
                    <a:pt x="571775" y="324292"/>
                    <a:pt x="318429" y="570929"/>
                    <a:pt x="320494" y="893415"/>
                  </a:cubicBezTo>
                  <a:cubicBezTo>
                    <a:pt x="323073" y="1202485"/>
                    <a:pt x="569195" y="1452218"/>
                    <a:pt x="890648" y="1454798"/>
                  </a:cubicBezTo>
                  <a:close/>
                </a:path>
              </a:pathLst>
            </a:custGeom>
            <a:solidFill>
              <a:schemeClr val="lt1">
                <a:alpha val="470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51"/>
            <p:cNvSpPr/>
            <p:nvPr/>
          </p:nvSpPr>
          <p:spPr>
            <a:xfrm>
              <a:off x="6408280" y="6041992"/>
              <a:ext cx="494433" cy="491686"/>
            </a:xfrm>
            <a:custGeom>
              <a:avLst/>
              <a:gdLst/>
              <a:ahLst/>
              <a:cxnLst/>
              <a:rect l="l" t="t" r="r" b="b"/>
              <a:pathLst>
                <a:path w="1857518" h="1847198" extrusionOk="0">
                  <a:moveTo>
                    <a:pt x="959201" y="1852264"/>
                  </a:moveTo>
                  <a:cubicBezTo>
                    <a:pt x="943206" y="1852264"/>
                    <a:pt x="927211" y="1852264"/>
                    <a:pt x="910700" y="1852264"/>
                  </a:cubicBezTo>
                  <a:cubicBezTo>
                    <a:pt x="900380" y="1848652"/>
                    <a:pt x="894704" y="1840913"/>
                    <a:pt x="891608" y="1830593"/>
                  </a:cubicBezTo>
                  <a:cubicBezTo>
                    <a:pt x="874065" y="1776931"/>
                    <a:pt x="856006" y="1723270"/>
                    <a:pt x="838463" y="1669608"/>
                  </a:cubicBezTo>
                  <a:cubicBezTo>
                    <a:pt x="834335" y="1657224"/>
                    <a:pt x="826080" y="1649485"/>
                    <a:pt x="813180" y="1646905"/>
                  </a:cubicBezTo>
                  <a:cubicBezTo>
                    <a:pt x="785833" y="1640713"/>
                    <a:pt x="757970" y="1635037"/>
                    <a:pt x="730624" y="1628330"/>
                  </a:cubicBezTo>
                  <a:cubicBezTo>
                    <a:pt x="716176" y="1624718"/>
                    <a:pt x="704309" y="1628330"/>
                    <a:pt x="693990" y="1639165"/>
                  </a:cubicBezTo>
                  <a:cubicBezTo>
                    <a:pt x="654259" y="1680443"/>
                    <a:pt x="613497" y="1720690"/>
                    <a:pt x="573251" y="1761452"/>
                  </a:cubicBezTo>
                  <a:cubicBezTo>
                    <a:pt x="563963" y="1770739"/>
                    <a:pt x="553127" y="1772804"/>
                    <a:pt x="542292" y="1766612"/>
                  </a:cubicBezTo>
                  <a:cubicBezTo>
                    <a:pt x="498950" y="1742361"/>
                    <a:pt x="456123" y="1718110"/>
                    <a:pt x="412782" y="1693859"/>
                  </a:cubicBezTo>
                  <a:cubicBezTo>
                    <a:pt x="397818" y="1685603"/>
                    <a:pt x="394206" y="1676832"/>
                    <a:pt x="398334" y="1660836"/>
                  </a:cubicBezTo>
                  <a:cubicBezTo>
                    <a:pt x="412265" y="1605111"/>
                    <a:pt x="426713" y="1549901"/>
                    <a:pt x="440644" y="1494176"/>
                  </a:cubicBezTo>
                  <a:cubicBezTo>
                    <a:pt x="443741" y="1482308"/>
                    <a:pt x="441676" y="1471473"/>
                    <a:pt x="432904" y="1462185"/>
                  </a:cubicBezTo>
                  <a:cubicBezTo>
                    <a:pt x="412265" y="1440514"/>
                    <a:pt x="391110" y="1418843"/>
                    <a:pt x="370471" y="1397172"/>
                  </a:cubicBezTo>
                  <a:cubicBezTo>
                    <a:pt x="362216" y="1388400"/>
                    <a:pt x="351896" y="1385820"/>
                    <a:pt x="340545" y="1388400"/>
                  </a:cubicBezTo>
                  <a:cubicBezTo>
                    <a:pt x="330226" y="1390464"/>
                    <a:pt x="320422" y="1393044"/>
                    <a:pt x="310618" y="1395108"/>
                  </a:cubicBezTo>
                  <a:cubicBezTo>
                    <a:pt x="263664" y="1405428"/>
                    <a:pt x="217226" y="1416263"/>
                    <a:pt x="170273" y="1426583"/>
                  </a:cubicBezTo>
                  <a:cubicBezTo>
                    <a:pt x="157373" y="1429679"/>
                    <a:pt x="147054" y="1425035"/>
                    <a:pt x="141377" y="1413683"/>
                  </a:cubicBezTo>
                  <a:cubicBezTo>
                    <a:pt x="117642" y="1368277"/>
                    <a:pt x="94423" y="1322355"/>
                    <a:pt x="70689" y="1276949"/>
                  </a:cubicBezTo>
                  <a:cubicBezTo>
                    <a:pt x="65529" y="1266630"/>
                    <a:pt x="67593" y="1255278"/>
                    <a:pt x="75848" y="1247539"/>
                  </a:cubicBezTo>
                  <a:cubicBezTo>
                    <a:pt x="119191" y="1207292"/>
                    <a:pt x="163049" y="1166530"/>
                    <a:pt x="206391" y="1126284"/>
                  </a:cubicBezTo>
                  <a:cubicBezTo>
                    <a:pt x="215162" y="1118544"/>
                    <a:pt x="218258" y="1108225"/>
                    <a:pt x="216710" y="1096873"/>
                  </a:cubicBezTo>
                  <a:cubicBezTo>
                    <a:pt x="211551" y="1069010"/>
                    <a:pt x="206391" y="1040631"/>
                    <a:pt x="201231" y="1012769"/>
                  </a:cubicBezTo>
                  <a:cubicBezTo>
                    <a:pt x="199167" y="1000901"/>
                    <a:pt x="192459" y="993162"/>
                    <a:pt x="181108" y="989034"/>
                  </a:cubicBezTo>
                  <a:cubicBezTo>
                    <a:pt x="142925" y="975103"/>
                    <a:pt x="104743" y="961171"/>
                    <a:pt x="67077" y="947240"/>
                  </a:cubicBezTo>
                  <a:cubicBezTo>
                    <a:pt x="44890" y="938984"/>
                    <a:pt x="22187" y="931760"/>
                    <a:pt x="0" y="921957"/>
                  </a:cubicBezTo>
                  <a:cubicBezTo>
                    <a:pt x="0" y="912153"/>
                    <a:pt x="0" y="902866"/>
                    <a:pt x="0" y="893062"/>
                  </a:cubicBezTo>
                  <a:cubicBezTo>
                    <a:pt x="1548" y="876035"/>
                    <a:pt x="3096" y="859524"/>
                    <a:pt x="4643" y="842496"/>
                  </a:cubicBezTo>
                  <a:cubicBezTo>
                    <a:pt x="7740" y="809474"/>
                    <a:pt x="12383" y="776451"/>
                    <a:pt x="17543" y="743945"/>
                  </a:cubicBezTo>
                  <a:cubicBezTo>
                    <a:pt x="19091" y="733109"/>
                    <a:pt x="26831" y="725369"/>
                    <a:pt x="38182" y="723305"/>
                  </a:cubicBezTo>
                  <a:cubicBezTo>
                    <a:pt x="97003" y="712470"/>
                    <a:pt x="155309" y="702150"/>
                    <a:pt x="214131" y="691315"/>
                  </a:cubicBezTo>
                  <a:cubicBezTo>
                    <a:pt x="226514" y="689251"/>
                    <a:pt x="234770" y="682543"/>
                    <a:pt x="239929" y="671192"/>
                  </a:cubicBezTo>
                  <a:cubicBezTo>
                    <a:pt x="248701" y="649521"/>
                    <a:pt x="257989" y="627850"/>
                    <a:pt x="266760" y="606695"/>
                  </a:cubicBezTo>
                  <a:cubicBezTo>
                    <a:pt x="272436" y="593279"/>
                    <a:pt x="270888" y="581928"/>
                    <a:pt x="262116" y="570060"/>
                  </a:cubicBezTo>
                  <a:cubicBezTo>
                    <a:pt x="227546" y="525170"/>
                    <a:pt x="193492" y="479764"/>
                    <a:pt x="159437" y="434874"/>
                  </a:cubicBezTo>
                  <a:cubicBezTo>
                    <a:pt x="150665" y="423007"/>
                    <a:pt x="150665" y="412687"/>
                    <a:pt x="159953" y="401336"/>
                  </a:cubicBezTo>
                  <a:cubicBezTo>
                    <a:pt x="192975" y="360058"/>
                    <a:pt x="225998" y="319295"/>
                    <a:pt x="259536" y="278017"/>
                  </a:cubicBezTo>
                  <a:cubicBezTo>
                    <a:pt x="270372" y="265118"/>
                    <a:pt x="279144" y="262538"/>
                    <a:pt x="294623" y="268729"/>
                  </a:cubicBezTo>
                  <a:cubicBezTo>
                    <a:pt x="348801" y="291433"/>
                    <a:pt x="402978" y="313620"/>
                    <a:pt x="457672" y="336322"/>
                  </a:cubicBezTo>
                  <a:cubicBezTo>
                    <a:pt x="468507" y="340966"/>
                    <a:pt x="479342" y="340450"/>
                    <a:pt x="489146" y="333743"/>
                  </a:cubicBezTo>
                  <a:cubicBezTo>
                    <a:pt x="506690" y="321875"/>
                    <a:pt x="523717" y="310008"/>
                    <a:pt x="540744" y="298140"/>
                  </a:cubicBezTo>
                  <a:cubicBezTo>
                    <a:pt x="548999" y="292464"/>
                    <a:pt x="553127" y="284209"/>
                    <a:pt x="553127" y="273889"/>
                  </a:cubicBezTo>
                  <a:cubicBezTo>
                    <a:pt x="553127" y="267697"/>
                    <a:pt x="552612" y="261506"/>
                    <a:pt x="552096" y="255830"/>
                  </a:cubicBezTo>
                  <a:cubicBezTo>
                    <a:pt x="550032" y="228999"/>
                    <a:pt x="547968" y="202684"/>
                    <a:pt x="545904" y="175854"/>
                  </a:cubicBezTo>
                  <a:cubicBezTo>
                    <a:pt x="543840" y="149023"/>
                    <a:pt x="541776" y="122708"/>
                    <a:pt x="539712" y="95877"/>
                  </a:cubicBezTo>
                  <a:cubicBezTo>
                    <a:pt x="538680" y="83493"/>
                    <a:pt x="544872" y="73690"/>
                    <a:pt x="556739" y="69562"/>
                  </a:cubicBezTo>
                  <a:cubicBezTo>
                    <a:pt x="609885" y="51503"/>
                    <a:pt x="663031" y="33444"/>
                    <a:pt x="716176" y="15901"/>
                  </a:cubicBezTo>
                  <a:cubicBezTo>
                    <a:pt x="719788" y="14869"/>
                    <a:pt x="722884" y="14353"/>
                    <a:pt x="726496" y="14353"/>
                  </a:cubicBezTo>
                  <a:cubicBezTo>
                    <a:pt x="736299" y="14869"/>
                    <a:pt x="742491" y="21060"/>
                    <a:pt x="748167" y="28800"/>
                  </a:cubicBezTo>
                  <a:cubicBezTo>
                    <a:pt x="781189" y="76786"/>
                    <a:pt x="814728" y="124772"/>
                    <a:pt x="847750" y="172758"/>
                  </a:cubicBezTo>
                  <a:cubicBezTo>
                    <a:pt x="855490" y="183593"/>
                    <a:pt x="865810" y="188753"/>
                    <a:pt x="878709" y="187721"/>
                  </a:cubicBezTo>
                  <a:cubicBezTo>
                    <a:pt x="896252" y="186173"/>
                    <a:pt x="914312" y="185657"/>
                    <a:pt x="931855" y="185657"/>
                  </a:cubicBezTo>
                  <a:cubicBezTo>
                    <a:pt x="939079" y="185657"/>
                    <a:pt x="944239" y="183077"/>
                    <a:pt x="948366" y="177401"/>
                  </a:cubicBezTo>
                  <a:cubicBezTo>
                    <a:pt x="950430" y="174822"/>
                    <a:pt x="952494" y="171726"/>
                    <a:pt x="954042" y="169146"/>
                  </a:cubicBezTo>
                  <a:cubicBezTo>
                    <a:pt x="962814" y="153150"/>
                    <a:pt x="971069" y="137155"/>
                    <a:pt x="979840" y="121676"/>
                  </a:cubicBezTo>
                  <a:cubicBezTo>
                    <a:pt x="998932" y="85558"/>
                    <a:pt x="1018539" y="49955"/>
                    <a:pt x="1037630" y="13837"/>
                  </a:cubicBezTo>
                  <a:cubicBezTo>
                    <a:pt x="1043822" y="2485"/>
                    <a:pt x="1053626" y="-2159"/>
                    <a:pt x="1066525" y="937"/>
                  </a:cubicBezTo>
                  <a:cubicBezTo>
                    <a:pt x="1122251" y="14353"/>
                    <a:pt x="1177976" y="27252"/>
                    <a:pt x="1233702" y="40667"/>
                  </a:cubicBezTo>
                  <a:cubicBezTo>
                    <a:pt x="1245569" y="43763"/>
                    <a:pt x="1252793" y="52535"/>
                    <a:pt x="1253309" y="64918"/>
                  </a:cubicBezTo>
                  <a:cubicBezTo>
                    <a:pt x="1253825" y="71626"/>
                    <a:pt x="1253825" y="78334"/>
                    <a:pt x="1254341" y="85042"/>
                  </a:cubicBezTo>
                  <a:cubicBezTo>
                    <a:pt x="1255888" y="126836"/>
                    <a:pt x="1256921" y="168630"/>
                    <a:pt x="1258468" y="209908"/>
                  </a:cubicBezTo>
                  <a:cubicBezTo>
                    <a:pt x="1258985" y="221260"/>
                    <a:pt x="1259501" y="233127"/>
                    <a:pt x="1260016" y="244478"/>
                  </a:cubicBezTo>
                  <a:cubicBezTo>
                    <a:pt x="1260532" y="255830"/>
                    <a:pt x="1266208" y="264602"/>
                    <a:pt x="1276012" y="270277"/>
                  </a:cubicBezTo>
                  <a:cubicBezTo>
                    <a:pt x="1288395" y="277501"/>
                    <a:pt x="1301295" y="284209"/>
                    <a:pt x="1313678" y="291948"/>
                  </a:cubicBezTo>
                  <a:cubicBezTo>
                    <a:pt x="1326062" y="299172"/>
                    <a:pt x="1337413" y="298656"/>
                    <a:pt x="1349797" y="291948"/>
                  </a:cubicBezTo>
                  <a:cubicBezTo>
                    <a:pt x="1400879" y="263570"/>
                    <a:pt x="1451444" y="235191"/>
                    <a:pt x="1502526" y="206812"/>
                  </a:cubicBezTo>
                  <a:cubicBezTo>
                    <a:pt x="1514394" y="200105"/>
                    <a:pt x="1525745" y="202168"/>
                    <a:pt x="1535033" y="211456"/>
                  </a:cubicBezTo>
                  <a:cubicBezTo>
                    <a:pt x="1574763" y="251702"/>
                    <a:pt x="1613977" y="292464"/>
                    <a:pt x="1653707" y="332711"/>
                  </a:cubicBezTo>
                  <a:cubicBezTo>
                    <a:pt x="1664027" y="343546"/>
                    <a:pt x="1665575" y="353350"/>
                    <a:pt x="1657835" y="366249"/>
                  </a:cubicBezTo>
                  <a:cubicBezTo>
                    <a:pt x="1628424" y="416299"/>
                    <a:pt x="1598497" y="465833"/>
                    <a:pt x="1569087" y="515883"/>
                  </a:cubicBezTo>
                  <a:cubicBezTo>
                    <a:pt x="1562379" y="527234"/>
                    <a:pt x="1561863" y="539102"/>
                    <a:pt x="1568571" y="550453"/>
                  </a:cubicBezTo>
                  <a:cubicBezTo>
                    <a:pt x="1576311" y="564384"/>
                    <a:pt x="1583534" y="578316"/>
                    <a:pt x="1591274" y="592247"/>
                  </a:cubicBezTo>
                  <a:cubicBezTo>
                    <a:pt x="1596950" y="602567"/>
                    <a:pt x="1605721" y="608243"/>
                    <a:pt x="1617589" y="608759"/>
                  </a:cubicBezTo>
                  <a:cubicBezTo>
                    <a:pt x="1637196" y="610307"/>
                    <a:pt x="1657319" y="611339"/>
                    <a:pt x="1676926" y="612886"/>
                  </a:cubicBezTo>
                  <a:cubicBezTo>
                    <a:pt x="1717172" y="615466"/>
                    <a:pt x="1757419" y="618046"/>
                    <a:pt x="1797665" y="620626"/>
                  </a:cubicBezTo>
                  <a:cubicBezTo>
                    <a:pt x="1809016" y="621142"/>
                    <a:pt x="1818304" y="628882"/>
                    <a:pt x="1820884" y="640233"/>
                  </a:cubicBezTo>
                  <a:cubicBezTo>
                    <a:pt x="1833267" y="695959"/>
                    <a:pt x="1845135" y="752200"/>
                    <a:pt x="1857518" y="808442"/>
                  </a:cubicBezTo>
                  <a:cubicBezTo>
                    <a:pt x="1859066" y="816181"/>
                    <a:pt x="1857002" y="822889"/>
                    <a:pt x="1851842" y="829081"/>
                  </a:cubicBezTo>
                  <a:cubicBezTo>
                    <a:pt x="1849262" y="832177"/>
                    <a:pt x="1845135" y="834241"/>
                    <a:pt x="1841523" y="836305"/>
                  </a:cubicBezTo>
                  <a:cubicBezTo>
                    <a:pt x="1789925" y="862103"/>
                    <a:pt x="1738327" y="887902"/>
                    <a:pt x="1686214" y="913701"/>
                  </a:cubicBezTo>
                  <a:cubicBezTo>
                    <a:pt x="1675378" y="919377"/>
                    <a:pt x="1669187" y="927633"/>
                    <a:pt x="1668670" y="940016"/>
                  </a:cubicBezTo>
                  <a:cubicBezTo>
                    <a:pt x="1667639" y="959623"/>
                    <a:pt x="1666090" y="978714"/>
                    <a:pt x="1665059" y="998322"/>
                  </a:cubicBezTo>
                  <a:cubicBezTo>
                    <a:pt x="1664543" y="1009673"/>
                    <a:pt x="1668670" y="1019477"/>
                    <a:pt x="1678474" y="1026184"/>
                  </a:cubicBezTo>
                  <a:cubicBezTo>
                    <a:pt x="1726460" y="1061271"/>
                    <a:pt x="1773930" y="1096873"/>
                    <a:pt x="1821916" y="1131960"/>
                  </a:cubicBezTo>
                  <a:cubicBezTo>
                    <a:pt x="1833267" y="1140215"/>
                    <a:pt x="1836879" y="1150535"/>
                    <a:pt x="1831720" y="1163950"/>
                  </a:cubicBezTo>
                  <a:cubicBezTo>
                    <a:pt x="1822948" y="1188201"/>
                    <a:pt x="1814176" y="1212452"/>
                    <a:pt x="1805404" y="1236703"/>
                  </a:cubicBezTo>
                  <a:cubicBezTo>
                    <a:pt x="1795601" y="1263534"/>
                    <a:pt x="1785798" y="1290881"/>
                    <a:pt x="1775478" y="1317711"/>
                  </a:cubicBezTo>
                  <a:cubicBezTo>
                    <a:pt x="1771350" y="1329063"/>
                    <a:pt x="1761546" y="1335255"/>
                    <a:pt x="1750195" y="1334223"/>
                  </a:cubicBezTo>
                  <a:cubicBezTo>
                    <a:pt x="1728524" y="1332159"/>
                    <a:pt x="1707369" y="1329579"/>
                    <a:pt x="1685698" y="1327515"/>
                  </a:cubicBezTo>
                  <a:cubicBezTo>
                    <a:pt x="1648548" y="1323387"/>
                    <a:pt x="1611397" y="1319259"/>
                    <a:pt x="1574247" y="1315648"/>
                  </a:cubicBezTo>
                  <a:cubicBezTo>
                    <a:pt x="1562379" y="1314616"/>
                    <a:pt x="1553092" y="1318743"/>
                    <a:pt x="1545868" y="1328547"/>
                  </a:cubicBezTo>
                  <a:cubicBezTo>
                    <a:pt x="1532453" y="1346606"/>
                    <a:pt x="1519553" y="1365181"/>
                    <a:pt x="1505622" y="1383241"/>
                  </a:cubicBezTo>
                  <a:cubicBezTo>
                    <a:pt x="1497366" y="1394076"/>
                    <a:pt x="1496334" y="1405428"/>
                    <a:pt x="1500978" y="1417811"/>
                  </a:cubicBezTo>
                  <a:cubicBezTo>
                    <a:pt x="1521617" y="1472505"/>
                    <a:pt x="1542772" y="1527198"/>
                    <a:pt x="1563411" y="1581892"/>
                  </a:cubicBezTo>
                  <a:cubicBezTo>
                    <a:pt x="1569087" y="1596339"/>
                    <a:pt x="1565991" y="1606143"/>
                    <a:pt x="1554124" y="1615430"/>
                  </a:cubicBezTo>
                  <a:cubicBezTo>
                    <a:pt x="1512845" y="1646389"/>
                    <a:pt x="1472083" y="1677864"/>
                    <a:pt x="1430805" y="1708822"/>
                  </a:cubicBezTo>
                  <a:cubicBezTo>
                    <a:pt x="1418938" y="1717594"/>
                    <a:pt x="1408618" y="1717594"/>
                    <a:pt x="1397266" y="1708306"/>
                  </a:cubicBezTo>
                  <a:cubicBezTo>
                    <a:pt x="1352892" y="1672704"/>
                    <a:pt x="1308003" y="1636585"/>
                    <a:pt x="1263628" y="1600467"/>
                  </a:cubicBezTo>
                  <a:cubicBezTo>
                    <a:pt x="1253825" y="1592727"/>
                    <a:pt x="1243505" y="1590147"/>
                    <a:pt x="1232154" y="1594275"/>
                  </a:cubicBezTo>
                  <a:cubicBezTo>
                    <a:pt x="1205839" y="1604079"/>
                    <a:pt x="1179524" y="1613883"/>
                    <a:pt x="1153725" y="1624202"/>
                  </a:cubicBezTo>
                  <a:cubicBezTo>
                    <a:pt x="1143406" y="1628330"/>
                    <a:pt x="1137214" y="1636070"/>
                    <a:pt x="1134634" y="1646905"/>
                  </a:cubicBezTo>
                  <a:cubicBezTo>
                    <a:pt x="1131022" y="1663932"/>
                    <a:pt x="1127411" y="1681475"/>
                    <a:pt x="1123798" y="1698503"/>
                  </a:cubicBezTo>
                  <a:cubicBezTo>
                    <a:pt x="1115027" y="1739781"/>
                    <a:pt x="1106771" y="1780543"/>
                    <a:pt x="1097999" y="1821821"/>
                  </a:cubicBezTo>
                  <a:cubicBezTo>
                    <a:pt x="1095420" y="1833689"/>
                    <a:pt x="1088196" y="1840913"/>
                    <a:pt x="1076329" y="1842460"/>
                  </a:cubicBezTo>
                  <a:cubicBezTo>
                    <a:pt x="1048982" y="1846072"/>
                    <a:pt x="1021635" y="1848652"/>
                    <a:pt x="994288" y="1851232"/>
                  </a:cubicBezTo>
                  <a:cubicBezTo>
                    <a:pt x="980873" y="1850200"/>
                    <a:pt x="970037" y="1851232"/>
                    <a:pt x="959201" y="1852264"/>
                  </a:cubicBezTo>
                  <a:close/>
                  <a:moveTo>
                    <a:pt x="928759" y="382245"/>
                  </a:moveTo>
                  <a:cubicBezTo>
                    <a:pt x="633620" y="381729"/>
                    <a:pt x="388015" y="619594"/>
                    <a:pt x="386983" y="921957"/>
                  </a:cubicBezTo>
                  <a:cubicBezTo>
                    <a:pt x="385951" y="1222772"/>
                    <a:pt x="627428" y="1464765"/>
                    <a:pt x="926695" y="1465797"/>
                  </a:cubicBezTo>
                  <a:cubicBezTo>
                    <a:pt x="1229058" y="1466829"/>
                    <a:pt x="1470019" y="1222772"/>
                    <a:pt x="1470535" y="924537"/>
                  </a:cubicBezTo>
                  <a:cubicBezTo>
                    <a:pt x="1470535" y="625270"/>
                    <a:pt x="1228026" y="381729"/>
                    <a:pt x="928759" y="382245"/>
                  </a:cubicBezTo>
                  <a:close/>
                </a:path>
              </a:pathLst>
            </a:custGeom>
            <a:solidFill>
              <a:schemeClr val="lt1">
                <a:alpha val="470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 layout">
  <p:cSld name="End slide layout">
    <p:bg>
      <p:bgPr>
        <a:solidFill>
          <a:schemeClr val="accent6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p52"/>
          <p:cNvGrpSpPr/>
          <p:nvPr/>
        </p:nvGrpSpPr>
        <p:grpSpPr>
          <a:xfrm rot="-9233215">
            <a:off x="10129411" y="5122363"/>
            <a:ext cx="1606966" cy="1446929"/>
            <a:chOff x="6486650" y="2648852"/>
            <a:chExt cx="2745260" cy="2471860"/>
          </a:xfrm>
        </p:grpSpPr>
        <p:sp>
          <p:nvSpPr>
            <p:cNvPr id="240" name="Google Shape;240;p52"/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/>
              <a:ahLst/>
              <a:cxnLst/>
              <a:rect l="l" t="t" r="r" b="b"/>
              <a:pathLst>
                <a:path w="1919435" h="1914275" extrusionOk="0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solidFill>
              <a:schemeClr val="lt1">
                <a:alpha val="470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1" name="Google Shape;241;p52"/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</p:grpSpPr>
          <p:sp>
            <p:nvSpPr>
              <p:cNvPr id="242" name="Google Shape;242;p52"/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/>
                <a:ahLst/>
                <a:cxnLst/>
                <a:rect l="l" t="t" r="r" b="b"/>
                <a:pathLst>
                  <a:path w="2677922" h="2672762" extrusionOk="0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243;p52"/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/>
                <a:ahLst/>
                <a:cxnLst/>
                <a:rect l="l" t="t" r="r" b="b"/>
                <a:pathLst>
                  <a:path w="1898796" h="1893636" extrusionOk="0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44" name="Google Shape;244;p52"/>
          <p:cNvSpPr/>
          <p:nvPr/>
        </p:nvSpPr>
        <p:spPr>
          <a:xfrm>
            <a:off x="10132589" y="4237994"/>
            <a:ext cx="577306" cy="577307"/>
          </a:xfrm>
          <a:custGeom>
            <a:avLst/>
            <a:gdLst/>
            <a:ahLst/>
            <a:cxnLst/>
            <a:rect l="l" t="t" r="r" b="b"/>
            <a:pathLst>
              <a:path w="1243505" h="1243505" extrusionOk="0">
                <a:moveTo>
                  <a:pt x="686157" y="1016068"/>
                </a:moveTo>
                <a:cubicBezTo>
                  <a:pt x="644363" y="1024840"/>
                  <a:pt x="602053" y="1021743"/>
                  <a:pt x="560258" y="1016068"/>
                </a:cubicBezTo>
                <a:cubicBezTo>
                  <a:pt x="550455" y="1015036"/>
                  <a:pt x="547359" y="1018132"/>
                  <a:pt x="545811" y="1026903"/>
                </a:cubicBezTo>
                <a:cubicBezTo>
                  <a:pt x="542199" y="1047542"/>
                  <a:pt x="537039" y="1068181"/>
                  <a:pt x="533944" y="1088821"/>
                </a:cubicBezTo>
                <a:cubicBezTo>
                  <a:pt x="529816" y="1117715"/>
                  <a:pt x="519496" y="1144030"/>
                  <a:pt x="505565" y="1169829"/>
                </a:cubicBezTo>
                <a:cubicBezTo>
                  <a:pt x="492666" y="1192532"/>
                  <a:pt x="481314" y="1216267"/>
                  <a:pt x="469447" y="1240002"/>
                </a:cubicBezTo>
                <a:cubicBezTo>
                  <a:pt x="465835" y="1247741"/>
                  <a:pt x="461191" y="1249290"/>
                  <a:pt x="452935" y="1246710"/>
                </a:cubicBezTo>
                <a:cubicBezTo>
                  <a:pt x="401853" y="1231230"/>
                  <a:pt x="352836" y="1211107"/>
                  <a:pt x="305366" y="1185824"/>
                </a:cubicBezTo>
                <a:cubicBezTo>
                  <a:pt x="297110" y="1181696"/>
                  <a:pt x="295562" y="1177053"/>
                  <a:pt x="298142" y="1168281"/>
                </a:cubicBezTo>
                <a:cubicBezTo>
                  <a:pt x="310525" y="1132163"/>
                  <a:pt x="321877" y="1095528"/>
                  <a:pt x="333744" y="1059410"/>
                </a:cubicBezTo>
                <a:cubicBezTo>
                  <a:pt x="335808" y="1053734"/>
                  <a:pt x="338904" y="1048574"/>
                  <a:pt x="342000" y="1043415"/>
                </a:cubicBezTo>
                <a:cubicBezTo>
                  <a:pt x="360059" y="1016584"/>
                  <a:pt x="377602" y="989753"/>
                  <a:pt x="395662" y="962922"/>
                </a:cubicBezTo>
                <a:cubicBezTo>
                  <a:pt x="399790" y="956730"/>
                  <a:pt x="399790" y="952603"/>
                  <a:pt x="393598" y="947959"/>
                </a:cubicBezTo>
                <a:cubicBezTo>
                  <a:pt x="356963" y="921644"/>
                  <a:pt x="326005" y="889653"/>
                  <a:pt x="299174" y="853535"/>
                </a:cubicBezTo>
                <a:cubicBezTo>
                  <a:pt x="295046" y="847859"/>
                  <a:pt x="290918" y="847859"/>
                  <a:pt x="285243" y="851471"/>
                </a:cubicBezTo>
                <a:cubicBezTo>
                  <a:pt x="267183" y="863855"/>
                  <a:pt x="248092" y="875206"/>
                  <a:pt x="230549" y="888106"/>
                </a:cubicBezTo>
                <a:cubicBezTo>
                  <a:pt x="205782" y="906681"/>
                  <a:pt x="178435" y="918548"/>
                  <a:pt x="148509" y="926804"/>
                </a:cubicBezTo>
                <a:cubicBezTo>
                  <a:pt x="124774" y="933511"/>
                  <a:pt x="101555" y="941767"/>
                  <a:pt x="78852" y="949507"/>
                </a:cubicBezTo>
                <a:cubicBezTo>
                  <a:pt x="71112" y="952087"/>
                  <a:pt x="66468" y="950539"/>
                  <a:pt x="62340" y="942799"/>
                </a:cubicBezTo>
                <a:cubicBezTo>
                  <a:pt x="36541" y="895329"/>
                  <a:pt x="15902" y="845795"/>
                  <a:pt x="939" y="794198"/>
                </a:cubicBezTo>
                <a:cubicBezTo>
                  <a:pt x="-1125" y="786458"/>
                  <a:pt x="-93" y="782330"/>
                  <a:pt x="7131" y="778718"/>
                </a:cubicBezTo>
                <a:cubicBezTo>
                  <a:pt x="42733" y="760659"/>
                  <a:pt x="77820" y="741052"/>
                  <a:pt x="114454" y="725056"/>
                </a:cubicBezTo>
                <a:cubicBezTo>
                  <a:pt x="137673" y="714737"/>
                  <a:pt x="164504" y="714221"/>
                  <a:pt x="189787" y="708545"/>
                </a:cubicBezTo>
                <a:cubicBezTo>
                  <a:pt x="200106" y="705965"/>
                  <a:pt x="210942" y="704417"/>
                  <a:pt x="221261" y="702354"/>
                </a:cubicBezTo>
                <a:cubicBezTo>
                  <a:pt x="229001" y="700806"/>
                  <a:pt x="233129" y="698226"/>
                  <a:pt x="231581" y="688938"/>
                </a:cubicBezTo>
                <a:cubicBezTo>
                  <a:pt x="229001" y="669847"/>
                  <a:pt x="226937" y="650756"/>
                  <a:pt x="225905" y="631149"/>
                </a:cubicBezTo>
                <a:cubicBezTo>
                  <a:pt x="224873" y="606898"/>
                  <a:pt x="229517" y="583163"/>
                  <a:pt x="231581" y="559428"/>
                </a:cubicBezTo>
                <a:cubicBezTo>
                  <a:pt x="232613" y="549624"/>
                  <a:pt x="229001" y="546528"/>
                  <a:pt x="220745" y="544980"/>
                </a:cubicBezTo>
                <a:cubicBezTo>
                  <a:pt x="204750" y="542401"/>
                  <a:pt x="188755" y="537757"/>
                  <a:pt x="172760" y="535693"/>
                </a:cubicBezTo>
                <a:cubicBezTo>
                  <a:pt x="118582" y="530533"/>
                  <a:pt x="74208" y="502154"/>
                  <a:pt x="27770" y="478419"/>
                </a:cubicBezTo>
                <a:cubicBezTo>
                  <a:pt x="-2157" y="463456"/>
                  <a:pt x="-1125" y="463456"/>
                  <a:pt x="8163" y="431465"/>
                </a:cubicBezTo>
                <a:cubicBezTo>
                  <a:pt x="21062" y="387091"/>
                  <a:pt x="41701" y="345813"/>
                  <a:pt x="62340" y="305051"/>
                </a:cubicBezTo>
                <a:cubicBezTo>
                  <a:pt x="66468" y="296795"/>
                  <a:pt x="71112" y="295247"/>
                  <a:pt x="79884" y="297827"/>
                </a:cubicBezTo>
                <a:cubicBezTo>
                  <a:pt x="116002" y="310211"/>
                  <a:pt x="152636" y="321562"/>
                  <a:pt x="188755" y="333430"/>
                </a:cubicBezTo>
                <a:cubicBezTo>
                  <a:pt x="194430" y="335494"/>
                  <a:pt x="199590" y="338589"/>
                  <a:pt x="204750" y="341685"/>
                </a:cubicBezTo>
                <a:cubicBezTo>
                  <a:pt x="231581" y="359745"/>
                  <a:pt x="258412" y="377288"/>
                  <a:pt x="285243" y="395347"/>
                </a:cubicBezTo>
                <a:cubicBezTo>
                  <a:pt x="291434" y="399475"/>
                  <a:pt x="295562" y="399475"/>
                  <a:pt x="300206" y="393283"/>
                </a:cubicBezTo>
                <a:cubicBezTo>
                  <a:pt x="326521" y="357165"/>
                  <a:pt x="357479" y="326206"/>
                  <a:pt x="393598" y="299891"/>
                </a:cubicBezTo>
                <a:cubicBezTo>
                  <a:pt x="400305" y="294731"/>
                  <a:pt x="399790" y="290604"/>
                  <a:pt x="395662" y="283896"/>
                </a:cubicBezTo>
                <a:cubicBezTo>
                  <a:pt x="381214" y="263257"/>
                  <a:pt x="367799" y="241586"/>
                  <a:pt x="353352" y="220947"/>
                </a:cubicBezTo>
                <a:cubicBezTo>
                  <a:pt x="340452" y="202887"/>
                  <a:pt x="331681" y="183280"/>
                  <a:pt x="325489" y="162125"/>
                </a:cubicBezTo>
                <a:cubicBezTo>
                  <a:pt x="317749" y="135294"/>
                  <a:pt x="308978" y="108980"/>
                  <a:pt x="299690" y="82665"/>
                </a:cubicBezTo>
                <a:cubicBezTo>
                  <a:pt x="296078" y="72345"/>
                  <a:pt x="297626" y="66669"/>
                  <a:pt x="307946" y="61510"/>
                </a:cubicBezTo>
                <a:cubicBezTo>
                  <a:pt x="353867" y="37259"/>
                  <a:pt x="401853" y="17136"/>
                  <a:pt x="451903" y="2172"/>
                </a:cubicBezTo>
                <a:cubicBezTo>
                  <a:pt x="461191" y="-408"/>
                  <a:pt x="465835" y="624"/>
                  <a:pt x="470478" y="9396"/>
                </a:cubicBezTo>
                <a:cubicBezTo>
                  <a:pt x="487506" y="43451"/>
                  <a:pt x="505565" y="77505"/>
                  <a:pt x="522076" y="111559"/>
                </a:cubicBezTo>
                <a:cubicBezTo>
                  <a:pt x="531880" y="132199"/>
                  <a:pt x="532396" y="155934"/>
                  <a:pt x="537555" y="177605"/>
                </a:cubicBezTo>
                <a:cubicBezTo>
                  <a:pt x="541167" y="192568"/>
                  <a:pt x="543747" y="208047"/>
                  <a:pt x="546843" y="223011"/>
                </a:cubicBezTo>
                <a:cubicBezTo>
                  <a:pt x="548391" y="230234"/>
                  <a:pt x="550971" y="232814"/>
                  <a:pt x="559227" y="231782"/>
                </a:cubicBezTo>
                <a:cubicBezTo>
                  <a:pt x="602569" y="225590"/>
                  <a:pt x="645395" y="225074"/>
                  <a:pt x="688737" y="231782"/>
                </a:cubicBezTo>
                <a:cubicBezTo>
                  <a:pt x="699056" y="233330"/>
                  <a:pt x="702152" y="229718"/>
                  <a:pt x="704216" y="220431"/>
                </a:cubicBezTo>
                <a:cubicBezTo>
                  <a:pt x="707828" y="199276"/>
                  <a:pt x="713504" y="178636"/>
                  <a:pt x="716600" y="156966"/>
                </a:cubicBezTo>
                <a:cubicBezTo>
                  <a:pt x="720727" y="129103"/>
                  <a:pt x="730531" y="103820"/>
                  <a:pt x="743430" y="79569"/>
                </a:cubicBezTo>
                <a:cubicBezTo>
                  <a:pt x="756330" y="56350"/>
                  <a:pt x="768197" y="32099"/>
                  <a:pt x="780065" y="8364"/>
                </a:cubicBezTo>
                <a:cubicBezTo>
                  <a:pt x="784193" y="108"/>
                  <a:pt x="788320" y="-1440"/>
                  <a:pt x="797092" y="1140"/>
                </a:cubicBezTo>
                <a:cubicBezTo>
                  <a:pt x="848174" y="16620"/>
                  <a:pt x="897192" y="36743"/>
                  <a:pt x="944146" y="62542"/>
                </a:cubicBezTo>
                <a:cubicBezTo>
                  <a:pt x="951885" y="66669"/>
                  <a:pt x="953949" y="70797"/>
                  <a:pt x="950853" y="79053"/>
                </a:cubicBezTo>
                <a:cubicBezTo>
                  <a:pt x="938470" y="115687"/>
                  <a:pt x="927118" y="152838"/>
                  <a:pt x="914735" y="189472"/>
                </a:cubicBezTo>
                <a:cubicBezTo>
                  <a:pt x="912671" y="195148"/>
                  <a:pt x="909575" y="200308"/>
                  <a:pt x="906479" y="205467"/>
                </a:cubicBezTo>
                <a:cubicBezTo>
                  <a:pt x="888936" y="231782"/>
                  <a:pt x="871393" y="258613"/>
                  <a:pt x="853334" y="284928"/>
                </a:cubicBezTo>
                <a:cubicBezTo>
                  <a:pt x="848690" y="291635"/>
                  <a:pt x="849206" y="296279"/>
                  <a:pt x="855398" y="300923"/>
                </a:cubicBezTo>
                <a:cubicBezTo>
                  <a:pt x="891516" y="327238"/>
                  <a:pt x="922475" y="358713"/>
                  <a:pt x="948789" y="394315"/>
                </a:cubicBezTo>
                <a:cubicBezTo>
                  <a:pt x="953433" y="401023"/>
                  <a:pt x="957561" y="400507"/>
                  <a:pt x="963753" y="396379"/>
                </a:cubicBezTo>
                <a:cubicBezTo>
                  <a:pt x="981296" y="384511"/>
                  <a:pt x="999355" y="373676"/>
                  <a:pt x="1015866" y="360777"/>
                </a:cubicBezTo>
                <a:cubicBezTo>
                  <a:pt x="1041149" y="341685"/>
                  <a:pt x="1069528" y="329302"/>
                  <a:pt x="1099971" y="320530"/>
                </a:cubicBezTo>
                <a:cubicBezTo>
                  <a:pt x="1123190" y="314339"/>
                  <a:pt x="1145893" y="306083"/>
                  <a:pt x="1168596" y="298343"/>
                </a:cubicBezTo>
                <a:cubicBezTo>
                  <a:pt x="1177368" y="295247"/>
                  <a:pt x="1181495" y="297311"/>
                  <a:pt x="1186139" y="305567"/>
                </a:cubicBezTo>
                <a:cubicBezTo>
                  <a:pt x="1211422" y="352521"/>
                  <a:pt x="1232061" y="401539"/>
                  <a:pt x="1247024" y="453136"/>
                </a:cubicBezTo>
                <a:cubicBezTo>
                  <a:pt x="1249604" y="461392"/>
                  <a:pt x="1247540" y="465520"/>
                  <a:pt x="1240317" y="469648"/>
                </a:cubicBezTo>
                <a:cubicBezTo>
                  <a:pt x="1205230" y="487191"/>
                  <a:pt x="1171176" y="506282"/>
                  <a:pt x="1135573" y="522277"/>
                </a:cubicBezTo>
                <a:cubicBezTo>
                  <a:pt x="1111838" y="533113"/>
                  <a:pt x="1084492" y="533629"/>
                  <a:pt x="1059209" y="539821"/>
                </a:cubicBezTo>
                <a:cubicBezTo>
                  <a:pt x="1053017" y="541369"/>
                  <a:pt x="1046309" y="542401"/>
                  <a:pt x="1040117" y="543433"/>
                </a:cubicBezTo>
                <a:cubicBezTo>
                  <a:pt x="1015866" y="548592"/>
                  <a:pt x="1014318" y="548592"/>
                  <a:pt x="1017930" y="572843"/>
                </a:cubicBezTo>
                <a:cubicBezTo>
                  <a:pt x="1024122" y="611541"/>
                  <a:pt x="1021542" y="649724"/>
                  <a:pt x="1016383" y="688422"/>
                </a:cubicBezTo>
                <a:cubicBezTo>
                  <a:pt x="1014835" y="699258"/>
                  <a:pt x="1019478" y="701837"/>
                  <a:pt x="1028250" y="703386"/>
                </a:cubicBezTo>
                <a:cubicBezTo>
                  <a:pt x="1058177" y="709061"/>
                  <a:pt x="1088103" y="715253"/>
                  <a:pt x="1118030" y="720929"/>
                </a:cubicBezTo>
                <a:cubicBezTo>
                  <a:pt x="1126802" y="722477"/>
                  <a:pt x="1134541" y="725572"/>
                  <a:pt x="1142281" y="729184"/>
                </a:cubicBezTo>
                <a:cubicBezTo>
                  <a:pt x="1173756" y="745696"/>
                  <a:pt x="1205746" y="762207"/>
                  <a:pt x="1237737" y="777686"/>
                </a:cubicBezTo>
                <a:cubicBezTo>
                  <a:pt x="1247024" y="782330"/>
                  <a:pt x="1249604" y="786974"/>
                  <a:pt x="1246508" y="797809"/>
                </a:cubicBezTo>
                <a:cubicBezTo>
                  <a:pt x="1231545" y="847859"/>
                  <a:pt x="1211422" y="895329"/>
                  <a:pt x="1186655" y="941767"/>
                </a:cubicBezTo>
                <a:cubicBezTo>
                  <a:pt x="1182011" y="950539"/>
                  <a:pt x="1177368" y="953634"/>
                  <a:pt x="1167564" y="950023"/>
                </a:cubicBezTo>
                <a:cubicBezTo>
                  <a:pt x="1132477" y="938155"/>
                  <a:pt x="1097391" y="926804"/>
                  <a:pt x="1062304" y="915452"/>
                </a:cubicBezTo>
                <a:cubicBezTo>
                  <a:pt x="1055081" y="913388"/>
                  <a:pt x="1048889" y="909776"/>
                  <a:pt x="1042697" y="905649"/>
                </a:cubicBezTo>
                <a:cubicBezTo>
                  <a:pt x="1016383" y="888106"/>
                  <a:pt x="989552" y="870562"/>
                  <a:pt x="963237" y="852503"/>
                </a:cubicBezTo>
                <a:cubicBezTo>
                  <a:pt x="956529" y="847859"/>
                  <a:pt x="952401" y="848375"/>
                  <a:pt x="947241" y="855083"/>
                </a:cubicBezTo>
                <a:cubicBezTo>
                  <a:pt x="921443" y="890169"/>
                  <a:pt x="891000" y="921128"/>
                  <a:pt x="855914" y="946927"/>
                </a:cubicBezTo>
                <a:cubicBezTo>
                  <a:pt x="847658" y="953119"/>
                  <a:pt x="848174" y="958278"/>
                  <a:pt x="853850" y="966018"/>
                </a:cubicBezTo>
                <a:cubicBezTo>
                  <a:pt x="866749" y="984077"/>
                  <a:pt x="877584" y="1002652"/>
                  <a:pt x="890484" y="1020711"/>
                </a:cubicBezTo>
                <a:cubicBezTo>
                  <a:pt x="906479" y="1042899"/>
                  <a:pt x="917831" y="1067149"/>
                  <a:pt x="925054" y="1093464"/>
                </a:cubicBezTo>
                <a:cubicBezTo>
                  <a:pt x="932278" y="1119263"/>
                  <a:pt x="941050" y="1144030"/>
                  <a:pt x="949821" y="1169313"/>
                </a:cubicBezTo>
                <a:cubicBezTo>
                  <a:pt x="952401" y="1177053"/>
                  <a:pt x="950853" y="1181696"/>
                  <a:pt x="943114" y="1185824"/>
                </a:cubicBezTo>
                <a:cubicBezTo>
                  <a:pt x="895644" y="1211623"/>
                  <a:pt x="846110" y="1232262"/>
                  <a:pt x="794512" y="1247226"/>
                </a:cubicBezTo>
                <a:cubicBezTo>
                  <a:pt x="786773" y="1249290"/>
                  <a:pt x="782645" y="1248258"/>
                  <a:pt x="779033" y="1241034"/>
                </a:cubicBezTo>
                <a:cubicBezTo>
                  <a:pt x="760974" y="1205432"/>
                  <a:pt x="742399" y="1169829"/>
                  <a:pt x="724855" y="1134226"/>
                </a:cubicBezTo>
                <a:cubicBezTo>
                  <a:pt x="720211" y="1125455"/>
                  <a:pt x="720211" y="1115136"/>
                  <a:pt x="718148" y="1105332"/>
                </a:cubicBezTo>
                <a:cubicBezTo>
                  <a:pt x="712988" y="1080565"/>
                  <a:pt x="708344" y="1055798"/>
                  <a:pt x="703184" y="1031031"/>
                </a:cubicBezTo>
                <a:cubicBezTo>
                  <a:pt x="700604" y="1015552"/>
                  <a:pt x="701120" y="1015552"/>
                  <a:pt x="686157" y="1016068"/>
                </a:cubicBezTo>
                <a:close/>
                <a:moveTo>
                  <a:pt x="624240" y="791102"/>
                </a:moveTo>
                <a:cubicBezTo>
                  <a:pt x="720211" y="788522"/>
                  <a:pt x="791416" y="716801"/>
                  <a:pt x="790900" y="623925"/>
                </a:cubicBezTo>
                <a:cubicBezTo>
                  <a:pt x="790384" y="528985"/>
                  <a:pt x="717632" y="457780"/>
                  <a:pt x="624240" y="458296"/>
                </a:cubicBezTo>
                <a:cubicBezTo>
                  <a:pt x="530332" y="458296"/>
                  <a:pt x="458095" y="530533"/>
                  <a:pt x="458095" y="624441"/>
                </a:cubicBezTo>
                <a:cubicBezTo>
                  <a:pt x="458095" y="718349"/>
                  <a:pt x="530848" y="788522"/>
                  <a:pt x="624240" y="791102"/>
                </a:cubicBezTo>
                <a:close/>
              </a:path>
            </a:pathLst>
          </a:custGeom>
          <a:solidFill>
            <a:schemeClr val="lt1">
              <a:alpha val="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5" name="Google Shape;245;p52"/>
          <p:cNvGrpSpPr/>
          <p:nvPr/>
        </p:nvGrpSpPr>
        <p:grpSpPr>
          <a:xfrm rot="2159485">
            <a:off x="10055501" y="2964359"/>
            <a:ext cx="1639387" cy="985059"/>
            <a:chOff x="2753518" y="3556278"/>
            <a:chExt cx="2028524" cy="1218879"/>
          </a:xfrm>
        </p:grpSpPr>
        <p:sp>
          <p:nvSpPr>
            <p:cNvPr id="246" name="Google Shape;246;p52"/>
            <p:cNvSpPr/>
            <p:nvPr/>
          </p:nvSpPr>
          <p:spPr>
            <a:xfrm>
              <a:off x="2753518" y="3683131"/>
              <a:ext cx="796648" cy="799367"/>
            </a:xfrm>
            <a:custGeom>
              <a:avLst/>
              <a:gdLst/>
              <a:ahLst/>
              <a:cxnLst/>
              <a:rect l="l" t="t" r="r" b="b"/>
              <a:pathLst>
                <a:path w="1511813" h="1516973" extrusionOk="0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solidFill>
              <a:schemeClr val="lt1">
                <a:alpha val="470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7" name="Google Shape;247;p52"/>
            <p:cNvGrpSpPr/>
            <p:nvPr/>
          </p:nvGrpSpPr>
          <p:grpSpPr>
            <a:xfrm>
              <a:off x="3563163" y="3556278"/>
              <a:ext cx="1218879" cy="1218879"/>
              <a:chOff x="3264582" y="1870309"/>
              <a:chExt cx="1774962" cy="1774962"/>
            </a:xfrm>
          </p:grpSpPr>
          <p:sp>
            <p:nvSpPr>
              <p:cNvPr id="248" name="Google Shape;248;p52"/>
              <p:cNvSpPr/>
              <p:nvPr/>
            </p:nvSpPr>
            <p:spPr>
              <a:xfrm>
                <a:off x="3264582" y="1870309"/>
                <a:ext cx="1774962" cy="1774962"/>
              </a:xfrm>
              <a:custGeom>
                <a:avLst/>
                <a:gdLst/>
                <a:ahLst/>
                <a:cxnLst/>
                <a:rect l="l" t="t" r="r" b="b"/>
                <a:pathLst>
                  <a:path w="1774962" h="1774962" extrusionOk="0">
                    <a:moveTo>
                      <a:pt x="894776" y="1775736"/>
                    </a:moveTo>
                    <a:cubicBezTo>
                      <a:pt x="880845" y="1775736"/>
                      <a:pt x="866397" y="1775736"/>
                      <a:pt x="852466" y="1775736"/>
                    </a:cubicBezTo>
                    <a:cubicBezTo>
                      <a:pt x="844726" y="1775736"/>
                      <a:pt x="840599" y="1772640"/>
                      <a:pt x="839567" y="1764901"/>
                    </a:cubicBezTo>
                    <a:cubicBezTo>
                      <a:pt x="833375" y="1731878"/>
                      <a:pt x="826151" y="1699371"/>
                      <a:pt x="819960" y="1666349"/>
                    </a:cubicBezTo>
                    <a:cubicBezTo>
                      <a:pt x="817896" y="1656545"/>
                      <a:pt x="820992" y="1646742"/>
                      <a:pt x="822024" y="1636938"/>
                    </a:cubicBezTo>
                    <a:cubicBezTo>
                      <a:pt x="823056" y="1628682"/>
                      <a:pt x="820992" y="1624555"/>
                      <a:pt x="811704" y="1623523"/>
                    </a:cubicBezTo>
                    <a:cubicBezTo>
                      <a:pt x="772490" y="1619395"/>
                      <a:pt x="733275" y="1612171"/>
                      <a:pt x="695093" y="1601852"/>
                    </a:cubicBezTo>
                    <a:cubicBezTo>
                      <a:pt x="686837" y="1599788"/>
                      <a:pt x="682194" y="1602368"/>
                      <a:pt x="680130" y="1610623"/>
                    </a:cubicBezTo>
                    <a:cubicBezTo>
                      <a:pt x="669294" y="1655513"/>
                      <a:pt x="636788" y="1688020"/>
                      <a:pt x="615116" y="1727234"/>
                    </a:cubicBezTo>
                    <a:cubicBezTo>
                      <a:pt x="612537" y="1731878"/>
                      <a:pt x="608409" y="1731878"/>
                      <a:pt x="603765" y="1730330"/>
                    </a:cubicBezTo>
                    <a:cubicBezTo>
                      <a:pt x="572807" y="1720011"/>
                      <a:pt x="542364" y="1707627"/>
                      <a:pt x="512953" y="1694212"/>
                    </a:cubicBezTo>
                    <a:cubicBezTo>
                      <a:pt x="506761" y="1691632"/>
                      <a:pt x="506245" y="1686988"/>
                      <a:pt x="507277" y="1681828"/>
                    </a:cubicBezTo>
                    <a:cubicBezTo>
                      <a:pt x="513985" y="1648806"/>
                      <a:pt x="519661" y="1615783"/>
                      <a:pt x="527400" y="1583277"/>
                    </a:cubicBezTo>
                    <a:cubicBezTo>
                      <a:pt x="529980" y="1572441"/>
                      <a:pt x="536172" y="1562637"/>
                      <a:pt x="541848" y="1552834"/>
                    </a:cubicBezTo>
                    <a:cubicBezTo>
                      <a:pt x="545460" y="1546642"/>
                      <a:pt x="544428" y="1543030"/>
                      <a:pt x="537720" y="1539418"/>
                    </a:cubicBezTo>
                    <a:cubicBezTo>
                      <a:pt x="501601" y="1520327"/>
                      <a:pt x="467547" y="1497624"/>
                      <a:pt x="435041" y="1472857"/>
                    </a:cubicBezTo>
                    <a:cubicBezTo>
                      <a:pt x="429365" y="1468214"/>
                      <a:pt x="425237" y="1468214"/>
                      <a:pt x="420593" y="1474921"/>
                    </a:cubicBezTo>
                    <a:cubicBezTo>
                      <a:pt x="393762" y="1512588"/>
                      <a:pt x="350936" y="1531163"/>
                      <a:pt x="315334" y="1559026"/>
                    </a:cubicBezTo>
                    <a:cubicBezTo>
                      <a:pt x="310690" y="1562637"/>
                      <a:pt x="307078" y="1561090"/>
                      <a:pt x="302950" y="1557478"/>
                    </a:cubicBezTo>
                    <a:cubicBezTo>
                      <a:pt x="278699" y="1536323"/>
                      <a:pt x="255996" y="1513104"/>
                      <a:pt x="233809" y="1490401"/>
                    </a:cubicBezTo>
                    <a:cubicBezTo>
                      <a:pt x="229682" y="1485757"/>
                      <a:pt x="229165" y="1482145"/>
                      <a:pt x="232777" y="1476985"/>
                    </a:cubicBezTo>
                    <a:cubicBezTo>
                      <a:pt x="251352" y="1449122"/>
                      <a:pt x="269928" y="1421260"/>
                      <a:pt x="289019" y="1393397"/>
                    </a:cubicBezTo>
                    <a:cubicBezTo>
                      <a:pt x="295210" y="1384625"/>
                      <a:pt x="304498" y="1378949"/>
                      <a:pt x="312754" y="1371726"/>
                    </a:cubicBezTo>
                    <a:cubicBezTo>
                      <a:pt x="318946" y="1366566"/>
                      <a:pt x="319978" y="1361922"/>
                      <a:pt x="314818" y="1355731"/>
                    </a:cubicBezTo>
                    <a:cubicBezTo>
                      <a:pt x="289535" y="1324256"/>
                      <a:pt x="266316" y="1291233"/>
                      <a:pt x="246193" y="1255631"/>
                    </a:cubicBezTo>
                    <a:cubicBezTo>
                      <a:pt x="241549" y="1247375"/>
                      <a:pt x="236905" y="1248923"/>
                      <a:pt x="230713" y="1253051"/>
                    </a:cubicBezTo>
                    <a:cubicBezTo>
                      <a:pt x="191499" y="1277302"/>
                      <a:pt x="145577" y="1277818"/>
                      <a:pt x="102751" y="1289685"/>
                    </a:cubicBezTo>
                    <a:cubicBezTo>
                      <a:pt x="97075" y="1291233"/>
                      <a:pt x="93979" y="1288137"/>
                      <a:pt x="91916" y="1282978"/>
                    </a:cubicBezTo>
                    <a:cubicBezTo>
                      <a:pt x="77984" y="1254083"/>
                      <a:pt x="65085" y="1224156"/>
                      <a:pt x="53733" y="1194230"/>
                    </a:cubicBezTo>
                    <a:cubicBezTo>
                      <a:pt x="51669" y="1188038"/>
                      <a:pt x="53217" y="1184426"/>
                      <a:pt x="58377" y="1181330"/>
                    </a:cubicBezTo>
                    <a:cubicBezTo>
                      <a:pt x="86240" y="1162755"/>
                      <a:pt x="113587" y="1143664"/>
                      <a:pt x="142481" y="1125605"/>
                    </a:cubicBezTo>
                    <a:cubicBezTo>
                      <a:pt x="151769" y="1119929"/>
                      <a:pt x="163120" y="1117349"/>
                      <a:pt x="173956" y="1114253"/>
                    </a:cubicBezTo>
                    <a:cubicBezTo>
                      <a:pt x="180664" y="1112189"/>
                      <a:pt x="182727" y="1109093"/>
                      <a:pt x="180664" y="1101870"/>
                    </a:cubicBezTo>
                    <a:cubicBezTo>
                      <a:pt x="168796" y="1062139"/>
                      <a:pt x="160541" y="1021893"/>
                      <a:pt x="154865" y="981131"/>
                    </a:cubicBezTo>
                    <a:cubicBezTo>
                      <a:pt x="153833" y="974423"/>
                      <a:pt x="150737" y="972359"/>
                      <a:pt x="144029" y="973391"/>
                    </a:cubicBezTo>
                    <a:cubicBezTo>
                      <a:pt x="98107" y="981131"/>
                      <a:pt x="54765" y="963588"/>
                      <a:pt x="10391" y="958428"/>
                    </a:cubicBezTo>
                    <a:cubicBezTo>
                      <a:pt x="4715" y="957912"/>
                      <a:pt x="2652" y="954300"/>
                      <a:pt x="2135" y="948624"/>
                    </a:cubicBezTo>
                    <a:cubicBezTo>
                      <a:pt x="-960" y="916118"/>
                      <a:pt x="72" y="883611"/>
                      <a:pt x="588" y="850589"/>
                    </a:cubicBezTo>
                    <a:cubicBezTo>
                      <a:pt x="588" y="844397"/>
                      <a:pt x="4715" y="841817"/>
                      <a:pt x="10391" y="840785"/>
                    </a:cubicBezTo>
                    <a:cubicBezTo>
                      <a:pt x="43930" y="834077"/>
                      <a:pt x="76952" y="827370"/>
                      <a:pt x="110491" y="820662"/>
                    </a:cubicBezTo>
                    <a:cubicBezTo>
                      <a:pt x="120294" y="818598"/>
                      <a:pt x="130098" y="821694"/>
                      <a:pt x="139901" y="822726"/>
                    </a:cubicBezTo>
                    <a:cubicBezTo>
                      <a:pt x="148157" y="823758"/>
                      <a:pt x="152285" y="820662"/>
                      <a:pt x="153317" y="811890"/>
                    </a:cubicBezTo>
                    <a:cubicBezTo>
                      <a:pt x="157445" y="773192"/>
                      <a:pt x="164668" y="734494"/>
                      <a:pt x="174472" y="696827"/>
                    </a:cubicBezTo>
                    <a:cubicBezTo>
                      <a:pt x="177052" y="687024"/>
                      <a:pt x="173440" y="682380"/>
                      <a:pt x="164152" y="680316"/>
                    </a:cubicBezTo>
                    <a:cubicBezTo>
                      <a:pt x="120294" y="668965"/>
                      <a:pt x="87272" y="636974"/>
                      <a:pt x="49090" y="615819"/>
                    </a:cubicBezTo>
                    <a:cubicBezTo>
                      <a:pt x="44961" y="613755"/>
                      <a:pt x="44961" y="610143"/>
                      <a:pt x="45993" y="606015"/>
                    </a:cubicBezTo>
                    <a:cubicBezTo>
                      <a:pt x="56313" y="574541"/>
                      <a:pt x="69212" y="544098"/>
                      <a:pt x="82628" y="513655"/>
                    </a:cubicBezTo>
                    <a:cubicBezTo>
                      <a:pt x="85208" y="507980"/>
                      <a:pt x="89336" y="506948"/>
                      <a:pt x="93979" y="508496"/>
                    </a:cubicBezTo>
                    <a:cubicBezTo>
                      <a:pt x="137322" y="519847"/>
                      <a:pt x="183760" y="518815"/>
                      <a:pt x="224006" y="543066"/>
                    </a:cubicBezTo>
                    <a:cubicBezTo>
                      <a:pt x="230713" y="547194"/>
                      <a:pt x="233809" y="544614"/>
                      <a:pt x="236905" y="538938"/>
                    </a:cubicBezTo>
                    <a:cubicBezTo>
                      <a:pt x="255996" y="503336"/>
                      <a:pt x="278183" y="469281"/>
                      <a:pt x="302434" y="437291"/>
                    </a:cubicBezTo>
                    <a:cubicBezTo>
                      <a:pt x="305530" y="433163"/>
                      <a:pt x="310690" y="428519"/>
                      <a:pt x="302950" y="423359"/>
                    </a:cubicBezTo>
                    <a:cubicBezTo>
                      <a:pt x="273540" y="404268"/>
                      <a:pt x="258576" y="373826"/>
                      <a:pt x="238453" y="346995"/>
                    </a:cubicBezTo>
                    <a:cubicBezTo>
                      <a:pt x="234841" y="342351"/>
                      <a:pt x="232262" y="337707"/>
                      <a:pt x="228650" y="333063"/>
                    </a:cubicBezTo>
                    <a:cubicBezTo>
                      <a:pt x="212654" y="310360"/>
                      <a:pt x="212138" y="309844"/>
                      <a:pt x="230713" y="290237"/>
                    </a:cubicBezTo>
                    <a:cubicBezTo>
                      <a:pt x="248257" y="271662"/>
                      <a:pt x="266316" y="254119"/>
                      <a:pt x="283859" y="236060"/>
                    </a:cubicBezTo>
                    <a:cubicBezTo>
                      <a:pt x="289535" y="230384"/>
                      <a:pt x="294179" y="229868"/>
                      <a:pt x="300370" y="234512"/>
                    </a:cubicBezTo>
                    <a:cubicBezTo>
                      <a:pt x="327201" y="252571"/>
                      <a:pt x="354032" y="270114"/>
                      <a:pt x="380863" y="288173"/>
                    </a:cubicBezTo>
                    <a:cubicBezTo>
                      <a:pt x="390150" y="294365"/>
                      <a:pt x="396342" y="303137"/>
                      <a:pt x="403050" y="311392"/>
                    </a:cubicBezTo>
                    <a:cubicBezTo>
                      <a:pt x="408726" y="319132"/>
                      <a:pt x="413885" y="320680"/>
                      <a:pt x="422141" y="313972"/>
                    </a:cubicBezTo>
                    <a:cubicBezTo>
                      <a:pt x="452584" y="288689"/>
                      <a:pt x="485606" y="266502"/>
                      <a:pt x="519661" y="246895"/>
                    </a:cubicBezTo>
                    <a:cubicBezTo>
                      <a:pt x="524820" y="243799"/>
                      <a:pt x="529464" y="240703"/>
                      <a:pt x="524820" y="233996"/>
                    </a:cubicBezTo>
                    <a:cubicBezTo>
                      <a:pt x="502633" y="202005"/>
                      <a:pt x="501086" y="163823"/>
                      <a:pt x="492314" y="127704"/>
                    </a:cubicBezTo>
                    <a:cubicBezTo>
                      <a:pt x="484574" y="96230"/>
                      <a:pt x="485606" y="96746"/>
                      <a:pt x="514501" y="82298"/>
                    </a:cubicBezTo>
                    <a:cubicBezTo>
                      <a:pt x="535140" y="71979"/>
                      <a:pt x="557327" y="64239"/>
                      <a:pt x="578482" y="55468"/>
                    </a:cubicBezTo>
                    <a:cubicBezTo>
                      <a:pt x="586222" y="52372"/>
                      <a:pt x="590866" y="52888"/>
                      <a:pt x="595509" y="60111"/>
                    </a:cubicBezTo>
                    <a:cubicBezTo>
                      <a:pt x="613053" y="86942"/>
                      <a:pt x="630596" y="113257"/>
                      <a:pt x="648655" y="139572"/>
                    </a:cubicBezTo>
                    <a:cubicBezTo>
                      <a:pt x="655363" y="149375"/>
                      <a:pt x="657427" y="160727"/>
                      <a:pt x="661039" y="172078"/>
                    </a:cubicBezTo>
                    <a:cubicBezTo>
                      <a:pt x="663618" y="180334"/>
                      <a:pt x="667230" y="182914"/>
                      <a:pt x="675486" y="180334"/>
                    </a:cubicBezTo>
                    <a:cubicBezTo>
                      <a:pt x="713668" y="168983"/>
                      <a:pt x="752882" y="160727"/>
                      <a:pt x="792613" y="155567"/>
                    </a:cubicBezTo>
                    <a:cubicBezTo>
                      <a:pt x="800352" y="154535"/>
                      <a:pt x="802932" y="151439"/>
                      <a:pt x="801900" y="143700"/>
                    </a:cubicBezTo>
                    <a:cubicBezTo>
                      <a:pt x="795193" y="98294"/>
                      <a:pt x="811704" y="55468"/>
                      <a:pt x="816864" y="11094"/>
                    </a:cubicBezTo>
                    <a:cubicBezTo>
                      <a:pt x="817380" y="5934"/>
                      <a:pt x="820476" y="2838"/>
                      <a:pt x="826151" y="2322"/>
                    </a:cubicBezTo>
                    <a:cubicBezTo>
                      <a:pt x="859174" y="-1290"/>
                      <a:pt x="892196" y="258"/>
                      <a:pt x="925219" y="774"/>
                    </a:cubicBezTo>
                    <a:cubicBezTo>
                      <a:pt x="930895" y="774"/>
                      <a:pt x="933475" y="4902"/>
                      <a:pt x="934507" y="10062"/>
                    </a:cubicBezTo>
                    <a:cubicBezTo>
                      <a:pt x="941214" y="43600"/>
                      <a:pt x="948438" y="77139"/>
                      <a:pt x="954114" y="111193"/>
                    </a:cubicBezTo>
                    <a:cubicBezTo>
                      <a:pt x="955662" y="120481"/>
                      <a:pt x="953082" y="130800"/>
                      <a:pt x="952050" y="140604"/>
                    </a:cubicBezTo>
                    <a:cubicBezTo>
                      <a:pt x="951018" y="148343"/>
                      <a:pt x="954114" y="151955"/>
                      <a:pt x="962369" y="152987"/>
                    </a:cubicBezTo>
                    <a:cubicBezTo>
                      <a:pt x="1001584" y="157115"/>
                      <a:pt x="1040798" y="164339"/>
                      <a:pt x="1078980" y="174658"/>
                    </a:cubicBezTo>
                    <a:cubicBezTo>
                      <a:pt x="1085172" y="176206"/>
                      <a:pt x="1091364" y="176722"/>
                      <a:pt x="1093428" y="168467"/>
                    </a:cubicBezTo>
                    <a:cubicBezTo>
                      <a:pt x="1101683" y="130284"/>
                      <a:pt x="1127482" y="101390"/>
                      <a:pt x="1147089" y="69399"/>
                    </a:cubicBezTo>
                    <a:cubicBezTo>
                      <a:pt x="1162569" y="43084"/>
                      <a:pt x="1163601" y="43600"/>
                      <a:pt x="1192495" y="54436"/>
                    </a:cubicBezTo>
                    <a:cubicBezTo>
                      <a:pt x="1214682" y="62691"/>
                      <a:pt x="1236353" y="71979"/>
                      <a:pt x="1258024" y="81266"/>
                    </a:cubicBezTo>
                    <a:cubicBezTo>
                      <a:pt x="1265764" y="84362"/>
                      <a:pt x="1268860" y="88490"/>
                      <a:pt x="1267312" y="96746"/>
                    </a:cubicBezTo>
                    <a:cubicBezTo>
                      <a:pt x="1260604" y="128736"/>
                      <a:pt x="1254928" y="160727"/>
                      <a:pt x="1247705" y="192718"/>
                    </a:cubicBezTo>
                    <a:cubicBezTo>
                      <a:pt x="1245125" y="203553"/>
                      <a:pt x="1238417" y="213873"/>
                      <a:pt x="1233258" y="224192"/>
                    </a:cubicBezTo>
                    <a:cubicBezTo>
                      <a:pt x="1229646" y="230384"/>
                      <a:pt x="1230678" y="233996"/>
                      <a:pt x="1237385" y="237608"/>
                    </a:cubicBezTo>
                    <a:cubicBezTo>
                      <a:pt x="1273504" y="256699"/>
                      <a:pt x="1307558" y="279402"/>
                      <a:pt x="1340065" y="304169"/>
                    </a:cubicBezTo>
                    <a:cubicBezTo>
                      <a:pt x="1345741" y="308812"/>
                      <a:pt x="1349868" y="309328"/>
                      <a:pt x="1354512" y="302621"/>
                    </a:cubicBezTo>
                    <a:cubicBezTo>
                      <a:pt x="1381343" y="264954"/>
                      <a:pt x="1424169" y="246379"/>
                      <a:pt x="1459771" y="218516"/>
                    </a:cubicBezTo>
                    <a:cubicBezTo>
                      <a:pt x="1464415" y="214905"/>
                      <a:pt x="1468027" y="216452"/>
                      <a:pt x="1472155" y="220064"/>
                    </a:cubicBezTo>
                    <a:cubicBezTo>
                      <a:pt x="1496406" y="241219"/>
                      <a:pt x="1519109" y="264438"/>
                      <a:pt x="1541296" y="287657"/>
                    </a:cubicBezTo>
                    <a:cubicBezTo>
                      <a:pt x="1545424" y="292301"/>
                      <a:pt x="1545940" y="296429"/>
                      <a:pt x="1542328" y="301073"/>
                    </a:cubicBezTo>
                    <a:cubicBezTo>
                      <a:pt x="1523237" y="329452"/>
                      <a:pt x="1505177" y="357830"/>
                      <a:pt x="1485570" y="385693"/>
                    </a:cubicBezTo>
                    <a:cubicBezTo>
                      <a:pt x="1479895" y="393949"/>
                      <a:pt x="1470607" y="400140"/>
                      <a:pt x="1462868" y="406332"/>
                    </a:cubicBezTo>
                    <a:cubicBezTo>
                      <a:pt x="1456676" y="411492"/>
                      <a:pt x="1455644" y="416136"/>
                      <a:pt x="1460803" y="422327"/>
                    </a:cubicBezTo>
                    <a:cubicBezTo>
                      <a:pt x="1486086" y="453802"/>
                      <a:pt x="1509305" y="487341"/>
                      <a:pt x="1529428" y="522427"/>
                    </a:cubicBezTo>
                    <a:cubicBezTo>
                      <a:pt x="1534072" y="530167"/>
                      <a:pt x="1538716" y="529135"/>
                      <a:pt x="1544908" y="525007"/>
                    </a:cubicBezTo>
                    <a:cubicBezTo>
                      <a:pt x="1584122" y="500756"/>
                      <a:pt x="1630044" y="500240"/>
                      <a:pt x="1672870" y="488373"/>
                    </a:cubicBezTo>
                    <a:cubicBezTo>
                      <a:pt x="1678546" y="486825"/>
                      <a:pt x="1681642" y="489921"/>
                      <a:pt x="1683706" y="495080"/>
                    </a:cubicBezTo>
                    <a:cubicBezTo>
                      <a:pt x="1697637" y="523975"/>
                      <a:pt x="1710537" y="553902"/>
                      <a:pt x="1721888" y="583828"/>
                    </a:cubicBezTo>
                    <a:cubicBezTo>
                      <a:pt x="1723952" y="590020"/>
                      <a:pt x="1722404" y="593632"/>
                      <a:pt x="1717244" y="596728"/>
                    </a:cubicBezTo>
                    <a:cubicBezTo>
                      <a:pt x="1689381" y="615303"/>
                      <a:pt x="1662035" y="634394"/>
                      <a:pt x="1633140" y="652453"/>
                    </a:cubicBezTo>
                    <a:cubicBezTo>
                      <a:pt x="1623852" y="658129"/>
                      <a:pt x="1612501" y="660709"/>
                      <a:pt x="1601665" y="663805"/>
                    </a:cubicBezTo>
                    <a:cubicBezTo>
                      <a:pt x="1594958" y="665869"/>
                      <a:pt x="1592894" y="668965"/>
                      <a:pt x="1594958" y="676188"/>
                    </a:cubicBezTo>
                    <a:cubicBezTo>
                      <a:pt x="1606309" y="715403"/>
                      <a:pt x="1615081" y="755133"/>
                      <a:pt x="1620241" y="795895"/>
                    </a:cubicBezTo>
                    <a:cubicBezTo>
                      <a:pt x="1621272" y="803119"/>
                      <a:pt x="1624368" y="805699"/>
                      <a:pt x="1631076" y="804667"/>
                    </a:cubicBezTo>
                    <a:cubicBezTo>
                      <a:pt x="1676482" y="797959"/>
                      <a:pt x="1719308" y="814470"/>
                      <a:pt x="1763682" y="819630"/>
                    </a:cubicBezTo>
                    <a:cubicBezTo>
                      <a:pt x="1769874" y="820146"/>
                      <a:pt x="1772454" y="823758"/>
                      <a:pt x="1773486" y="829950"/>
                    </a:cubicBezTo>
                    <a:cubicBezTo>
                      <a:pt x="1776582" y="862456"/>
                      <a:pt x="1775034" y="895479"/>
                      <a:pt x="1775034" y="927985"/>
                    </a:cubicBezTo>
                    <a:cubicBezTo>
                      <a:pt x="1775034" y="933661"/>
                      <a:pt x="1771422" y="936241"/>
                      <a:pt x="1766262" y="937273"/>
                    </a:cubicBezTo>
                    <a:cubicBezTo>
                      <a:pt x="1732207" y="943981"/>
                      <a:pt x="1698153" y="951204"/>
                      <a:pt x="1663583" y="957396"/>
                    </a:cubicBezTo>
                    <a:cubicBezTo>
                      <a:pt x="1654811" y="958944"/>
                      <a:pt x="1645523" y="956364"/>
                      <a:pt x="1636752" y="955332"/>
                    </a:cubicBezTo>
                    <a:cubicBezTo>
                      <a:pt x="1627980" y="954300"/>
                      <a:pt x="1623336" y="956364"/>
                      <a:pt x="1622304" y="966684"/>
                    </a:cubicBezTo>
                    <a:cubicBezTo>
                      <a:pt x="1618177" y="1005382"/>
                      <a:pt x="1610953" y="1044080"/>
                      <a:pt x="1601149" y="1081746"/>
                    </a:cubicBezTo>
                    <a:cubicBezTo>
                      <a:pt x="1598569" y="1091034"/>
                      <a:pt x="1601665" y="1095678"/>
                      <a:pt x="1610437" y="1097742"/>
                    </a:cubicBezTo>
                    <a:cubicBezTo>
                      <a:pt x="1654811" y="1108577"/>
                      <a:pt x="1687318" y="1140568"/>
                      <a:pt x="1726016" y="1161723"/>
                    </a:cubicBezTo>
                    <a:cubicBezTo>
                      <a:pt x="1731176" y="1164819"/>
                      <a:pt x="1731176" y="1168947"/>
                      <a:pt x="1729112" y="1174107"/>
                    </a:cubicBezTo>
                    <a:cubicBezTo>
                      <a:pt x="1718792" y="1204549"/>
                      <a:pt x="1706409" y="1234476"/>
                      <a:pt x="1693509" y="1263887"/>
                    </a:cubicBezTo>
                    <a:cubicBezTo>
                      <a:pt x="1690929" y="1269562"/>
                      <a:pt x="1687318" y="1271626"/>
                      <a:pt x="1681126" y="1270078"/>
                    </a:cubicBezTo>
                    <a:cubicBezTo>
                      <a:pt x="1648103" y="1263371"/>
                      <a:pt x="1614565" y="1257179"/>
                      <a:pt x="1581542" y="1249955"/>
                    </a:cubicBezTo>
                    <a:cubicBezTo>
                      <a:pt x="1571223" y="1247375"/>
                      <a:pt x="1561935" y="1241184"/>
                      <a:pt x="1552647" y="1236024"/>
                    </a:cubicBezTo>
                    <a:cubicBezTo>
                      <a:pt x="1545940" y="1232412"/>
                      <a:pt x="1542328" y="1232928"/>
                      <a:pt x="1538200" y="1240152"/>
                    </a:cubicBezTo>
                    <a:cubicBezTo>
                      <a:pt x="1519109" y="1275238"/>
                      <a:pt x="1497954" y="1309293"/>
                      <a:pt x="1473187" y="1340767"/>
                    </a:cubicBezTo>
                    <a:cubicBezTo>
                      <a:pt x="1467511" y="1347991"/>
                      <a:pt x="1466479" y="1352635"/>
                      <a:pt x="1475251" y="1358310"/>
                    </a:cubicBezTo>
                    <a:cubicBezTo>
                      <a:pt x="1502598" y="1375854"/>
                      <a:pt x="1516013" y="1405264"/>
                      <a:pt x="1535104" y="1430031"/>
                    </a:cubicBezTo>
                    <a:cubicBezTo>
                      <a:pt x="1538716" y="1434675"/>
                      <a:pt x="1541812" y="1439835"/>
                      <a:pt x="1545424" y="1444995"/>
                    </a:cubicBezTo>
                    <a:cubicBezTo>
                      <a:pt x="1566063" y="1474921"/>
                      <a:pt x="1565031" y="1464602"/>
                      <a:pt x="1542844" y="1489885"/>
                    </a:cubicBezTo>
                    <a:cubicBezTo>
                      <a:pt x="1526849" y="1508460"/>
                      <a:pt x="1508273" y="1524971"/>
                      <a:pt x="1491246" y="1542514"/>
                    </a:cubicBezTo>
                    <a:cubicBezTo>
                      <a:pt x="1485054" y="1549222"/>
                      <a:pt x="1479895" y="1549222"/>
                      <a:pt x="1472155" y="1544062"/>
                    </a:cubicBezTo>
                    <a:cubicBezTo>
                      <a:pt x="1446356" y="1526519"/>
                      <a:pt x="1420041" y="1508976"/>
                      <a:pt x="1393726" y="1491948"/>
                    </a:cubicBezTo>
                    <a:cubicBezTo>
                      <a:pt x="1383923" y="1485241"/>
                      <a:pt x="1377215" y="1475437"/>
                      <a:pt x="1369992" y="1466666"/>
                    </a:cubicBezTo>
                    <a:cubicBezTo>
                      <a:pt x="1364316" y="1459958"/>
                      <a:pt x="1359672" y="1458926"/>
                      <a:pt x="1352964" y="1464602"/>
                    </a:cubicBezTo>
                    <a:cubicBezTo>
                      <a:pt x="1322005" y="1489885"/>
                      <a:pt x="1288983" y="1512588"/>
                      <a:pt x="1254413" y="1532711"/>
                    </a:cubicBezTo>
                    <a:cubicBezTo>
                      <a:pt x="1249769" y="1535291"/>
                      <a:pt x="1244609" y="1537871"/>
                      <a:pt x="1248737" y="1544578"/>
                    </a:cubicBezTo>
                    <a:cubicBezTo>
                      <a:pt x="1272472" y="1580181"/>
                      <a:pt x="1274020" y="1622491"/>
                      <a:pt x="1284339" y="1662221"/>
                    </a:cubicBezTo>
                    <a:cubicBezTo>
                      <a:pt x="1290531" y="1685440"/>
                      <a:pt x="1292079" y="1682344"/>
                      <a:pt x="1268860" y="1693180"/>
                    </a:cubicBezTo>
                    <a:cubicBezTo>
                      <a:pt x="1244609" y="1704531"/>
                      <a:pt x="1219842" y="1714335"/>
                      <a:pt x="1195591" y="1724654"/>
                    </a:cubicBezTo>
                    <a:cubicBezTo>
                      <a:pt x="1187851" y="1727750"/>
                      <a:pt x="1183208" y="1726718"/>
                      <a:pt x="1178564" y="1719495"/>
                    </a:cubicBezTo>
                    <a:cubicBezTo>
                      <a:pt x="1161021" y="1692664"/>
                      <a:pt x="1142962" y="1666865"/>
                      <a:pt x="1125418" y="1640034"/>
                    </a:cubicBezTo>
                    <a:cubicBezTo>
                      <a:pt x="1118711" y="1629715"/>
                      <a:pt x="1116131" y="1617847"/>
                      <a:pt x="1113035" y="1606496"/>
                    </a:cubicBezTo>
                    <a:cubicBezTo>
                      <a:pt x="1110971" y="1599272"/>
                      <a:pt x="1107359" y="1597208"/>
                      <a:pt x="1099619" y="1599272"/>
                    </a:cubicBezTo>
                    <a:cubicBezTo>
                      <a:pt x="1060405" y="1611139"/>
                      <a:pt x="1020675" y="1619395"/>
                      <a:pt x="979913" y="1624555"/>
                    </a:cubicBezTo>
                    <a:cubicBezTo>
                      <a:pt x="973205" y="1625587"/>
                      <a:pt x="971141" y="1628682"/>
                      <a:pt x="972173" y="1634874"/>
                    </a:cubicBezTo>
                    <a:cubicBezTo>
                      <a:pt x="979397" y="1680280"/>
                      <a:pt x="962885" y="1723106"/>
                      <a:pt x="957726" y="1767481"/>
                    </a:cubicBezTo>
                    <a:cubicBezTo>
                      <a:pt x="956694" y="1775220"/>
                      <a:pt x="952566" y="1777800"/>
                      <a:pt x="945858" y="1777800"/>
                    </a:cubicBezTo>
                    <a:cubicBezTo>
                      <a:pt x="929347" y="1778316"/>
                      <a:pt x="912320" y="1779348"/>
                      <a:pt x="895808" y="1779864"/>
                    </a:cubicBezTo>
                    <a:cubicBezTo>
                      <a:pt x="894776" y="1776252"/>
                      <a:pt x="894776" y="1776252"/>
                      <a:pt x="894776" y="1775736"/>
                    </a:cubicBezTo>
                    <a:close/>
                    <a:moveTo>
                      <a:pt x="890648" y="1454798"/>
                    </a:moveTo>
                    <a:cubicBezTo>
                      <a:pt x="1199203" y="1449638"/>
                      <a:pt x="1454096" y="1207645"/>
                      <a:pt x="1452548" y="884127"/>
                    </a:cubicBezTo>
                    <a:cubicBezTo>
                      <a:pt x="1451516" y="575057"/>
                      <a:pt x="1205395" y="320164"/>
                      <a:pt x="881361" y="322228"/>
                    </a:cubicBezTo>
                    <a:cubicBezTo>
                      <a:pt x="571775" y="324292"/>
                      <a:pt x="318429" y="570929"/>
                      <a:pt x="320494" y="893415"/>
                    </a:cubicBezTo>
                    <a:cubicBezTo>
                      <a:pt x="323073" y="1202485"/>
                      <a:pt x="569195" y="1452218"/>
                      <a:pt x="890648" y="1454798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52"/>
              <p:cNvSpPr/>
              <p:nvPr/>
            </p:nvSpPr>
            <p:spPr>
              <a:xfrm>
                <a:off x="3733675" y="2339591"/>
                <a:ext cx="835883" cy="835883"/>
              </a:xfrm>
              <a:custGeom>
                <a:avLst/>
                <a:gdLst/>
                <a:ahLst/>
                <a:cxnLst/>
                <a:rect l="l" t="t" r="r" b="b"/>
                <a:pathLst>
                  <a:path w="835883" h="835883" extrusionOk="0">
                    <a:moveTo>
                      <a:pt x="836916" y="418458"/>
                    </a:moveTo>
                    <a:cubicBezTo>
                      <a:pt x="833821" y="651679"/>
                      <a:pt x="651165" y="836915"/>
                      <a:pt x="418459" y="836399"/>
                    </a:cubicBezTo>
                    <a:cubicBezTo>
                      <a:pt x="182657" y="836399"/>
                      <a:pt x="-515" y="649615"/>
                      <a:pt x="1" y="417426"/>
                    </a:cubicBezTo>
                    <a:cubicBezTo>
                      <a:pt x="517" y="181624"/>
                      <a:pt x="187301" y="0"/>
                      <a:pt x="418975" y="0"/>
                    </a:cubicBezTo>
                    <a:cubicBezTo>
                      <a:pt x="651680" y="516"/>
                      <a:pt x="833821" y="186268"/>
                      <a:pt x="836916" y="418458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50" name="Google Shape;250;p52"/>
          <p:cNvSpPr/>
          <p:nvPr/>
        </p:nvSpPr>
        <p:spPr>
          <a:xfrm>
            <a:off x="8967752" y="3381941"/>
            <a:ext cx="936646" cy="931442"/>
          </a:xfrm>
          <a:custGeom>
            <a:avLst/>
            <a:gdLst/>
            <a:ahLst/>
            <a:cxnLst/>
            <a:rect l="l" t="t" r="r" b="b"/>
            <a:pathLst>
              <a:path w="1857518" h="1847198" extrusionOk="0">
                <a:moveTo>
                  <a:pt x="959201" y="1852264"/>
                </a:moveTo>
                <a:cubicBezTo>
                  <a:pt x="943206" y="1852264"/>
                  <a:pt x="927211" y="1852264"/>
                  <a:pt x="910700" y="1852264"/>
                </a:cubicBezTo>
                <a:cubicBezTo>
                  <a:pt x="900380" y="1848652"/>
                  <a:pt x="894704" y="1840913"/>
                  <a:pt x="891608" y="1830593"/>
                </a:cubicBezTo>
                <a:cubicBezTo>
                  <a:pt x="874065" y="1776931"/>
                  <a:pt x="856006" y="1723270"/>
                  <a:pt x="838463" y="1669608"/>
                </a:cubicBezTo>
                <a:cubicBezTo>
                  <a:pt x="834335" y="1657224"/>
                  <a:pt x="826080" y="1649485"/>
                  <a:pt x="813180" y="1646905"/>
                </a:cubicBezTo>
                <a:cubicBezTo>
                  <a:pt x="785833" y="1640713"/>
                  <a:pt x="757970" y="1635037"/>
                  <a:pt x="730624" y="1628330"/>
                </a:cubicBezTo>
                <a:cubicBezTo>
                  <a:pt x="716176" y="1624718"/>
                  <a:pt x="704309" y="1628330"/>
                  <a:pt x="693990" y="1639165"/>
                </a:cubicBezTo>
                <a:cubicBezTo>
                  <a:pt x="654259" y="1680443"/>
                  <a:pt x="613497" y="1720690"/>
                  <a:pt x="573251" y="1761452"/>
                </a:cubicBezTo>
                <a:cubicBezTo>
                  <a:pt x="563963" y="1770739"/>
                  <a:pt x="553127" y="1772804"/>
                  <a:pt x="542292" y="1766612"/>
                </a:cubicBezTo>
                <a:cubicBezTo>
                  <a:pt x="498950" y="1742361"/>
                  <a:pt x="456123" y="1718110"/>
                  <a:pt x="412782" y="1693859"/>
                </a:cubicBezTo>
                <a:cubicBezTo>
                  <a:pt x="397818" y="1685603"/>
                  <a:pt x="394206" y="1676832"/>
                  <a:pt x="398334" y="1660836"/>
                </a:cubicBezTo>
                <a:cubicBezTo>
                  <a:pt x="412265" y="1605111"/>
                  <a:pt x="426713" y="1549901"/>
                  <a:pt x="440644" y="1494176"/>
                </a:cubicBezTo>
                <a:cubicBezTo>
                  <a:pt x="443741" y="1482308"/>
                  <a:pt x="441676" y="1471473"/>
                  <a:pt x="432904" y="1462185"/>
                </a:cubicBezTo>
                <a:cubicBezTo>
                  <a:pt x="412265" y="1440514"/>
                  <a:pt x="391110" y="1418843"/>
                  <a:pt x="370471" y="1397172"/>
                </a:cubicBezTo>
                <a:cubicBezTo>
                  <a:pt x="362216" y="1388400"/>
                  <a:pt x="351896" y="1385820"/>
                  <a:pt x="340545" y="1388400"/>
                </a:cubicBezTo>
                <a:cubicBezTo>
                  <a:pt x="330226" y="1390464"/>
                  <a:pt x="320422" y="1393044"/>
                  <a:pt x="310618" y="1395108"/>
                </a:cubicBezTo>
                <a:cubicBezTo>
                  <a:pt x="263664" y="1405428"/>
                  <a:pt x="217226" y="1416263"/>
                  <a:pt x="170273" y="1426583"/>
                </a:cubicBezTo>
                <a:cubicBezTo>
                  <a:pt x="157373" y="1429679"/>
                  <a:pt x="147054" y="1425035"/>
                  <a:pt x="141377" y="1413683"/>
                </a:cubicBezTo>
                <a:cubicBezTo>
                  <a:pt x="117642" y="1368277"/>
                  <a:pt x="94423" y="1322355"/>
                  <a:pt x="70689" y="1276949"/>
                </a:cubicBezTo>
                <a:cubicBezTo>
                  <a:pt x="65529" y="1266630"/>
                  <a:pt x="67593" y="1255278"/>
                  <a:pt x="75848" y="1247539"/>
                </a:cubicBezTo>
                <a:cubicBezTo>
                  <a:pt x="119191" y="1207292"/>
                  <a:pt x="163049" y="1166530"/>
                  <a:pt x="206391" y="1126284"/>
                </a:cubicBezTo>
                <a:cubicBezTo>
                  <a:pt x="215162" y="1118544"/>
                  <a:pt x="218258" y="1108225"/>
                  <a:pt x="216710" y="1096873"/>
                </a:cubicBezTo>
                <a:cubicBezTo>
                  <a:pt x="211551" y="1069010"/>
                  <a:pt x="206391" y="1040631"/>
                  <a:pt x="201231" y="1012769"/>
                </a:cubicBezTo>
                <a:cubicBezTo>
                  <a:pt x="199167" y="1000901"/>
                  <a:pt x="192459" y="993162"/>
                  <a:pt x="181108" y="989034"/>
                </a:cubicBezTo>
                <a:cubicBezTo>
                  <a:pt x="142925" y="975103"/>
                  <a:pt x="104743" y="961171"/>
                  <a:pt x="67077" y="947240"/>
                </a:cubicBezTo>
                <a:cubicBezTo>
                  <a:pt x="44890" y="938984"/>
                  <a:pt x="22187" y="931760"/>
                  <a:pt x="0" y="921957"/>
                </a:cubicBezTo>
                <a:cubicBezTo>
                  <a:pt x="0" y="912153"/>
                  <a:pt x="0" y="902866"/>
                  <a:pt x="0" y="893062"/>
                </a:cubicBezTo>
                <a:cubicBezTo>
                  <a:pt x="1548" y="876035"/>
                  <a:pt x="3096" y="859524"/>
                  <a:pt x="4643" y="842496"/>
                </a:cubicBezTo>
                <a:cubicBezTo>
                  <a:pt x="7740" y="809474"/>
                  <a:pt x="12383" y="776451"/>
                  <a:pt x="17543" y="743945"/>
                </a:cubicBezTo>
                <a:cubicBezTo>
                  <a:pt x="19091" y="733109"/>
                  <a:pt x="26831" y="725369"/>
                  <a:pt x="38182" y="723305"/>
                </a:cubicBezTo>
                <a:cubicBezTo>
                  <a:pt x="97003" y="712470"/>
                  <a:pt x="155309" y="702150"/>
                  <a:pt x="214131" y="691315"/>
                </a:cubicBezTo>
                <a:cubicBezTo>
                  <a:pt x="226514" y="689251"/>
                  <a:pt x="234770" y="682543"/>
                  <a:pt x="239929" y="671192"/>
                </a:cubicBezTo>
                <a:cubicBezTo>
                  <a:pt x="248701" y="649521"/>
                  <a:pt x="257989" y="627850"/>
                  <a:pt x="266760" y="606695"/>
                </a:cubicBezTo>
                <a:cubicBezTo>
                  <a:pt x="272436" y="593279"/>
                  <a:pt x="270888" y="581928"/>
                  <a:pt x="262116" y="570060"/>
                </a:cubicBezTo>
                <a:cubicBezTo>
                  <a:pt x="227546" y="525170"/>
                  <a:pt x="193492" y="479764"/>
                  <a:pt x="159437" y="434874"/>
                </a:cubicBezTo>
                <a:cubicBezTo>
                  <a:pt x="150665" y="423007"/>
                  <a:pt x="150665" y="412687"/>
                  <a:pt x="159953" y="401336"/>
                </a:cubicBezTo>
                <a:cubicBezTo>
                  <a:pt x="192975" y="360058"/>
                  <a:pt x="225998" y="319295"/>
                  <a:pt x="259536" y="278017"/>
                </a:cubicBezTo>
                <a:cubicBezTo>
                  <a:pt x="270372" y="265118"/>
                  <a:pt x="279144" y="262538"/>
                  <a:pt x="294623" y="268729"/>
                </a:cubicBezTo>
                <a:cubicBezTo>
                  <a:pt x="348801" y="291433"/>
                  <a:pt x="402978" y="313620"/>
                  <a:pt x="457672" y="336322"/>
                </a:cubicBezTo>
                <a:cubicBezTo>
                  <a:pt x="468507" y="340966"/>
                  <a:pt x="479342" y="340450"/>
                  <a:pt x="489146" y="333743"/>
                </a:cubicBezTo>
                <a:cubicBezTo>
                  <a:pt x="506690" y="321875"/>
                  <a:pt x="523717" y="310008"/>
                  <a:pt x="540744" y="298140"/>
                </a:cubicBezTo>
                <a:cubicBezTo>
                  <a:pt x="548999" y="292464"/>
                  <a:pt x="553127" y="284209"/>
                  <a:pt x="553127" y="273889"/>
                </a:cubicBezTo>
                <a:cubicBezTo>
                  <a:pt x="553127" y="267697"/>
                  <a:pt x="552612" y="261506"/>
                  <a:pt x="552096" y="255830"/>
                </a:cubicBezTo>
                <a:cubicBezTo>
                  <a:pt x="550032" y="228999"/>
                  <a:pt x="547968" y="202684"/>
                  <a:pt x="545904" y="175854"/>
                </a:cubicBezTo>
                <a:cubicBezTo>
                  <a:pt x="543840" y="149023"/>
                  <a:pt x="541776" y="122708"/>
                  <a:pt x="539712" y="95877"/>
                </a:cubicBezTo>
                <a:cubicBezTo>
                  <a:pt x="538680" y="83493"/>
                  <a:pt x="544872" y="73690"/>
                  <a:pt x="556739" y="69562"/>
                </a:cubicBezTo>
                <a:cubicBezTo>
                  <a:pt x="609885" y="51503"/>
                  <a:pt x="663031" y="33444"/>
                  <a:pt x="716176" y="15901"/>
                </a:cubicBezTo>
                <a:cubicBezTo>
                  <a:pt x="719788" y="14869"/>
                  <a:pt x="722884" y="14353"/>
                  <a:pt x="726496" y="14353"/>
                </a:cubicBezTo>
                <a:cubicBezTo>
                  <a:pt x="736299" y="14869"/>
                  <a:pt x="742491" y="21060"/>
                  <a:pt x="748167" y="28800"/>
                </a:cubicBezTo>
                <a:cubicBezTo>
                  <a:pt x="781189" y="76786"/>
                  <a:pt x="814728" y="124772"/>
                  <a:pt x="847750" y="172758"/>
                </a:cubicBezTo>
                <a:cubicBezTo>
                  <a:pt x="855490" y="183593"/>
                  <a:pt x="865810" y="188753"/>
                  <a:pt x="878709" y="187721"/>
                </a:cubicBezTo>
                <a:cubicBezTo>
                  <a:pt x="896252" y="186173"/>
                  <a:pt x="914312" y="185657"/>
                  <a:pt x="931855" y="185657"/>
                </a:cubicBezTo>
                <a:cubicBezTo>
                  <a:pt x="939079" y="185657"/>
                  <a:pt x="944239" y="183077"/>
                  <a:pt x="948366" y="177401"/>
                </a:cubicBezTo>
                <a:cubicBezTo>
                  <a:pt x="950430" y="174822"/>
                  <a:pt x="952494" y="171726"/>
                  <a:pt x="954042" y="169146"/>
                </a:cubicBezTo>
                <a:cubicBezTo>
                  <a:pt x="962814" y="153150"/>
                  <a:pt x="971069" y="137155"/>
                  <a:pt x="979840" y="121676"/>
                </a:cubicBezTo>
                <a:cubicBezTo>
                  <a:pt x="998932" y="85558"/>
                  <a:pt x="1018539" y="49955"/>
                  <a:pt x="1037630" y="13837"/>
                </a:cubicBezTo>
                <a:cubicBezTo>
                  <a:pt x="1043822" y="2485"/>
                  <a:pt x="1053626" y="-2159"/>
                  <a:pt x="1066525" y="937"/>
                </a:cubicBezTo>
                <a:cubicBezTo>
                  <a:pt x="1122251" y="14353"/>
                  <a:pt x="1177976" y="27252"/>
                  <a:pt x="1233702" y="40667"/>
                </a:cubicBezTo>
                <a:cubicBezTo>
                  <a:pt x="1245569" y="43763"/>
                  <a:pt x="1252793" y="52535"/>
                  <a:pt x="1253309" y="64918"/>
                </a:cubicBezTo>
                <a:cubicBezTo>
                  <a:pt x="1253825" y="71626"/>
                  <a:pt x="1253825" y="78334"/>
                  <a:pt x="1254341" y="85042"/>
                </a:cubicBezTo>
                <a:cubicBezTo>
                  <a:pt x="1255888" y="126836"/>
                  <a:pt x="1256921" y="168630"/>
                  <a:pt x="1258468" y="209908"/>
                </a:cubicBezTo>
                <a:cubicBezTo>
                  <a:pt x="1258985" y="221260"/>
                  <a:pt x="1259501" y="233127"/>
                  <a:pt x="1260016" y="244478"/>
                </a:cubicBezTo>
                <a:cubicBezTo>
                  <a:pt x="1260532" y="255830"/>
                  <a:pt x="1266208" y="264602"/>
                  <a:pt x="1276012" y="270277"/>
                </a:cubicBezTo>
                <a:cubicBezTo>
                  <a:pt x="1288395" y="277501"/>
                  <a:pt x="1301295" y="284209"/>
                  <a:pt x="1313678" y="291948"/>
                </a:cubicBezTo>
                <a:cubicBezTo>
                  <a:pt x="1326062" y="299172"/>
                  <a:pt x="1337413" y="298656"/>
                  <a:pt x="1349797" y="291948"/>
                </a:cubicBezTo>
                <a:cubicBezTo>
                  <a:pt x="1400879" y="263570"/>
                  <a:pt x="1451444" y="235191"/>
                  <a:pt x="1502526" y="206812"/>
                </a:cubicBezTo>
                <a:cubicBezTo>
                  <a:pt x="1514394" y="200105"/>
                  <a:pt x="1525745" y="202168"/>
                  <a:pt x="1535033" y="211456"/>
                </a:cubicBezTo>
                <a:cubicBezTo>
                  <a:pt x="1574763" y="251702"/>
                  <a:pt x="1613977" y="292464"/>
                  <a:pt x="1653707" y="332711"/>
                </a:cubicBezTo>
                <a:cubicBezTo>
                  <a:pt x="1664027" y="343546"/>
                  <a:pt x="1665575" y="353350"/>
                  <a:pt x="1657835" y="366249"/>
                </a:cubicBezTo>
                <a:cubicBezTo>
                  <a:pt x="1628424" y="416299"/>
                  <a:pt x="1598497" y="465833"/>
                  <a:pt x="1569087" y="515883"/>
                </a:cubicBezTo>
                <a:cubicBezTo>
                  <a:pt x="1562379" y="527234"/>
                  <a:pt x="1561863" y="539102"/>
                  <a:pt x="1568571" y="550453"/>
                </a:cubicBezTo>
                <a:cubicBezTo>
                  <a:pt x="1576311" y="564384"/>
                  <a:pt x="1583534" y="578316"/>
                  <a:pt x="1591274" y="592247"/>
                </a:cubicBezTo>
                <a:cubicBezTo>
                  <a:pt x="1596950" y="602567"/>
                  <a:pt x="1605721" y="608243"/>
                  <a:pt x="1617589" y="608759"/>
                </a:cubicBezTo>
                <a:cubicBezTo>
                  <a:pt x="1637196" y="610307"/>
                  <a:pt x="1657319" y="611339"/>
                  <a:pt x="1676926" y="612886"/>
                </a:cubicBezTo>
                <a:cubicBezTo>
                  <a:pt x="1717172" y="615466"/>
                  <a:pt x="1757419" y="618046"/>
                  <a:pt x="1797665" y="620626"/>
                </a:cubicBezTo>
                <a:cubicBezTo>
                  <a:pt x="1809016" y="621142"/>
                  <a:pt x="1818304" y="628882"/>
                  <a:pt x="1820884" y="640233"/>
                </a:cubicBezTo>
                <a:cubicBezTo>
                  <a:pt x="1833267" y="695959"/>
                  <a:pt x="1845135" y="752200"/>
                  <a:pt x="1857518" y="808442"/>
                </a:cubicBezTo>
                <a:cubicBezTo>
                  <a:pt x="1859066" y="816181"/>
                  <a:pt x="1857002" y="822889"/>
                  <a:pt x="1851842" y="829081"/>
                </a:cubicBezTo>
                <a:cubicBezTo>
                  <a:pt x="1849262" y="832177"/>
                  <a:pt x="1845135" y="834241"/>
                  <a:pt x="1841523" y="836305"/>
                </a:cubicBezTo>
                <a:cubicBezTo>
                  <a:pt x="1789925" y="862103"/>
                  <a:pt x="1738327" y="887902"/>
                  <a:pt x="1686214" y="913701"/>
                </a:cubicBezTo>
                <a:cubicBezTo>
                  <a:pt x="1675378" y="919377"/>
                  <a:pt x="1669187" y="927633"/>
                  <a:pt x="1668670" y="940016"/>
                </a:cubicBezTo>
                <a:cubicBezTo>
                  <a:pt x="1667639" y="959623"/>
                  <a:pt x="1666090" y="978714"/>
                  <a:pt x="1665059" y="998322"/>
                </a:cubicBezTo>
                <a:cubicBezTo>
                  <a:pt x="1664543" y="1009673"/>
                  <a:pt x="1668670" y="1019477"/>
                  <a:pt x="1678474" y="1026184"/>
                </a:cubicBezTo>
                <a:cubicBezTo>
                  <a:pt x="1726460" y="1061271"/>
                  <a:pt x="1773930" y="1096873"/>
                  <a:pt x="1821916" y="1131960"/>
                </a:cubicBezTo>
                <a:cubicBezTo>
                  <a:pt x="1833267" y="1140215"/>
                  <a:pt x="1836879" y="1150535"/>
                  <a:pt x="1831720" y="1163950"/>
                </a:cubicBezTo>
                <a:cubicBezTo>
                  <a:pt x="1822948" y="1188201"/>
                  <a:pt x="1814176" y="1212452"/>
                  <a:pt x="1805404" y="1236703"/>
                </a:cubicBezTo>
                <a:cubicBezTo>
                  <a:pt x="1795601" y="1263534"/>
                  <a:pt x="1785798" y="1290881"/>
                  <a:pt x="1775478" y="1317711"/>
                </a:cubicBezTo>
                <a:cubicBezTo>
                  <a:pt x="1771350" y="1329063"/>
                  <a:pt x="1761546" y="1335255"/>
                  <a:pt x="1750195" y="1334223"/>
                </a:cubicBezTo>
                <a:cubicBezTo>
                  <a:pt x="1728524" y="1332159"/>
                  <a:pt x="1707369" y="1329579"/>
                  <a:pt x="1685698" y="1327515"/>
                </a:cubicBezTo>
                <a:cubicBezTo>
                  <a:pt x="1648548" y="1323387"/>
                  <a:pt x="1611397" y="1319259"/>
                  <a:pt x="1574247" y="1315648"/>
                </a:cubicBezTo>
                <a:cubicBezTo>
                  <a:pt x="1562379" y="1314616"/>
                  <a:pt x="1553092" y="1318743"/>
                  <a:pt x="1545868" y="1328547"/>
                </a:cubicBezTo>
                <a:cubicBezTo>
                  <a:pt x="1532453" y="1346606"/>
                  <a:pt x="1519553" y="1365181"/>
                  <a:pt x="1505622" y="1383241"/>
                </a:cubicBezTo>
                <a:cubicBezTo>
                  <a:pt x="1497366" y="1394076"/>
                  <a:pt x="1496334" y="1405428"/>
                  <a:pt x="1500978" y="1417811"/>
                </a:cubicBezTo>
                <a:cubicBezTo>
                  <a:pt x="1521617" y="1472505"/>
                  <a:pt x="1542772" y="1527198"/>
                  <a:pt x="1563411" y="1581892"/>
                </a:cubicBezTo>
                <a:cubicBezTo>
                  <a:pt x="1569087" y="1596339"/>
                  <a:pt x="1565991" y="1606143"/>
                  <a:pt x="1554124" y="1615430"/>
                </a:cubicBezTo>
                <a:cubicBezTo>
                  <a:pt x="1512845" y="1646389"/>
                  <a:pt x="1472083" y="1677864"/>
                  <a:pt x="1430805" y="1708822"/>
                </a:cubicBezTo>
                <a:cubicBezTo>
                  <a:pt x="1418938" y="1717594"/>
                  <a:pt x="1408618" y="1717594"/>
                  <a:pt x="1397266" y="1708306"/>
                </a:cubicBezTo>
                <a:cubicBezTo>
                  <a:pt x="1352892" y="1672704"/>
                  <a:pt x="1308003" y="1636585"/>
                  <a:pt x="1263628" y="1600467"/>
                </a:cubicBezTo>
                <a:cubicBezTo>
                  <a:pt x="1253825" y="1592727"/>
                  <a:pt x="1243505" y="1590147"/>
                  <a:pt x="1232154" y="1594275"/>
                </a:cubicBezTo>
                <a:cubicBezTo>
                  <a:pt x="1205839" y="1604079"/>
                  <a:pt x="1179524" y="1613883"/>
                  <a:pt x="1153725" y="1624202"/>
                </a:cubicBezTo>
                <a:cubicBezTo>
                  <a:pt x="1143406" y="1628330"/>
                  <a:pt x="1137214" y="1636070"/>
                  <a:pt x="1134634" y="1646905"/>
                </a:cubicBezTo>
                <a:cubicBezTo>
                  <a:pt x="1131022" y="1663932"/>
                  <a:pt x="1127411" y="1681475"/>
                  <a:pt x="1123798" y="1698503"/>
                </a:cubicBezTo>
                <a:cubicBezTo>
                  <a:pt x="1115027" y="1739781"/>
                  <a:pt x="1106771" y="1780543"/>
                  <a:pt x="1097999" y="1821821"/>
                </a:cubicBezTo>
                <a:cubicBezTo>
                  <a:pt x="1095420" y="1833689"/>
                  <a:pt x="1088196" y="1840913"/>
                  <a:pt x="1076329" y="1842460"/>
                </a:cubicBezTo>
                <a:cubicBezTo>
                  <a:pt x="1048982" y="1846072"/>
                  <a:pt x="1021635" y="1848652"/>
                  <a:pt x="994288" y="1851232"/>
                </a:cubicBezTo>
                <a:cubicBezTo>
                  <a:pt x="980873" y="1850200"/>
                  <a:pt x="970037" y="1851232"/>
                  <a:pt x="959201" y="1852264"/>
                </a:cubicBezTo>
                <a:close/>
                <a:moveTo>
                  <a:pt x="928759" y="382245"/>
                </a:moveTo>
                <a:cubicBezTo>
                  <a:pt x="633620" y="381729"/>
                  <a:pt x="388015" y="619594"/>
                  <a:pt x="386983" y="921957"/>
                </a:cubicBezTo>
                <a:cubicBezTo>
                  <a:pt x="385951" y="1222772"/>
                  <a:pt x="627428" y="1464765"/>
                  <a:pt x="926695" y="1465797"/>
                </a:cubicBezTo>
                <a:cubicBezTo>
                  <a:pt x="1229058" y="1466829"/>
                  <a:pt x="1470019" y="1222772"/>
                  <a:pt x="1470535" y="924537"/>
                </a:cubicBezTo>
                <a:cubicBezTo>
                  <a:pt x="1470535" y="625270"/>
                  <a:pt x="1228026" y="381729"/>
                  <a:pt x="928759" y="382245"/>
                </a:cubicBezTo>
                <a:close/>
              </a:path>
            </a:pathLst>
          </a:custGeom>
          <a:solidFill>
            <a:schemeClr val="lt1">
              <a:alpha val="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52"/>
          <p:cNvSpPr/>
          <p:nvPr/>
        </p:nvSpPr>
        <p:spPr>
          <a:xfrm>
            <a:off x="3024122" y="1688320"/>
            <a:ext cx="1051669" cy="1070562"/>
          </a:xfrm>
          <a:custGeom>
            <a:avLst/>
            <a:gdLst/>
            <a:ahLst/>
            <a:cxnLst/>
            <a:rect l="l" t="t" r="r" b="b"/>
            <a:pathLst>
              <a:path w="1723364" h="1754322" extrusionOk="0">
                <a:moveTo>
                  <a:pt x="879664" y="267"/>
                </a:moveTo>
                <a:cubicBezTo>
                  <a:pt x="907527" y="2332"/>
                  <a:pt x="935906" y="4395"/>
                  <a:pt x="964801" y="5943"/>
                </a:cubicBezTo>
                <a:cubicBezTo>
                  <a:pt x="974088" y="6459"/>
                  <a:pt x="976668" y="11103"/>
                  <a:pt x="979248" y="18843"/>
                </a:cubicBezTo>
                <a:cubicBezTo>
                  <a:pt x="994727" y="65797"/>
                  <a:pt x="985956" y="112235"/>
                  <a:pt x="977700" y="158673"/>
                </a:cubicBezTo>
                <a:cubicBezTo>
                  <a:pt x="974604" y="176732"/>
                  <a:pt x="972024" y="195307"/>
                  <a:pt x="968928" y="213366"/>
                </a:cubicBezTo>
                <a:cubicBezTo>
                  <a:pt x="967380" y="222654"/>
                  <a:pt x="969960" y="227813"/>
                  <a:pt x="979764" y="229877"/>
                </a:cubicBezTo>
                <a:cubicBezTo>
                  <a:pt x="1038585" y="240713"/>
                  <a:pt x="1095343" y="259804"/>
                  <a:pt x="1149520" y="285087"/>
                </a:cubicBezTo>
                <a:cubicBezTo>
                  <a:pt x="1158808" y="289215"/>
                  <a:pt x="1162420" y="286119"/>
                  <a:pt x="1166548" y="278379"/>
                </a:cubicBezTo>
                <a:cubicBezTo>
                  <a:pt x="1180995" y="248969"/>
                  <a:pt x="1197506" y="220590"/>
                  <a:pt x="1210406" y="190663"/>
                </a:cubicBezTo>
                <a:cubicBezTo>
                  <a:pt x="1222273" y="163316"/>
                  <a:pt x="1240848" y="142161"/>
                  <a:pt x="1263035" y="123070"/>
                </a:cubicBezTo>
                <a:cubicBezTo>
                  <a:pt x="1282643" y="106043"/>
                  <a:pt x="1282127" y="106559"/>
                  <a:pt x="1304314" y="119458"/>
                </a:cubicBezTo>
                <a:cubicBezTo>
                  <a:pt x="1359523" y="151449"/>
                  <a:pt x="1409573" y="190663"/>
                  <a:pt x="1458075" y="231941"/>
                </a:cubicBezTo>
                <a:cubicBezTo>
                  <a:pt x="1465299" y="238133"/>
                  <a:pt x="1467362" y="243809"/>
                  <a:pt x="1462203" y="251549"/>
                </a:cubicBezTo>
                <a:cubicBezTo>
                  <a:pt x="1461687" y="252064"/>
                  <a:pt x="1461171" y="253096"/>
                  <a:pt x="1461171" y="254128"/>
                </a:cubicBezTo>
                <a:cubicBezTo>
                  <a:pt x="1448271" y="291279"/>
                  <a:pt x="1425052" y="320689"/>
                  <a:pt x="1396158" y="347004"/>
                </a:cubicBezTo>
                <a:cubicBezTo>
                  <a:pt x="1375518" y="365064"/>
                  <a:pt x="1356943" y="385703"/>
                  <a:pt x="1337336" y="404794"/>
                </a:cubicBezTo>
                <a:cubicBezTo>
                  <a:pt x="1332177" y="409954"/>
                  <a:pt x="1330628" y="413565"/>
                  <a:pt x="1336304" y="419757"/>
                </a:cubicBezTo>
                <a:cubicBezTo>
                  <a:pt x="1347656" y="432141"/>
                  <a:pt x="1357459" y="445556"/>
                  <a:pt x="1369327" y="457939"/>
                </a:cubicBezTo>
                <a:cubicBezTo>
                  <a:pt x="1399769" y="489930"/>
                  <a:pt x="1419893" y="528628"/>
                  <a:pt x="1442596" y="565263"/>
                </a:cubicBezTo>
                <a:cubicBezTo>
                  <a:pt x="1448271" y="574550"/>
                  <a:pt x="1452915" y="576098"/>
                  <a:pt x="1462719" y="570938"/>
                </a:cubicBezTo>
                <a:cubicBezTo>
                  <a:pt x="1499353" y="551847"/>
                  <a:pt x="1535988" y="533272"/>
                  <a:pt x="1573138" y="514697"/>
                </a:cubicBezTo>
                <a:cubicBezTo>
                  <a:pt x="1597389" y="502830"/>
                  <a:pt x="1624220" y="504893"/>
                  <a:pt x="1650018" y="501281"/>
                </a:cubicBezTo>
                <a:cubicBezTo>
                  <a:pt x="1655694" y="500250"/>
                  <a:pt x="1658274" y="505409"/>
                  <a:pt x="1659822" y="509537"/>
                </a:cubicBezTo>
                <a:cubicBezTo>
                  <a:pt x="1687685" y="574034"/>
                  <a:pt x="1709872" y="640595"/>
                  <a:pt x="1724835" y="709220"/>
                </a:cubicBezTo>
                <a:cubicBezTo>
                  <a:pt x="1726383" y="716444"/>
                  <a:pt x="1723803" y="720572"/>
                  <a:pt x="1717611" y="723668"/>
                </a:cubicBezTo>
                <a:cubicBezTo>
                  <a:pt x="1702132" y="731923"/>
                  <a:pt x="1686653" y="740695"/>
                  <a:pt x="1671173" y="748950"/>
                </a:cubicBezTo>
                <a:cubicBezTo>
                  <a:pt x="1654662" y="757722"/>
                  <a:pt x="1636087" y="757206"/>
                  <a:pt x="1618544" y="760302"/>
                </a:cubicBezTo>
                <a:cubicBezTo>
                  <a:pt x="1589133" y="765462"/>
                  <a:pt x="1559207" y="770106"/>
                  <a:pt x="1529280" y="774234"/>
                </a:cubicBezTo>
                <a:cubicBezTo>
                  <a:pt x="1517412" y="775781"/>
                  <a:pt x="1514316" y="780941"/>
                  <a:pt x="1515349" y="791777"/>
                </a:cubicBezTo>
                <a:cubicBezTo>
                  <a:pt x="1517412" y="813448"/>
                  <a:pt x="1518444" y="835635"/>
                  <a:pt x="1521024" y="857306"/>
                </a:cubicBezTo>
                <a:cubicBezTo>
                  <a:pt x="1524636" y="889813"/>
                  <a:pt x="1518960" y="921803"/>
                  <a:pt x="1516380" y="953794"/>
                </a:cubicBezTo>
                <a:cubicBezTo>
                  <a:pt x="1514316" y="980109"/>
                  <a:pt x="1513284" y="980109"/>
                  <a:pt x="1538567" y="983720"/>
                </a:cubicBezTo>
                <a:cubicBezTo>
                  <a:pt x="1576750" y="989912"/>
                  <a:pt x="1614932" y="995588"/>
                  <a:pt x="1653114" y="1001779"/>
                </a:cubicBezTo>
                <a:cubicBezTo>
                  <a:pt x="1671173" y="1004875"/>
                  <a:pt x="1685105" y="1016227"/>
                  <a:pt x="1700584" y="1024483"/>
                </a:cubicBezTo>
                <a:cubicBezTo>
                  <a:pt x="1726899" y="1038414"/>
                  <a:pt x="1725867" y="1038930"/>
                  <a:pt x="1719675" y="1067825"/>
                </a:cubicBezTo>
                <a:cubicBezTo>
                  <a:pt x="1706260" y="1128710"/>
                  <a:pt x="1685105" y="1186500"/>
                  <a:pt x="1661370" y="1243773"/>
                </a:cubicBezTo>
                <a:cubicBezTo>
                  <a:pt x="1657242" y="1253577"/>
                  <a:pt x="1651566" y="1256157"/>
                  <a:pt x="1641763" y="1255124"/>
                </a:cubicBezTo>
                <a:cubicBezTo>
                  <a:pt x="1606160" y="1252028"/>
                  <a:pt x="1572622" y="1244805"/>
                  <a:pt x="1541663" y="1226230"/>
                </a:cubicBezTo>
                <a:cubicBezTo>
                  <a:pt x="1515864" y="1210750"/>
                  <a:pt x="1488001" y="1198883"/>
                  <a:pt x="1461687" y="1184436"/>
                </a:cubicBezTo>
                <a:cubicBezTo>
                  <a:pt x="1453947" y="1180308"/>
                  <a:pt x="1448787" y="1180308"/>
                  <a:pt x="1444143" y="1189079"/>
                </a:cubicBezTo>
                <a:cubicBezTo>
                  <a:pt x="1415249" y="1241709"/>
                  <a:pt x="1380162" y="1290211"/>
                  <a:pt x="1339400" y="1333553"/>
                </a:cubicBezTo>
                <a:cubicBezTo>
                  <a:pt x="1332177" y="1341293"/>
                  <a:pt x="1332177" y="1345936"/>
                  <a:pt x="1339916" y="1353160"/>
                </a:cubicBezTo>
                <a:cubicBezTo>
                  <a:pt x="1370359" y="1382571"/>
                  <a:pt x="1400801" y="1412498"/>
                  <a:pt x="1430212" y="1443456"/>
                </a:cubicBezTo>
                <a:cubicBezTo>
                  <a:pt x="1448271" y="1462547"/>
                  <a:pt x="1453947" y="1488862"/>
                  <a:pt x="1465814" y="1511565"/>
                </a:cubicBezTo>
                <a:cubicBezTo>
                  <a:pt x="1467879" y="1515693"/>
                  <a:pt x="1464267" y="1518789"/>
                  <a:pt x="1461171" y="1521369"/>
                </a:cubicBezTo>
                <a:cubicBezTo>
                  <a:pt x="1408025" y="1568323"/>
                  <a:pt x="1351784" y="1610117"/>
                  <a:pt x="1290382" y="1645203"/>
                </a:cubicBezTo>
                <a:cubicBezTo>
                  <a:pt x="1284707" y="1648815"/>
                  <a:pt x="1280579" y="1648299"/>
                  <a:pt x="1275419" y="1643655"/>
                </a:cubicBezTo>
                <a:cubicBezTo>
                  <a:pt x="1247040" y="1619404"/>
                  <a:pt x="1221757" y="1593606"/>
                  <a:pt x="1207310" y="1558003"/>
                </a:cubicBezTo>
                <a:cubicBezTo>
                  <a:pt x="1195958" y="1530140"/>
                  <a:pt x="1179963" y="1504341"/>
                  <a:pt x="1167064" y="1477511"/>
                </a:cubicBezTo>
                <a:cubicBezTo>
                  <a:pt x="1162936" y="1469255"/>
                  <a:pt x="1158808" y="1467191"/>
                  <a:pt x="1150036" y="1470803"/>
                </a:cubicBezTo>
                <a:cubicBezTo>
                  <a:pt x="1096375" y="1496086"/>
                  <a:pt x="1040133" y="1514661"/>
                  <a:pt x="981312" y="1526013"/>
                </a:cubicBezTo>
                <a:cubicBezTo>
                  <a:pt x="969960" y="1528076"/>
                  <a:pt x="967896" y="1534268"/>
                  <a:pt x="969960" y="1544072"/>
                </a:cubicBezTo>
                <a:cubicBezTo>
                  <a:pt x="976668" y="1583802"/>
                  <a:pt x="982860" y="1623532"/>
                  <a:pt x="989052" y="1663779"/>
                </a:cubicBezTo>
                <a:cubicBezTo>
                  <a:pt x="993179" y="1691641"/>
                  <a:pt x="982344" y="1716924"/>
                  <a:pt x="978216" y="1743755"/>
                </a:cubicBezTo>
                <a:cubicBezTo>
                  <a:pt x="977184" y="1749431"/>
                  <a:pt x="971508" y="1749431"/>
                  <a:pt x="966864" y="1749947"/>
                </a:cubicBezTo>
                <a:cubicBezTo>
                  <a:pt x="897207" y="1757170"/>
                  <a:pt x="828067" y="1756655"/>
                  <a:pt x="758410" y="1749947"/>
                </a:cubicBezTo>
                <a:cubicBezTo>
                  <a:pt x="749638" y="1748915"/>
                  <a:pt x="748090" y="1744271"/>
                  <a:pt x="745510" y="1737047"/>
                </a:cubicBezTo>
                <a:cubicBezTo>
                  <a:pt x="730031" y="1690609"/>
                  <a:pt x="738286" y="1644687"/>
                  <a:pt x="747058" y="1598249"/>
                </a:cubicBezTo>
                <a:cubicBezTo>
                  <a:pt x="750154" y="1580190"/>
                  <a:pt x="752734" y="1561615"/>
                  <a:pt x="756346" y="1543556"/>
                </a:cubicBezTo>
                <a:cubicBezTo>
                  <a:pt x="758410" y="1533236"/>
                  <a:pt x="755314" y="1527560"/>
                  <a:pt x="744478" y="1525496"/>
                </a:cubicBezTo>
                <a:cubicBezTo>
                  <a:pt x="685657" y="1514661"/>
                  <a:pt x="629931" y="1496086"/>
                  <a:pt x="575754" y="1470287"/>
                </a:cubicBezTo>
                <a:cubicBezTo>
                  <a:pt x="568014" y="1466675"/>
                  <a:pt x="563886" y="1467707"/>
                  <a:pt x="559758" y="1475963"/>
                </a:cubicBezTo>
                <a:cubicBezTo>
                  <a:pt x="541699" y="1512597"/>
                  <a:pt x="522608" y="1548715"/>
                  <a:pt x="504549" y="1585350"/>
                </a:cubicBezTo>
                <a:cubicBezTo>
                  <a:pt x="491649" y="1611149"/>
                  <a:pt x="466882" y="1626112"/>
                  <a:pt x="447275" y="1645719"/>
                </a:cubicBezTo>
                <a:cubicBezTo>
                  <a:pt x="442631" y="1650363"/>
                  <a:pt x="438504" y="1646235"/>
                  <a:pt x="434376" y="1643655"/>
                </a:cubicBezTo>
                <a:cubicBezTo>
                  <a:pt x="384326" y="1612697"/>
                  <a:pt x="334276" y="1581738"/>
                  <a:pt x="290418" y="1542008"/>
                </a:cubicBezTo>
                <a:cubicBezTo>
                  <a:pt x="282678" y="1534784"/>
                  <a:pt x="273907" y="1528076"/>
                  <a:pt x="265651" y="1521369"/>
                </a:cubicBezTo>
                <a:cubicBezTo>
                  <a:pt x="259975" y="1516725"/>
                  <a:pt x="259459" y="1512597"/>
                  <a:pt x="262039" y="1505889"/>
                </a:cubicBezTo>
                <a:cubicBezTo>
                  <a:pt x="276487" y="1472351"/>
                  <a:pt x="292998" y="1440360"/>
                  <a:pt x="321893" y="1415593"/>
                </a:cubicBezTo>
                <a:cubicBezTo>
                  <a:pt x="345112" y="1395986"/>
                  <a:pt x="365235" y="1372767"/>
                  <a:pt x="386906" y="1351096"/>
                </a:cubicBezTo>
                <a:cubicBezTo>
                  <a:pt x="393098" y="1345421"/>
                  <a:pt x="394129" y="1341293"/>
                  <a:pt x="387938" y="1334069"/>
                </a:cubicBezTo>
                <a:cubicBezTo>
                  <a:pt x="376586" y="1321685"/>
                  <a:pt x="366783" y="1308270"/>
                  <a:pt x="354915" y="1295887"/>
                </a:cubicBezTo>
                <a:cubicBezTo>
                  <a:pt x="324989" y="1264412"/>
                  <a:pt x="305382" y="1225714"/>
                  <a:pt x="282678" y="1189595"/>
                </a:cubicBezTo>
                <a:cubicBezTo>
                  <a:pt x="277003" y="1180308"/>
                  <a:pt x="272359" y="1178760"/>
                  <a:pt x="262555" y="1183920"/>
                </a:cubicBezTo>
                <a:cubicBezTo>
                  <a:pt x="225921" y="1203011"/>
                  <a:pt x="189287" y="1221586"/>
                  <a:pt x="152136" y="1240161"/>
                </a:cubicBezTo>
                <a:cubicBezTo>
                  <a:pt x="127885" y="1252545"/>
                  <a:pt x="101054" y="1249965"/>
                  <a:pt x="75256" y="1253577"/>
                </a:cubicBezTo>
                <a:cubicBezTo>
                  <a:pt x="69580" y="1254608"/>
                  <a:pt x="67000" y="1249965"/>
                  <a:pt x="65452" y="1245321"/>
                </a:cubicBezTo>
                <a:cubicBezTo>
                  <a:pt x="37589" y="1180824"/>
                  <a:pt x="15402" y="1114263"/>
                  <a:pt x="439" y="1045637"/>
                </a:cubicBezTo>
                <a:cubicBezTo>
                  <a:pt x="-1109" y="1038414"/>
                  <a:pt x="1471" y="1034286"/>
                  <a:pt x="7663" y="1031190"/>
                </a:cubicBezTo>
                <a:cubicBezTo>
                  <a:pt x="23142" y="1022935"/>
                  <a:pt x="38621" y="1014163"/>
                  <a:pt x="54101" y="1005907"/>
                </a:cubicBezTo>
                <a:cubicBezTo>
                  <a:pt x="70612" y="997136"/>
                  <a:pt x="89187" y="997652"/>
                  <a:pt x="106730" y="994556"/>
                </a:cubicBezTo>
                <a:cubicBezTo>
                  <a:pt x="136657" y="989396"/>
                  <a:pt x="167099" y="984236"/>
                  <a:pt x="197026" y="980109"/>
                </a:cubicBezTo>
                <a:cubicBezTo>
                  <a:pt x="207346" y="978560"/>
                  <a:pt x="210442" y="973917"/>
                  <a:pt x="209410" y="964113"/>
                </a:cubicBezTo>
                <a:cubicBezTo>
                  <a:pt x="207346" y="941926"/>
                  <a:pt x="206314" y="919739"/>
                  <a:pt x="203734" y="897552"/>
                </a:cubicBezTo>
                <a:cubicBezTo>
                  <a:pt x="200122" y="865045"/>
                  <a:pt x="205798" y="833055"/>
                  <a:pt x="208378" y="801064"/>
                </a:cubicBezTo>
                <a:cubicBezTo>
                  <a:pt x="210442" y="774749"/>
                  <a:pt x="211474" y="774749"/>
                  <a:pt x="185159" y="770622"/>
                </a:cubicBezTo>
                <a:cubicBezTo>
                  <a:pt x="148009" y="764430"/>
                  <a:pt x="110342" y="758754"/>
                  <a:pt x="73192" y="753079"/>
                </a:cubicBezTo>
                <a:cubicBezTo>
                  <a:pt x="54616" y="750499"/>
                  <a:pt x="40169" y="738631"/>
                  <a:pt x="24690" y="730375"/>
                </a:cubicBezTo>
                <a:cubicBezTo>
                  <a:pt x="-1625" y="715928"/>
                  <a:pt x="-593" y="715928"/>
                  <a:pt x="5599" y="687033"/>
                </a:cubicBezTo>
                <a:cubicBezTo>
                  <a:pt x="19014" y="626148"/>
                  <a:pt x="40169" y="568358"/>
                  <a:pt x="63904" y="511085"/>
                </a:cubicBezTo>
                <a:cubicBezTo>
                  <a:pt x="68032" y="501281"/>
                  <a:pt x="73192" y="498701"/>
                  <a:pt x="83511" y="499733"/>
                </a:cubicBezTo>
                <a:cubicBezTo>
                  <a:pt x="119114" y="502830"/>
                  <a:pt x="152652" y="510053"/>
                  <a:pt x="183611" y="528628"/>
                </a:cubicBezTo>
                <a:cubicBezTo>
                  <a:pt x="208894" y="543592"/>
                  <a:pt x="236241" y="555459"/>
                  <a:pt x="262555" y="569390"/>
                </a:cubicBezTo>
                <a:cubicBezTo>
                  <a:pt x="271327" y="574034"/>
                  <a:pt x="277003" y="574034"/>
                  <a:pt x="282163" y="564231"/>
                </a:cubicBezTo>
                <a:cubicBezTo>
                  <a:pt x="311057" y="511601"/>
                  <a:pt x="346144" y="463615"/>
                  <a:pt x="386906" y="419757"/>
                </a:cubicBezTo>
                <a:cubicBezTo>
                  <a:pt x="393614" y="412534"/>
                  <a:pt x="393098" y="408922"/>
                  <a:pt x="386390" y="402214"/>
                </a:cubicBezTo>
                <a:cubicBezTo>
                  <a:pt x="355947" y="372287"/>
                  <a:pt x="325505" y="342360"/>
                  <a:pt x="296094" y="311918"/>
                </a:cubicBezTo>
                <a:cubicBezTo>
                  <a:pt x="277519" y="292827"/>
                  <a:pt x="271843" y="265996"/>
                  <a:pt x="259975" y="242777"/>
                </a:cubicBezTo>
                <a:cubicBezTo>
                  <a:pt x="257912" y="238649"/>
                  <a:pt x="261524" y="235553"/>
                  <a:pt x="264619" y="232973"/>
                </a:cubicBezTo>
                <a:cubicBezTo>
                  <a:pt x="317765" y="186019"/>
                  <a:pt x="374007" y="144225"/>
                  <a:pt x="435408" y="109139"/>
                </a:cubicBezTo>
                <a:cubicBezTo>
                  <a:pt x="441084" y="105527"/>
                  <a:pt x="445211" y="106043"/>
                  <a:pt x="450371" y="110687"/>
                </a:cubicBezTo>
                <a:cubicBezTo>
                  <a:pt x="478750" y="134937"/>
                  <a:pt x="504033" y="160736"/>
                  <a:pt x="518480" y="196339"/>
                </a:cubicBezTo>
                <a:cubicBezTo>
                  <a:pt x="530348" y="224202"/>
                  <a:pt x="545827" y="250516"/>
                  <a:pt x="559758" y="277863"/>
                </a:cubicBezTo>
                <a:cubicBezTo>
                  <a:pt x="563370" y="285087"/>
                  <a:pt x="566982" y="287151"/>
                  <a:pt x="574722" y="283539"/>
                </a:cubicBezTo>
                <a:cubicBezTo>
                  <a:pt x="629415" y="257740"/>
                  <a:pt x="686173" y="238649"/>
                  <a:pt x="746026" y="227813"/>
                </a:cubicBezTo>
                <a:cubicBezTo>
                  <a:pt x="756346" y="225750"/>
                  <a:pt x="757893" y="220074"/>
                  <a:pt x="756346" y="211302"/>
                </a:cubicBezTo>
                <a:cubicBezTo>
                  <a:pt x="749638" y="171572"/>
                  <a:pt x="743446" y="131326"/>
                  <a:pt x="737254" y="91596"/>
                </a:cubicBezTo>
                <a:cubicBezTo>
                  <a:pt x="732611" y="63217"/>
                  <a:pt x="743446" y="37418"/>
                  <a:pt x="748090" y="10587"/>
                </a:cubicBezTo>
                <a:cubicBezTo>
                  <a:pt x="749122" y="5427"/>
                  <a:pt x="753766" y="4395"/>
                  <a:pt x="758410" y="4395"/>
                </a:cubicBezTo>
                <a:cubicBezTo>
                  <a:pt x="797624" y="4395"/>
                  <a:pt x="837870" y="-1280"/>
                  <a:pt x="879664" y="267"/>
                </a:cubicBezTo>
                <a:close/>
                <a:moveTo>
                  <a:pt x="861605" y="1409918"/>
                </a:moveTo>
                <a:cubicBezTo>
                  <a:pt x="1155712" y="1407338"/>
                  <a:pt x="1392030" y="1176180"/>
                  <a:pt x="1392546" y="879493"/>
                </a:cubicBezTo>
                <a:cubicBezTo>
                  <a:pt x="1393062" y="585902"/>
                  <a:pt x="1160356" y="349068"/>
                  <a:pt x="862637" y="348552"/>
                </a:cubicBezTo>
                <a:cubicBezTo>
                  <a:pt x="568014" y="348036"/>
                  <a:pt x="331180" y="581774"/>
                  <a:pt x="331180" y="879493"/>
                </a:cubicBezTo>
                <a:cubicBezTo>
                  <a:pt x="331180" y="1173600"/>
                  <a:pt x="565950" y="1406822"/>
                  <a:pt x="861605" y="1409918"/>
                </a:cubicBezTo>
                <a:close/>
              </a:path>
            </a:pathLst>
          </a:custGeom>
          <a:solidFill>
            <a:schemeClr val="lt1">
              <a:alpha val="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52"/>
          <p:cNvSpPr/>
          <p:nvPr/>
        </p:nvSpPr>
        <p:spPr>
          <a:xfrm>
            <a:off x="11118869" y="220249"/>
            <a:ext cx="853923" cy="853924"/>
          </a:xfrm>
          <a:custGeom>
            <a:avLst/>
            <a:gdLst/>
            <a:ahLst/>
            <a:cxnLst/>
            <a:rect l="l" t="t" r="r" b="b"/>
            <a:pathLst>
              <a:path w="1243505" h="1243505" extrusionOk="0">
                <a:moveTo>
                  <a:pt x="686157" y="1016068"/>
                </a:moveTo>
                <a:cubicBezTo>
                  <a:pt x="644363" y="1024840"/>
                  <a:pt x="602053" y="1021743"/>
                  <a:pt x="560258" y="1016068"/>
                </a:cubicBezTo>
                <a:cubicBezTo>
                  <a:pt x="550455" y="1015036"/>
                  <a:pt x="547359" y="1018132"/>
                  <a:pt x="545811" y="1026903"/>
                </a:cubicBezTo>
                <a:cubicBezTo>
                  <a:pt x="542199" y="1047542"/>
                  <a:pt x="537039" y="1068181"/>
                  <a:pt x="533944" y="1088821"/>
                </a:cubicBezTo>
                <a:cubicBezTo>
                  <a:pt x="529816" y="1117715"/>
                  <a:pt x="519496" y="1144030"/>
                  <a:pt x="505565" y="1169829"/>
                </a:cubicBezTo>
                <a:cubicBezTo>
                  <a:pt x="492666" y="1192532"/>
                  <a:pt x="481314" y="1216267"/>
                  <a:pt x="469447" y="1240002"/>
                </a:cubicBezTo>
                <a:cubicBezTo>
                  <a:pt x="465835" y="1247741"/>
                  <a:pt x="461191" y="1249290"/>
                  <a:pt x="452935" y="1246710"/>
                </a:cubicBezTo>
                <a:cubicBezTo>
                  <a:pt x="401853" y="1231230"/>
                  <a:pt x="352836" y="1211107"/>
                  <a:pt x="305366" y="1185824"/>
                </a:cubicBezTo>
                <a:cubicBezTo>
                  <a:pt x="297110" y="1181696"/>
                  <a:pt x="295562" y="1177053"/>
                  <a:pt x="298142" y="1168281"/>
                </a:cubicBezTo>
                <a:cubicBezTo>
                  <a:pt x="310525" y="1132163"/>
                  <a:pt x="321877" y="1095528"/>
                  <a:pt x="333744" y="1059410"/>
                </a:cubicBezTo>
                <a:cubicBezTo>
                  <a:pt x="335808" y="1053734"/>
                  <a:pt x="338904" y="1048574"/>
                  <a:pt x="342000" y="1043415"/>
                </a:cubicBezTo>
                <a:cubicBezTo>
                  <a:pt x="360059" y="1016584"/>
                  <a:pt x="377602" y="989753"/>
                  <a:pt x="395662" y="962922"/>
                </a:cubicBezTo>
                <a:cubicBezTo>
                  <a:pt x="399790" y="956730"/>
                  <a:pt x="399790" y="952603"/>
                  <a:pt x="393598" y="947959"/>
                </a:cubicBezTo>
                <a:cubicBezTo>
                  <a:pt x="356963" y="921644"/>
                  <a:pt x="326005" y="889653"/>
                  <a:pt x="299174" y="853535"/>
                </a:cubicBezTo>
                <a:cubicBezTo>
                  <a:pt x="295046" y="847859"/>
                  <a:pt x="290918" y="847859"/>
                  <a:pt x="285243" y="851471"/>
                </a:cubicBezTo>
                <a:cubicBezTo>
                  <a:pt x="267183" y="863855"/>
                  <a:pt x="248092" y="875206"/>
                  <a:pt x="230549" y="888106"/>
                </a:cubicBezTo>
                <a:cubicBezTo>
                  <a:pt x="205782" y="906681"/>
                  <a:pt x="178435" y="918548"/>
                  <a:pt x="148509" y="926804"/>
                </a:cubicBezTo>
                <a:cubicBezTo>
                  <a:pt x="124774" y="933511"/>
                  <a:pt x="101555" y="941767"/>
                  <a:pt x="78852" y="949507"/>
                </a:cubicBezTo>
                <a:cubicBezTo>
                  <a:pt x="71112" y="952087"/>
                  <a:pt x="66468" y="950539"/>
                  <a:pt x="62340" y="942799"/>
                </a:cubicBezTo>
                <a:cubicBezTo>
                  <a:pt x="36541" y="895329"/>
                  <a:pt x="15902" y="845795"/>
                  <a:pt x="939" y="794198"/>
                </a:cubicBezTo>
                <a:cubicBezTo>
                  <a:pt x="-1125" y="786458"/>
                  <a:pt x="-93" y="782330"/>
                  <a:pt x="7131" y="778718"/>
                </a:cubicBezTo>
                <a:cubicBezTo>
                  <a:pt x="42733" y="760659"/>
                  <a:pt x="77820" y="741052"/>
                  <a:pt x="114454" y="725056"/>
                </a:cubicBezTo>
                <a:cubicBezTo>
                  <a:pt x="137673" y="714737"/>
                  <a:pt x="164504" y="714221"/>
                  <a:pt x="189787" y="708545"/>
                </a:cubicBezTo>
                <a:cubicBezTo>
                  <a:pt x="200106" y="705965"/>
                  <a:pt x="210942" y="704417"/>
                  <a:pt x="221261" y="702354"/>
                </a:cubicBezTo>
                <a:cubicBezTo>
                  <a:pt x="229001" y="700806"/>
                  <a:pt x="233129" y="698226"/>
                  <a:pt x="231581" y="688938"/>
                </a:cubicBezTo>
                <a:cubicBezTo>
                  <a:pt x="229001" y="669847"/>
                  <a:pt x="226937" y="650756"/>
                  <a:pt x="225905" y="631149"/>
                </a:cubicBezTo>
                <a:cubicBezTo>
                  <a:pt x="224873" y="606898"/>
                  <a:pt x="229517" y="583163"/>
                  <a:pt x="231581" y="559428"/>
                </a:cubicBezTo>
                <a:cubicBezTo>
                  <a:pt x="232613" y="549624"/>
                  <a:pt x="229001" y="546528"/>
                  <a:pt x="220745" y="544980"/>
                </a:cubicBezTo>
                <a:cubicBezTo>
                  <a:pt x="204750" y="542401"/>
                  <a:pt x="188755" y="537757"/>
                  <a:pt x="172760" y="535693"/>
                </a:cubicBezTo>
                <a:cubicBezTo>
                  <a:pt x="118582" y="530533"/>
                  <a:pt x="74208" y="502154"/>
                  <a:pt x="27770" y="478419"/>
                </a:cubicBezTo>
                <a:cubicBezTo>
                  <a:pt x="-2157" y="463456"/>
                  <a:pt x="-1125" y="463456"/>
                  <a:pt x="8163" y="431465"/>
                </a:cubicBezTo>
                <a:cubicBezTo>
                  <a:pt x="21062" y="387091"/>
                  <a:pt x="41701" y="345813"/>
                  <a:pt x="62340" y="305051"/>
                </a:cubicBezTo>
                <a:cubicBezTo>
                  <a:pt x="66468" y="296795"/>
                  <a:pt x="71112" y="295247"/>
                  <a:pt x="79884" y="297827"/>
                </a:cubicBezTo>
                <a:cubicBezTo>
                  <a:pt x="116002" y="310211"/>
                  <a:pt x="152636" y="321562"/>
                  <a:pt x="188755" y="333430"/>
                </a:cubicBezTo>
                <a:cubicBezTo>
                  <a:pt x="194430" y="335494"/>
                  <a:pt x="199590" y="338589"/>
                  <a:pt x="204750" y="341685"/>
                </a:cubicBezTo>
                <a:cubicBezTo>
                  <a:pt x="231581" y="359745"/>
                  <a:pt x="258412" y="377288"/>
                  <a:pt x="285243" y="395347"/>
                </a:cubicBezTo>
                <a:cubicBezTo>
                  <a:pt x="291434" y="399475"/>
                  <a:pt x="295562" y="399475"/>
                  <a:pt x="300206" y="393283"/>
                </a:cubicBezTo>
                <a:cubicBezTo>
                  <a:pt x="326521" y="357165"/>
                  <a:pt x="357479" y="326206"/>
                  <a:pt x="393598" y="299891"/>
                </a:cubicBezTo>
                <a:cubicBezTo>
                  <a:pt x="400305" y="294731"/>
                  <a:pt x="399790" y="290604"/>
                  <a:pt x="395662" y="283896"/>
                </a:cubicBezTo>
                <a:cubicBezTo>
                  <a:pt x="381214" y="263257"/>
                  <a:pt x="367799" y="241586"/>
                  <a:pt x="353352" y="220947"/>
                </a:cubicBezTo>
                <a:cubicBezTo>
                  <a:pt x="340452" y="202887"/>
                  <a:pt x="331681" y="183280"/>
                  <a:pt x="325489" y="162125"/>
                </a:cubicBezTo>
                <a:cubicBezTo>
                  <a:pt x="317749" y="135294"/>
                  <a:pt x="308978" y="108980"/>
                  <a:pt x="299690" y="82665"/>
                </a:cubicBezTo>
                <a:cubicBezTo>
                  <a:pt x="296078" y="72345"/>
                  <a:pt x="297626" y="66669"/>
                  <a:pt x="307946" y="61510"/>
                </a:cubicBezTo>
                <a:cubicBezTo>
                  <a:pt x="353867" y="37259"/>
                  <a:pt x="401853" y="17136"/>
                  <a:pt x="451903" y="2172"/>
                </a:cubicBezTo>
                <a:cubicBezTo>
                  <a:pt x="461191" y="-408"/>
                  <a:pt x="465835" y="624"/>
                  <a:pt x="470478" y="9396"/>
                </a:cubicBezTo>
                <a:cubicBezTo>
                  <a:pt x="487506" y="43451"/>
                  <a:pt x="505565" y="77505"/>
                  <a:pt x="522076" y="111559"/>
                </a:cubicBezTo>
                <a:cubicBezTo>
                  <a:pt x="531880" y="132199"/>
                  <a:pt x="532396" y="155934"/>
                  <a:pt x="537555" y="177605"/>
                </a:cubicBezTo>
                <a:cubicBezTo>
                  <a:pt x="541167" y="192568"/>
                  <a:pt x="543747" y="208047"/>
                  <a:pt x="546843" y="223011"/>
                </a:cubicBezTo>
                <a:cubicBezTo>
                  <a:pt x="548391" y="230234"/>
                  <a:pt x="550971" y="232814"/>
                  <a:pt x="559227" y="231782"/>
                </a:cubicBezTo>
                <a:cubicBezTo>
                  <a:pt x="602569" y="225590"/>
                  <a:pt x="645395" y="225074"/>
                  <a:pt x="688737" y="231782"/>
                </a:cubicBezTo>
                <a:cubicBezTo>
                  <a:pt x="699056" y="233330"/>
                  <a:pt x="702152" y="229718"/>
                  <a:pt x="704216" y="220431"/>
                </a:cubicBezTo>
                <a:cubicBezTo>
                  <a:pt x="707828" y="199276"/>
                  <a:pt x="713504" y="178636"/>
                  <a:pt x="716600" y="156966"/>
                </a:cubicBezTo>
                <a:cubicBezTo>
                  <a:pt x="720727" y="129103"/>
                  <a:pt x="730531" y="103820"/>
                  <a:pt x="743430" y="79569"/>
                </a:cubicBezTo>
                <a:cubicBezTo>
                  <a:pt x="756330" y="56350"/>
                  <a:pt x="768197" y="32099"/>
                  <a:pt x="780065" y="8364"/>
                </a:cubicBezTo>
                <a:cubicBezTo>
                  <a:pt x="784193" y="108"/>
                  <a:pt x="788320" y="-1440"/>
                  <a:pt x="797092" y="1140"/>
                </a:cubicBezTo>
                <a:cubicBezTo>
                  <a:pt x="848174" y="16620"/>
                  <a:pt x="897192" y="36743"/>
                  <a:pt x="944146" y="62542"/>
                </a:cubicBezTo>
                <a:cubicBezTo>
                  <a:pt x="951885" y="66669"/>
                  <a:pt x="953949" y="70797"/>
                  <a:pt x="950853" y="79053"/>
                </a:cubicBezTo>
                <a:cubicBezTo>
                  <a:pt x="938470" y="115687"/>
                  <a:pt x="927118" y="152838"/>
                  <a:pt x="914735" y="189472"/>
                </a:cubicBezTo>
                <a:cubicBezTo>
                  <a:pt x="912671" y="195148"/>
                  <a:pt x="909575" y="200308"/>
                  <a:pt x="906479" y="205467"/>
                </a:cubicBezTo>
                <a:cubicBezTo>
                  <a:pt x="888936" y="231782"/>
                  <a:pt x="871393" y="258613"/>
                  <a:pt x="853334" y="284928"/>
                </a:cubicBezTo>
                <a:cubicBezTo>
                  <a:pt x="848690" y="291635"/>
                  <a:pt x="849206" y="296279"/>
                  <a:pt x="855398" y="300923"/>
                </a:cubicBezTo>
                <a:cubicBezTo>
                  <a:pt x="891516" y="327238"/>
                  <a:pt x="922475" y="358713"/>
                  <a:pt x="948789" y="394315"/>
                </a:cubicBezTo>
                <a:cubicBezTo>
                  <a:pt x="953433" y="401023"/>
                  <a:pt x="957561" y="400507"/>
                  <a:pt x="963753" y="396379"/>
                </a:cubicBezTo>
                <a:cubicBezTo>
                  <a:pt x="981296" y="384511"/>
                  <a:pt x="999355" y="373676"/>
                  <a:pt x="1015866" y="360777"/>
                </a:cubicBezTo>
                <a:cubicBezTo>
                  <a:pt x="1041149" y="341685"/>
                  <a:pt x="1069528" y="329302"/>
                  <a:pt x="1099971" y="320530"/>
                </a:cubicBezTo>
                <a:cubicBezTo>
                  <a:pt x="1123190" y="314339"/>
                  <a:pt x="1145893" y="306083"/>
                  <a:pt x="1168596" y="298343"/>
                </a:cubicBezTo>
                <a:cubicBezTo>
                  <a:pt x="1177368" y="295247"/>
                  <a:pt x="1181495" y="297311"/>
                  <a:pt x="1186139" y="305567"/>
                </a:cubicBezTo>
                <a:cubicBezTo>
                  <a:pt x="1211422" y="352521"/>
                  <a:pt x="1232061" y="401539"/>
                  <a:pt x="1247024" y="453136"/>
                </a:cubicBezTo>
                <a:cubicBezTo>
                  <a:pt x="1249604" y="461392"/>
                  <a:pt x="1247540" y="465520"/>
                  <a:pt x="1240317" y="469648"/>
                </a:cubicBezTo>
                <a:cubicBezTo>
                  <a:pt x="1205230" y="487191"/>
                  <a:pt x="1171176" y="506282"/>
                  <a:pt x="1135573" y="522277"/>
                </a:cubicBezTo>
                <a:cubicBezTo>
                  <a:pt x="1111838" y="533113"/>
                  <a:pt x="1084492" y="533629"/>
                  <a:pt x="1059209" y="539821"/>
                </a:cubicBezTo>
                <a:cubicBezTo>
                  <a:pt x="1053017" y="541369"/>
                  <a:pt x="1046309" y="542401"/>
                  <a:pt x="1040117" y="543433"/>
                </a:cubicBezTo>
                <a:cubicBezTo>
                  <a:pt x="1015866" y="548592"/>
                  <a:pt x="1014318" y="548592"/>
                  <a:pt x="1017930" y="572843"/>
                </a:cubicBezTo>
                <a:cubicBezTo>
                  <a:pt x="1024122" y="611541"/>
                  <a:pt x="1021542" y="649724"/>
                  <a:pt x="1016383" y="688422"/>
                </a:cubicBezTo>
                <a:cubicBezTo>
                  <a:pt x="1014835" y="699258"/>
                  <a:pt x="1019478" y="701837"/>
                  <a:pt x="1028250" y="703386"/>
                </a:cubicBezTo>
                <a:cubicBezTo>
                  <a:pt x="1058177" y="709061"/>
                  <a:pt x="1088103" y="715253"/>
                  <a:pt x="1118030" y="720929"/>
                </a:cubicBezTo>
                <a:cubicBezTo>
                  <a:pt x="1126802" y="722477"/>
                  <a:pt x="1134541" y="725572"/>
                  <a:pt x="1142281" y="729184"/>
                </a:cubicBezTo>
                <a:cubicBezTo>
                  <a:pt x="1173756" y="745696"/>
                  <a:pt x="1205746" y="762207"/>
                  <a:pt x="1237737" y="777686"/>
                </a:cubicBezTo>
                <a:cubicBezTo>
                  <a:pt x="1247024" y="782330"/>
                  <a:pt x="1249604" y="786974"/>
                  <a:pt x="1246508" y="797809"/>
                </a:cubicBezTo>
                <a:cubicBezTo>
                  <a:pt x="1231545" y="847859"/>
                  <a:pt x="1211422" y="895329"/>
                  <a:pt x="1186655" y="941767"/>
                </a:cubicBezTo>
                <a:cubicBezTo>
                  <a:pt x="1182011" y="950539"/>
                  <a:pt x="1177368" y="953634"/>
                  <a:pt x="1167564" y="950023"/>
                </a:cubicBezTo>
                <a:cubicBezTo>
                  <a:pt x="1132477" y="938155"/>
                  <a:pt x="1097391" y="926804"/>
                  <a:pt x="1062304" y="915452"/>
                </a:cubicBezTo>
                <a:cubicBezTo>
                  <a:pt x="1055081" y="913388"/>
                  <a:pt x="1048889" y="909776"/>
                  <a:pt x="1042697" y="905649"/>
                </a:cubicBezTo>
                <a:cubicBezTo>
                  <a:pt x="1016383" y="888106"/>
                  <a:pt x="989552" y="870562"/>
                  <a:pt x="963237" y="852503"/>
                </a:cubicBezTo>
                <a:cubicBezTo>
                  <a:pt x="956529" y="847859"/>
                  <a:pt x="952401" y="848375"/>
                  <a:pt x="947241" y="855083"/>
                </a:cubicBezTo>
                <a:cubicBezTo>
                  <a:pt x="921443" y="890169"/>
                  <a:pt x="891000" y="921128"/>
                  <a:pt x="855914" y="946927"/>
                </a:cubicBezTo>
                <a:cubicBezTo>
                  <a:pt x="847658" y="953119"/>
                  <a:pt x="848174" y="958278"/>
                  <a:pt x="853850" y="966018"/>
                </a:cubicBezTo>
                <a:cubicBezTo>
                  <a:pt x="866749" y="984077"/>
                  <a:pt x="877584" y="1002652"/>
                  <a:pt x="890484" y="1020711"/>
                </a:cubicBezTo>
                <a:cubicBezTo>
                  <a:pt x="906479" y="1042899"/>
                  <a:pt x="917831" y="1067149"/>
                  <a:pt x="925054" y="1093464"/>
                </a:cubicBezTo>
                <a:cubicBezTo>
                  <a:pt x="932278" y="1119263"/>
                  <a:pt x="941050" y="1144030"/>
                  <a:pt x="949821" y="1169313"/>
                </a:cubicBezTo>
                <a:cubicBezTo>
                  <a:pt x="952401" y="1177053"/>
                  <a:pt x="950853" y="1181696"/>
                  <a:pt x="943114" y="1185824"/>
                </a:cubicBezTo>
                <a:cubicBezTo>
                  <a:pt x="895644" y="1211623"/>
                  <a:pt x="846110" y="1232262"/>
                  <a:pt x="794512" y="1247226"/>
                </a:cubicBezTo>
                <a:cubicBezTo>
                  <a:pt x="786773" y="1249290"/>
                  <a:pt x="782645" y="1248258"/>
                  <a:pt x="779033" y="1241034"/>
                </a:cubicBezTo>
                <a:cubicBezTo>
                  <a:pt x="760974" y="1205432"/>
                  <a:pt x="742399" y="1169829"/>
                  <a:pt x="724855" y="1134226"/>
                </a:cubicBezTo>
                <a:cubicBezTo>
                  <a:pt x="720211" y="1125455"/>
                  <a:pt x="720211" y="1115136"/>
                  <a:pt x="718148" y="1105332"/>
                </a:cubicBezTo>
                <a:cubicBezTo>
                  <a:pt x="712988" y="1080565"/>
                  <a:pt x="708344" y="1055798"/>
                  <a:pt x="703184" y="1031031"/>
                </a:cubicBezTo>
                <a:cubicBezTo>
                  <a:pt x="700604" y="1015552"/>
                  <a:pt x="701120" y="1015552"/>
                  <a:pt x="686157" y="1016068"/>
                </a:cubicBezTo>
                <a:close/>
                <a:moveTo>
                  <a:pt x="624240" y="791102"/>
                </a:moveTo>
                <a:cubicBezTo>
                  <a:pt x="720211" y="788522"/>
                  <a:pt x="791416" y="716801"/>
                  <a:pt x="790900" y="623925"/>
                </a:cubicBezTo>
                <a:cubicBezTo>
                  <a:pt x="790384" y="528985"/>
                  <a:pt x="717632" y="457780"/>
                  <a:pt x="624240" y="458296"/>
                </a:cubicBezTo>
                <a:cubicBezTo>
                  <a:pt x="530332" y="458296"/>
                  <a:pt x="458095" y="530533"/>
                  <a:pt x="458095" y="624441"/>
                </a:cubicBezTo>
                <a:cubicBezTo>
                  <a:pt x="458095" y="718349"/>
                  <a:pt x="530848" y="788522"/>
                  <a:pt x="624240" y="791102"/>
                </a:cubicBezTo>
                <a:close/>
              </a:path>
            </a:pathLst>
          </a:custGeom>
          <a:solidFill>
            <a:schemeClr val="lt1">
              <a:alpha val="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3" name="Google Shape;253;p52"/>
          <p:cNvGrpSpPr/>
          <p:nvPr/>
        </p:nvGrpSpPr>
        <p:grpSpPr>
          <a:xfrm rot="1212279">
            <a:off x="4087175" y="247501"/>
            <a:ext cx="3054679" cy="1218879"/>
            <a:chOff x="1727363" y="3556278"/>
            <a:chExt cx="3054679" cy="1218879"/>
          </a:xfrm>
        </p:grpSpPr>
        <p:sp>
          <p:nvSpPr>
            <p:cNvPr id="254" name="Google Shape;254;p52"/>
            <p:cNvSpPr/>
            <p:nvPr/>
          </p:nvSpPr>
          <p:spPr>
            <a:xfrm>
              <a:off x="2753518" y="3683131"/>
              <a:ext cx="796648" cy="799367"/>
            </a:xfrm>
            <a:custGeom>
              <a:avLst/>
              <a:gdLst/>
              <a:ahLst/>
              <a:cxnLst/>
              <a:rect l="l" t="t" r="r" b="b"/>
              <a:pathLst>
                <a:path w="1511813" h="1516973" extrusionOk="0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solidFill>
              <a:schemeClr val="lt1">
                <a:alpha val="470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5" name="Google Shape;255;p52"/>
            <p:cNvGrpSpPr/>
            <p:nvPr/>
          </p:nvGrpSpPr>
          <p:grpSpPr>
            <a:xfrm>
              <a:off x="3563163" y="3556278"/>
              <a:ext cx="1218879" cy="1218879"/>
              <a:chOff x="3264582" y="1870309"/>
              <a:chExt cx="1774962" cy="1774962"/>
            </a:xfrm>
          </p:grpSpPr>
          <p:sp>
            <p:nvSpPr>
              <p:cNvPr id="256" name="Google Shape;256;p52"/>
              <p:cNvSpPr/>
              <p:nvPr/>
            </p:nvSpPr>
            <p:spPr>
              <a:xfrm>
                <a:off x="3264582" y="1870309"/>
                <a:ext cx="1774962" cy="1774962"/>
              </a:xfrm>
              <a:custGeom>
                <a:avLst/>
                <a:gdLst/>
                <a:ahLst/>
                <a:cxnLst/>
                <a:rect l="l" t="t" r="r" b="b"/>
                <a:pathLst>
                  <a:path w="1774962" h="1774962" extrusionOk="0">
                    <a:moveTo>
                      <a:pt x="894776" y="1775736"/>
                    </a:moveTo>
                    <a:cubicBezTo>
                      <a:pt x="880845" y="1775736"/>
                      <a:pt x="866397" y="1775736"/>
                      <a:pt x="852466" y="1775736"/>
                    </a:cubicBezTo>
                    <a:cubicBezTo>
                      <a:pt x="844726" y="1775736"/>
                      <a:pt x="840599" y="1772640"/>
                      <a:pt x="839567" y="1764901"/>
                    </a:cubicBezTo>
                    <a:cubicBezTo>
                      <a:pt x="833375" y="1731878"/>
                      <a:pt x="826151" y="1699371"/>
                      <a:pt x="819960" y="1666349"/>
                    </a:cubicBezTo>
                    <a:cubicBezTo>
                      <a:pt x="817896" y="1656545"/>
                      <a:pt x="820992" y="1646742"/>
                      <a:pt x="822024" y="1636938"/>
                    </a:cubicBezTo>
                    <a:cubicBezTo>
                      <a:pt x="823056" y="1628682"/>
                      <a:pt x="820992" y="1624555"/>
                      <a:pt x="811704" y="1623523"/>
                    </a:cubicBezTo>
                    <a:cubicBezTo>
                      <a:pt x="772490" y="1619395"/>
                      <a:pt x="733275" y="1612171"/>
                      <a:pt x="695093" y="1601852"/>
                    </a:cubicBezTo>
                    <a:cubicBezTo>
                      <a:pt x="686837" y="1599788"/>
                      <a:pt x="682194" y="1602368"/>
                      <a:pt x="680130" y="1610623"/>
                    </a:cubicBezTo>
                    <a:cubicBezTo>
                      <a:pt x="669294" y="1655513"/>
                      <a:pt x="636788" y="1688020"/>
                      <a:pt x="615116" y="1727234"/>
                    </a:cubicBezTo>
                    <a:cubicBezTo>
                      <a:pt x="612537" y="1731878"/>
                      <a:pt x="608409" y="1731878"/>
                      <a:pt x="603765" y="1730330"/>
                    </a:cubicBezTo>
                    <a:cubicBezTo>
                      <a:pt x="572807" y="1720011"/>
                      <a:pt x="542364" y="1707627"/>
                      <a:pt x="512953" y="1694212"/>
                    </a:cubicBezTo>
                    <a:cubicBezTo>
                      <a:pt x="506761" y="1691632"/>
                      <a:pt x="506245" y="1686988"/>
                      <a:pt x="507277" y="1681828"/>
                    </a:cubicBezTo>
                    <a:cubicBezTo>
                      <a:pt x="513985" y="1648806"/>
                      <a:pt x="519661" y="1615783"/>
                      <a:pt x="527400" y="1583277"/>
                    </a:cubicBezTo>
                    <a:cubicBezTo>
                      <a:pt x="529980" y="1572441"/>
                      <a:pt x="536172" y="1562637"/>
                      <a:pt x="541848" y="1552834"/>
                    </a:cubicBezTo>
                    <a:cubicBezTo>
                      <a:pt x="545460" y="1546642"/>
                      <a:pt x="544428" y="1543030"/>
                      <a:pt x="537720" y="1539418"/>
                    </a:cubicBezTo>
                    <a:cubicBezTo>
                      <a:pt x="501601" y="1520327"/>
                      <a:pt x="467547" y="1497624"/>
                      <a:pt x="435041" y="1472857"/>
                    </a:cubicBezTo>
                    <a:cubicBezTo>
                      <a:pt x="429365" y="1468214"/>
                      <a:pt x="425237" y="1468214"/>
                      <a:pt x="420593" y="1474921"/>
                    </a:cubicBezTo>
                    <a:cubicBezTo>
                      <a:pt x="393762" y="1512588"/>
                      <a:pt x="350936" y="1531163"/>
                      <a:pt x="315334" y="1559026"/>
                    </a:cubicBezTo>
                    <a:cubicBezTo>
                      <a:pt x="310690" y="1562637"/>
                      <a:pt x="307078" y="1561090"/>
                      <a:pt x="302950" y="1557478"/>
                    </a:cubicBezTo>
                    <a:cubicBezTo>
                      <a:pt x="278699" y="1536323"/>
                      <a:pt x="255996" y="1513104"/>
                      <a:pt x="233809" y="1490401"/>
                    </a:cubicBezTo>
                    <a:cubicBezTo>
                      <a:pt x="229682" y="1485757"/>
                      <a:pt x="229165" y="1482145"/>
                      <a:pt x="232777" y="1476985"/>
                    </a:cubicBezTo>
                    <a:cubicBezTo>
                      <a:pt x="251352" y="1449122"/>
                      <a:pt x="269928" y="1421260"/>
                      <a:pt x="289019" y="1393397"/>
                    </a:cubicBezTo>
                    <a:cubicBezTo>
                      <a:pt x="295210" y="1384625"/>
                      <a:pt x="304498" y="1378949"/>
                      <a:pt x="312754" y="1371726"/>
                    </a:cubicBezTo>
                    <a:cubicBezTo>
                      <a:pt x="318946" y="1366566"/>
                      <a:pt x="319978" y="1361922"/>
                      <a:pt x="314818" y="1355731"/>
                    </a:cubicBezTo>
                    <a:cubicBezTo>
                      <a:pt x="289535" y="1324256"/>
                      <a:pt x="266316" y="1291233"/>
                      <a:pt x="246193" y="1255631"/>
                    </a:cubicBezTo>
                    <a:cubicBezTo>
                      <a:pt x="241549" y="1247375"/>
                      <a:pt x="236905" y="1248923"/>
                      <a:pt x="230713" y="1253051"/>
                    </a:cubicBezTo>
                    <a:cubicBezTo>
                      <a:pt x="191499" y="1277302"/>
                      <a:pt x="145577" y="1277818"/>
                      <a:pt x="102751" y="1289685"/>
                    </a:cubicBezTo>
                    <a:cubicBezTo>
                      <a:pt x="97075" y="1291233"/>
                      <a:pt x="93979" y="1288137"/>
                      <a:pt x="91916" y="1282978"/>
                    </a:cubicBezTo>
                    <a:cubicBezTo>
                      <a:pt x="77984" y="1254083"/>
                      <a:pt x="65085" y="1224156"/>
                      <a:pt x="53733" y="1194230"/>
                    </a:cubicBezTo>
                    <a:cubicBezTo>
                      <a:pt x="51669" y="1188038"/>
                      <a:pt x="53217" y="1184426"/>
                      <a:pt x="58377" y="1181330"/>
                    </a:cubicBezTo>
                    <a:cubicBezTo>
                      <a:pt x="86240" y="1162755"/>
                      <a:pt x="113587" y="1143664"/>
                      <a:pt x="142481" y="1125605"/>
                    </a:cubicBezTo>
                    <a:cubicBezTo>
                      <a:pt x="151769" y="1119929"/>
                      <a:pt x="163120" y="1117349"/>
                      <a:pt x="173956" y="1114253"/>
                    </a:cubicBezTo>
                    <a:cubicBezTo>
                      <a:pt x="180664" y="1112189"/>
                      <a:pt x="182727" y="1109093"/>
                      <a:pt x="180664" y="1101870"/>
                    </a:cubicBezTo>
                    <a:cubicBezTo>
                      <a:pt x="168796" y="1062139"/>
                      <a:pt x="160541" y="1021893"/>
                      <a:pt x="154865" y="981131"/>
                    </a:cubicBezTo>
                    <a:cubicBezTo>
                      <a:pt x="153833" y="974423"/>
                      <a:pt x="150737" y="972359"/>
                      <a:pt x="144029" y="973391"/>
                    </a:cubicBezTo>
                    <a:cubicBezTo>
                      <a:pt x="98107" y="981131"/>
                      <a:pt x="54765" y="963588"/>
                      <a:pt x="10391" y="958428"/>
                    </a:cubicBezTo>
                    <a:cubicBezTo>
                      <a:pt x="4715" y="957912"/>
                      <a:pt x="2652" y="954300"/>
                      <a:pt x="2135" y="948624"/>
                    </a:cubicBezTo>
                    <a:cubicBezTo>
                      <a:pt x="-960" y="916118"/>
                      <a:pt x="72" y="883611"/>
                      <a:pt x="588" y="850589"/>
                    </a:cubicBezTo>
                    <a:cubicBezTo>
                      <a:pt x="588" y="844397"/>
                      <a:pt x="4715" y="841817"/>
                      <a:pt x="10391" y="840785"/>
                    </a:cubicBezTo>
                    <a:cubicBezTo>
                      <a:pt x="43930" y="834077"/>
                      <a:pt x="76952" y="827370"/>
                      <a:pt x="110491" y="820662"/>
                    </a:cubicBezTo>
                    <a:cubicBezTo>
                      <a:pt x="120294" y="818598"/>
                      <a:pt x="130098" y="821694"/>
                      <a:pt x="139901" y="822726"/>
                    </a:cubicBezTo>
                    <a:cubicBezTo>
                      <a:pt x="148157" y="823758"/>
                      <a:pt x="152285" y="820662"/>
                      <a:pt x="153317" y="811890"/>
                    </a:cubicBezTo>
                    <a:cubicBezTo>
                      <a:pt x="157445" y="773192"/>
                      <a:pt x="164668" y="734494"/>
                      <a:pt x="174472" y="696827"/>
                    </a:cubicBezTo>
                    <a:cubicBezTo>
                      <a:pt x="177052" y="687024"/>
                      <a:pt x="173440" y="682380"/>
                      <a:pt x="164152" y="680316"/>
                    </a:cubicBezTo>
                    <a:cubicBezTo>
                      <a:pt x="120294" y="668965"/>
                      <a:pt x="87272" y="636974"/>
                      <a:pt x="49090" y="615819"/>
                    </a:cubicBezTo>
                    <a:cubicBezTo>
                      <a:pt x="44961" y="613755"/>
                      <a:pt x="44961" y="610143"/>
                      <a:pt x="45993" y="606015"/>
                    </a:cubicBezTo>
                    <a:cubicBezTo>
                      <a:pt x="56313" y="574541"/>
                      <a:pt x="69212" y="544098"/>
                      <a:pt x="82628" y="513655"/>
                    </a:cubicBezTo>
                    <a:cubicBezTo>
                      <a:pt x="85208" y="507980"/>
                      <a:pt x="89336" y="506948"/>
                      <a:pt x="93979" y="508496"/>
                    </a:cubicBezTo>
                    <a:cubicBezTo>
                      <a:pt x="137322" y="519847"/>
                      <a:pt x="183760" y="518815"/>
                      <a:pt x="224006" y="543066"/>
                    </a:cubicBezTo>
                    <a:cubicBezTo>
                      <a:pt x="230713" y="547194"/>
                      <a:pt x="233809" y="544614"/>
                      <a:pt x="236905" y="538938"/>
                    </a:cubicBezTo>
                    <a:cubicBezTo>
                      <a:pt x="255996" y="503336"/>
                      <a:pt x="278183" y="469281"/>
                      <a:pt x="302434" y="437291"/>
                    </a:cubicBezTo>
                    <a:cubicBezTo>
                      <a:pt x="305530" y="433163"/>
                      <a:pt x="310690" y="428519"/>
                      <a:pt x="302950" y="423359"/>
                    </a:cubicBezTo>
                    <a:cubicBezTo>
                      <a:pt x="273540" y="404268"/>
                      <a:pt x="258576" y="373826"/>
                      <a:pt x="238453" y="346995"/>
                    </a:cubicBezTo>
                    <a:cubicBezTo>
                      <a:pt x="234841" y="342351"/>
                      <a:pt x="232262" y="337707"/>
                      <a:pt x="228650" y="333063"/>
                    </a:cubicBezTo>
                    <a:cubicBezTo>
                      <a:pt x="212654" y="310360"/>
                      <a:pt x="212138" y="309844"/>
                      <a:pt x="230713" y="290237"/>
                    </a:cubicBezTo>
                    <a:cubicBezTo>
                      <a:pt x="248257" y="271662"/>
                      <a:pt x="266316" y="254119"/>
                      <a:pt x="283859" y="236060"/>
                    </a:cubicBezTo>
                    <a:cubicBezTo>
                      <a:pt x="289535" y="230384"/>
                      <a:pt x="294179" y="229868"/>
                      <a:pt x="300370" y="234512"/>
                    </a:cubicBezTo>
                    <a:cubicBezTo>
                      <a:pt x="327201" y="252571"/>
                      <a:pt x="354032" y="270114"/>
                      <a:pt x="380863" y="288173"/>
                    </a:cubicBezTo>
                    <a:cubicBezTo>
                      <a:pt x="390150" y="294365"/>
                      <a:pt x="396342" y="303137"/>
                      <a:pt x="403050" y="311392"/>
                    </a:cubicBezTo>
                    <a:cubicBezTo>
                      <a:pt x="408726" y="319132"/>
                      <a:pt x="413885" y="320680"/>
                      <a:pt x="422141" y="313972"/>
                    </a:cubicBezTo>
                    <a:cubicBezTo>
                      <a:pt x="452584" y="288689"/>
                      <a:pt x="485606" y="266502"/>
                      <a:pt x="519661" y="246895"/>
                    </a:cubicBezTo>
                    <a:cubicBezTo>
                      <a:pt x="524820" y="243799"/>
                      <a:pt x="529464" y="240703"/>
                      <a:pt x="524820" y="233996"/>
                    </a:cubicBezTo>
                    <a:cubicBezTo>
                      <a:pt x="502633" y="202005"/>
                      <a:pt x="501086" y="163823"/>
                      <a:pt x="492314" y="127704"/>
                    </a:cubicBezTo>
                    <a:cubicBezTo>
                      <a:pt x="484574" y="96230"/>
                      <a:pt x="485606" y="96746"/>
                      <a:pt x="514501" y="82298"/>
                    </a:cubicBezTo>
                    <a:cubicBezTo>
                      <a:pt x="535140" y="71979"/>
                      <a:pt x="557327" y="64239"/>
                      <a:pt x="578482" y="55468"/>
                    </a:cubicBezTo>
                    <a:cubicBezTo>
                      <a:pt x="586222" y="52372"/>
                      <a:pt x="590866" y="52888"/>
                      <a:pt x="595509" y="60111"/>
                    </a:cubicBezTo>
                    <a:cubicBezTo>
                      <a:pt x="613053" y="86942"/>
                      <a:pt x="630596" y="113257"/>
                      <a:pt x="648655" y="139572"/>
                    </a:cubicBezTo>
                    <a:cubicBezTo>
                      <a:pt x="655363" y="149375"/>
                      <a:pt x="657427" y="160727"/>
                      <a:pt x="661039" y="172078"/>
                    </a:cubicBezTo>
                    <a:cubicBezTo>
                      <a:pt x="663618" y="180334"/>
                      <a:pt x="667230" y="182914"/>
                      <a:pt x="675486" y="180334"/>
                    </a:cubicBezTo>
                    <a:cubicBezTo>
                      <a:pt x="713668" y="168983"/>
                      <a:pt x="752882" y="160727"/>
                      <a:pt x="792613" y="155567"/>
                    </a:cubicBezTo>
                    <a:cubicBezTo>
                      <a:pt x="800352" y="154535"/>
                      <a:pt x="802932" y="151439"/>
                      <a:pt x="801900" y="143700"/>
                    </a:cubicBezTo>
                    <a:cubicBezTo>
                      <a:pt x="795193" y="98294"/>
                      <a:pt x="811704" y="55468"/>
                      <a:pt x="816864" y="11094"/>
                    </a:cubicBezTo>
                    <a:cubicBezTo>
                      <a:pt x="817380" y="5934"/>
                      <a:pt x="820476" y="2838"/>
                      <a:pt x="826151" y="2322"/>
                    </a:cubicBezTo>
                    <a:cubicBezTo>
                      <a:pt x="859174" y="-1290"/>
                      <a:pt x="892196" y="258"/>
                      <a:pt x="925219" y="774"/>
                    </a:cubicBezTo>
                    <a:cubicBezTo>
                      <a:pt x="930895" y="774"/>
                      <a:pt x="933475" y="4902"/>
                      <a:pt x="934507" y="10062"/>
                    </a:cubicBezTo>
                    <a:cubicBezTo>
                      <a:pt x="941214" y="43600"/>
                      <a:pt x="948438" y="77139"/>
                      <a:pt x="954114" y="111193"/>
                    </a:cubicBezTo>
                    <a:cubicBezTo>
                      <a:pt x="955662" y="120481"/>
                      <a:pt x="953082" y="130800"/>
                      <a:pt x="952050" y="140604"/>
                    </a:cubicBezTo>
                    <a:cubicBezTo>
                      <a:pt x="951018" y="148343"/>
                      <a:pt x="954114" y="151955"/>
                      <a:pt x="962369" y="152987"/>
                    </a:cubicBezTo>
                    <a:cubicBezTo>
                      <a:pt x="1001584" y="157115"/>
                      <a:pt x="1040798" y="164339"/>
                      <a:pt x="1078980" y="174658"/>
                    </a:cubicBezTo>
                    <a:cubicBezTo>
                      <a:pt x="1085172" y="176206"/>
                      <a:pt x="1091364" y="176722"/>
                      <a:pt x="1093428" y="168467"/>
                    </a:cubicBezTo>
                    <a:cubicBezTo>
                      <a:pt x="1101683" y="130284"/>
                      <a:pt x="1127482" y="101390"/>
                      <a:pt x="1147089" y="69399"/>
                    </a:cubicBezTo>
                    <a:cubicBezTo>
                      <a:pt x="1162569" y="43084"/>
                      <a:pt x="1163601" y="43600"/>
                      <a:pt x="1192495" y="54436"/>
                    </a:cubicBezTo>
                    <a:cubicBezTo>
                      <a:pt x="1214682" y="62691"/>
                      <a:pt x="1236353" y="71979"/>
                      <a:pt x="1258024" y="81266"/>
                    </a:cubicBezTo>
                    <a:cubicBezTo>
                      <a:pt x="1265764" y="84362"/>
                      <a:pt x="1268860" y="88490"/>
                      <a:pt x="1267312" y="96746"/>
                    </a:cubicBezTo>
                    <a:cubicBezTo>
                      <a:pt x="1260604" y="128736"/>
                      <a:pt x="1254928" y="160727"/>
                      <a:pt x="1247705" y="192718"/>
                    </a:cubicBezTo>
                    <a:cubicBezTo>
                      <a:pt x="1245125" y="203553"/>
                      <a:pt x="1238417" y="213873"/>
                      <a:pt x="1233258" y="224192"/>
                    </a:cubicBezTo>
                    <a:cubicBezTo>
                      <a:pt x="1229646" y="230384"/>
                      <a:pt x="1230678" y="233996"/>
                      <a:pt x="1237385" y="237608"/>
                    </a:cubicBezTo>
                    <a:cubicBezTo>
                      <a:pt x="1273504" y="256699"/>
                      <a:pt x="1307558" y="279402"/>
                      <a:pt x="1340065" y="304169"/>
                    </a:cubicBezTo>
                    <a:cubicBezTo>
                      <a:pt x="1345741" y="308812"/>
                      <a:pt x="1349868" y="309328"/>
                      <a:pt x="1354512" y="302621"/>
                    </a:cubicBezTo>
                    <a:cubicBezTo>
                      <a:pt x="1381343" y="264954"/>
                      <a:pt x="1424169" y="246379"/>
                      <a:pt x="1459771" y="218516"/>
                    </a:cubicBezTo>
                    <a:cubicBezTo>
                      <a:pt x="1464415" y="214905"/>
                      <a:pt x="1468027" y="216452"/>
                      <a:pt x="1472155" y="220064"/>
                    </a:cubicBezTo>
                    <a:cubicBezTo>
                      <a:pt x="1496406" y="241219"/>
                      <a:pt x="1519109" y="264438"/>
                      <a:pt x="1541296" y="287657"/>
                    </a:cubicBezTo>
                    <a:cubicBezTo>
                      <a:pt x="1545424" y="292301"/>
                      <a:pt x="1545940" y="296429"/>
                      <a:pt x="1542328" y="301073"/>
                    </a:cubicBezTo>
                    <a:cubicBezTo>
                      <a:pt x="1523237" y="329452"/>
                      <a:pt x="1505177" y="357830"/>
                      <a:pt x="1485570" y="385693"/>
                    </a:cubicBezTo>
                    <a:cubicBezTo>
                      <a:pt x="1479895" y="393949"/>
                      <a:pt x="1470607" y="400140"/>
                      <a:pt x="1462868" y="406332"/>
                    </a:cubicBezTo>
                    <a:cubicBezTo>
                      <a:pt x="1456676" y="411492"/>
                      <a:pt x="1455644" y="416136"/>
                      <a:pt x="1460803" y="422327"/>
                    </a:cubicBezTo>
                    <a:cubicBezTo>
                      <a:pt x="1486086" y="453802"/>
                      <a:pt x="1509305" y="487341"/>
                      <a:pt x="1529428" y="522427"/>
                    </a:cubicBezTo>
                    <a:cubicBezTo>
                      <a:pt x="1534072" y="530167"/>
                      <a:pt x="1538716" y="529135"/>
                      <a:pt x="1544908" y="525007"/>
                    </a:cubicBezTo>
                    <a:cubicBezTo>
                      <a:pt x="1584122" y="500756"/>
                      <a:pt x="1630044" y="500240"/>
                      <a:pt x="1672870" y="488373"/>
                    </a:cubicBezTo>
                    <a:cubicBezTo>
                      <a:pt x="1678546" y="486825"/>
                      <a:pt x="1681642" y="489921"/>
                      <a:pt x="1683706" y="495080"/>
                    </a:cubicBezTo>
                    <a:cubicBezTo>
                      <a:pt x="1697637" y="523975"/>
                      <a:pt x="1710537" y="553902"/>
                      <a:pt x="1721888" y="583828"/>
                    </a:cubicBezTo>
                    <a:cubicBezTo>
                      <a:pt x="1723952" y="590020"/>
                      <a:pt x="1722404" y="593632"/>
                      <a:pt x="1717244" y="596728"/>
                    </a:cubicBezTo>
                    <a:cubicBezTo>
                      <a:pt x="1689381" y="615303"/>
                      <a:pt x="1662035" y="634394"/>
                      <a:pt x="1633140" y="652453"/>
                    </a:cubicBezTo>
                    <a:cubicBezTo>
                      <a:pt x="1623852" y="658129"/>
                      <a:pt x="1612501" y="660709"/>
                      <a:pt x="1601665" y="663805"/>
                    </a:cubicBezTo>
                    <a:cubicBezTo>
                      <a:pt x="1594958" y="665869"/>
                      <a:pt x="1592894" y="668965"/>
                      <a:pt x="1594958" y="676188"/>
                    </a:cubicBezTo>
                    <a:cubicBezTo>
                      <a:pt x="1606309" y="715403"/>
                      <a:pt x="1615081" y="755133"/>
                      <a:pt x="1620241" y="795895"/>
                    </a:cubicBezTo>
                    <a:cubicBezTo>
                      <a:pt x="1621272" y="803119"/>
                      <a:pt x="1624368" y="805699"/>
                      <a:pt x="1631076" y="804667"/>
                    </a:cubicBezTo>
                    <a:cubicBezTo>
                      <a:pt x="1676482" y="797959"/>
                      <a:pt x="1719308" y="814470"/>
                      <a:pt x="1763682" y="819630"/>
                    </a:cubicBezTo>
                    <a:cubicBezTo>
                      <a:pt x="1769874" y="820146"/>
                      <a:pt x="1772454" y="823758"/>
                      <a:pt x="1773486" y="829950"/>
                    </a:cubicBezTo>
                    <a:cubicBezTo>
                      <a:pt x="1776582" y="862456"/>
                      <a:pt x="1775034" y="895479"/>
                      <a:pt x="1775034" y="927985"/>
                    </a:cubicBezTo>
                    <a:cubicBezTo>
                      <a:pt x="1775034" y="933661"/>
                      <a:pt x="1771422" y="936241"/>
                      <a:pt x="1766262" y="937273"/>
                    </a:cubicBezTo>
                    <a:cubicBezTo>
                      <a:pt x="1732207" y="943981"/>
                      <a:pt x="1698153" y="951204"/>
                      <a:pt x="1663583" y="957396"/>
                    </a:cubicBezTo>
                    <a:cubicBezTo>
                      <a:pt x="1654811" y="958944"/>
                      <a:pt x="1645523" y="956364"/>
                      <a:pt x="1636752" y="955332"/>
                    </a:cubicBezTo>
                    <a:cubicBezTo>
                      <a:pt x="1627980" y="954300"/>
                      <a:pt x="1623336" y="956364"/>
                      <a:pt x="1622304" y="966684"/>
                    </a:cubicBezTo>
                    <a:cubicBezTo>
                      <a:pt x="1618177" y="1005382"/>
                      <a:pt x="1610953" y="1044080"/>
                      <a:pt x="1601149" y="1081746"/>
                    </a:cubicBezTo>
                    <a:cubicBezTo>
                      <a:pt x="1598569" y="1091034"/>
                      <a:pt x="1601665" y="1095678"/>
                      <a:pt x="1610437" y="1097742"/>
                    </a:cubicBezTo>
                    <a:cubicBezTo>
                      <a:pt x="1654811" y="1108577"/>
                      <a:pt x="1687318" y="1140568"/>
                      <a:pt x="1726016" y="1161723"/>
                    </a:cubicBezTo>
                    <a:cubicBezTo>
                      <a:pt x="1731176" y="1164819"/>
                      <a:pt x="1731176" y="1168947"/>
                      <a:pt x="1729112" y="1174107"/>
                    </a:cubicBezTo>
                    <a:cubicBezTo>
                      <a:pt x="1718792" y="1204549"/>
                      <a:pt x="1706409" y="1234476"/>
                      <a:pt x="1693509" y="1263887"/>
                    </a:cubicBezTo>
                    <a:cubicBezTo>
                      <a:pt x="1690929" y="1269562"/>
                      <a:pt x="1687318" y="1271626"/>
                      <a:pt x="1681126" y="1270078"/>
                    </a:cubicBezTo>
                    <a:cubicBezTo>
                      <a:pt x="1648103" y="1263371"/>
                      <a:pt x="1614565" y="1257179"/>
                      <a:pt x="1581542" y="1249955"/>
                    </a:cubicBezTo>
                    <a:cubicBezTo>
                      <a:pt x="1571223" y="1247375"/>
                      <a:pt x="1561935" y="1241184"/>
                      <a:pt x="1552647" y="1236024"/>
                    </a:cubicBezTo>
                    <a:cubicBezTo>
                      <a:pt x="1545940" y="1232412"/>
                      <a:pt x="1542328" y="1232928"/>
                      <a:pt x="1538200" y="1240152"/>
                    </a:cubicBezTo>
                    <a:cubicBezTo>
                      <a:pt x="1519109" y="1275238"/>
                      <a:pt x="1497954" y="1309293"/>
                      <a:pt x="1473187" y="1340767"/>
                    </a:cubicBezTo>
                    <a:cubicBezTo>
                      <a:pt x="1467511" y="1347991"/>
                      <a:pt x="1466479" y="1352635"/>
                      <a:pt x="1475251" y="1358310"/>
                    </a:cubicBezTo>
                    <a:cubicBezTo>
                      <a:pt x="1502598" y="1375854"/>
                      <a:pt x="1516013" y="1405264"/>
                      <a:pt x="1535104" y="1430031"/>
                    </a:cubicBezTo>
                    <a:cubicBezTo>
                      <a:pt x="1538716" y="1434675"/>
                      <a:pt x="1541812" y="1439835"/>
                      <a:pt x="1545424" y="1444995"/>
                    </a:cubicBezTo>
                    <a:cubicBezTo>
                      <a:pt x="1566063" y="1474921"/>
                      <a:pt x="1565031" y="1464602"/>
                      <a:pt x="1542844" y="1489885"/>
                    </a:cubicBezTo>
                    <a:cubicBezTo>
                      <a:pt x="1526849" y="1508460"/>
                      <a:pt x="1508273" y="1524971"/>
                      <a:pt x="1491246" y="1542514"/>
                    </a:cubicBezTo>
                    <a:cubicBezTo>
                      <a:pt x="1485054" y="1549222"/>
                      <a:pt x="1479895" y="1549222"/>
                      <a:pt x="1472155" y="1544062"/>
                    </a:cubicBezTo>
                    <a:cubicBezTo>
                      <a:pt x="1446356" y="1526519"/>
                      <a:pt x="1420041" y="1508976"/>
                      <a:pt x="1393726" y="1491948"/>
                    </a:cubicBezTo>
                    <a:cubicBezTo>
                      <a:pt x="1383923" y="1485241"/>
                      <a:pt x="1377215" y="1475437"/>
                      <a:pt x="1369992" y="1466666"/>
                    </a:cubicBezTo>
                    <a:cubicBezTo>
                      <a:pt x="1364316" y="1459958"/>
                      <a:pt x="1359672" y="1458926"/>
                      <a:pt x="1352964" y="1464602"/>
                    </a:cubicBezTo>
                    <a:cubicBezTo>
                      <a:pt x="1322005" y="1489885"/>
                      <a:pt x="1288983" y="1512588"/>
                      <a:pt x="1254413" y="1532711"/>
                    </a:cubicBezTo>
                    <a:cubicBezTo>
                      <a:pt x="1249769" y="1535291"/>
                      <a:pt x="1244609" y="1537871"/>
                      <a:pt x="1248737" y="1544578"/>
                    </a:cubicBezTo>
                    <a:cubicBezTo>
                      <a:pt x="1272472" y="1580181"/>
                      <a:pt x="1274020" y="1622491"/>
                      <a:pt x="1284339" y="1662221"/>
                    </a:cubicBezTo>
                    <a:cubicBezTo>
                      <a:pt x="1290531" y="1685440"/>
                      <a:pt x="1292079" y="1682344"/>
                      <a:pt x="1268860" y="1693180"/>
                    </a:cubicBezTo>
                    <a:cubicBezTo>
                      <a:pt x="1244609" y="1704531"/>
                      <a:pt x="1219842" y="1714335"/>
                      <a:pt x="1195591" y="1724654"/>
                    </a:cubicBezTo>
                    <a:cubicBezTo>
                      <a:pt x="1187851" y="1727750"/>
                      <a:pt x="1183208" y="1726718"/>
                      <a:pt x="1178564" y="1719495"/>
                    </a:cubicBezTo>
                    <a:cubicBezTo>
                      <a:pt x="1161021" y="1692664"/>
                      <a:pt x="1142962" y="1666865"/>
                      <a:pt x="1125418" y="1640034"/>
                    </a:cubicBezTo>
                    <a:cubicBezTo>
                      <a:pt x="1118711" y="1629715"/>
                      <a:pt x="1116131" y="1617847"/>
                      <a:pt x="1113035" y="1606496"/>
                    </a:cubicBezTo>
                    <a:cubicBezTo>
                      <a:pt x="1110971" y="1599272"/>
                      <a:pt x="1107359" y="1597208"/>
                      <a:pt x="1099619" y="1599272"/>
                    </a:cubicBezTo>
                    <a:cubicBezTo>
                      <a:pt x="1060405" y="1611139"/>
                      <a:pt x="1020675" y="1619395"/>
                      <a:pt x="979913" y="1624555"/>
                    </a:cubicBezTo>
                    <a:cubicBezTo>
                      <a:pt x="973205" y="1625587"/>
                      <a:pt x="971141" y="1628682"/>
                      <a:pt x="972173" y="1634874"/>
                    </a:cubicBezTo>
                    <a:cubicBezTo>
                      <a:pt x="979397" y="1680280"/>
                      <a:pt x="962885" y="1723106"/>
                      <a:pt x="957726" y="1767481"/>
                    </a:cubicBezTo>
                    <a:cubicBezTo>
                      <a:pt x="956694" y="1775220"/>
                      <a:pt x="952566" y="1777800"/>
                      <a:pt x="945858" y="1777800"/>
                    </a:cubicBezTo>
                    <a:cubicBezTo>
                      <a:pt x="929347" y="1778316"/>
                      <a:pt x="912320" y="1779348"/>
                      <a:pt x="895808" y="1779864"/>
                    </a:cubicBezTo>
                    <a:cubicBezTo>
                      <a:pt x="894776" y="1776252"/>
                      <a:pt x="894776" y="1776252"/>
                      <a:pt x="894776" y="1775736"/>
                    </a:cubicBezTo>
                    <a:close/>
                    <a:moveTo>
                      <a:pt x="890648" y="1454798"/>
                    </a:moveTo>
                    <a:cubicBezTo>
                      <a:pt x="1199203" y="1449638"/>
                      <a:pt x="1454096" y="1207645"/>
                      <a:pt x="1452548" y="884127"/>
                    </a:cubicBezTo>
                    <a:cubicBezTo>
                      <a:pt x="1451516" y="575057"/>
                      <a:pt x="1205395" y="320164"/>
                      <a:pt x="881361" y="322228"/>
                    </a:cubicBezTo>
                    <a:cubicBezTo>
                      <a:pt x="571775" y="324292"/>
                      <a:pt x="318429" y="570929"/>
                      <a:pt x="320494" y="893415"/>
                    </a:cubicBezTo>
                    <a:cubicBezTo>
                      <a:pt x="323073" y="1202485"/>
                      <a:pt x="569195" y="1452218"/>
                      <a:pt x="890648" y="1454798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257;p52"/>
              <p:cNvSpPr/>
              <p:nvPr/>
            </p:nvSpPr>
            <p:spPr>
              <a:xfrm>
                <a:off x="3733675" y="2339591"/>
                <a:ext cx="835883" cy="835883"/>
              </a:xfrm>
              <a:custGeom>
                <a:avLst/>
                <a:gdLst/>
                <a:ahLst/>
                <a:cxnLst/>
                <a:rect l="l" t="t" r="r" b="b"/>
                <a:pathLst>
                  <a:path w="835883" h="835883" extrusionOk="0">
                    <a:moveTo>
                      <a:pt x="836916" y="418458"/>
                    </a:moveTo>
                    <a:cubicBezTo>
                      <a:pt x="833821" y="651679"/>
                      <a:pt x="651165" y="836915"/>
                      <a:pt x="418459" y="836399"/>
                    </a:cubicBezTo>
                    <a:cubicBezTo>
                      <a:pt x="182657" y="836399"/>
                      <a:pt x="-515" y="649615"/>
                      <a:pt x="1" y="417426"/>
                    </a:cubicBezTo>
                    <a:cubicBezTo>
                      <a:pt x="517" y="181624"/>
                      <a:pt x="187301" y="0"/>
                      <a:pt x="418975" y="0"/>
                    </a:cubicBezTo>
                    <a:cubicBezTo>
                      <a:pt x="651680" y="516"/>
                      <a:pt x="833821" y="186268"/>
                      <a:pt x="836916" y="418458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8" name="Google Shape;258;p52"/>
            <p:cNvSpPr/>
            <p:nvPr/>
          </p:nvSpPr>
          <p:spPr>
            <a:xfrm>
              <a:off x="1727363" y="4086481"/>
              <a:ext cx="683882" cy="686216"/>
            </a:xfrm>
            <a:custGeom>
              <a:avLst/>
              <a:gdLst/>
              <a:ahLst/>
              <a:cxnLst/>
              <a:rect l="l" t="t" r="r" b="b"/>
              <a:pathLst>
                <a:path w="1511813" h="1516973" extrusionOk="0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solidFill>
              <a:schemeClr val="lt1">
                <a:alpha val="470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9" name="Google Shape;259;p52"/>
          <p:cNvGrpSpPr/>
          <p:nvPr/>
        </p:nvGrpSpPr>
        <p:grpSpPr>
          <a:xfrm>
            <a:off x="8507469" y="529601"/>
            <a:ext cx="2745260" cy="2471860"/>
            <a:chOff x="6486650" y="2648852"/>
            <a:chExt cx="2745260" cy="2471860"/>
          </a:xfrm>
        </p:grpSpPr>
        <p:sp>
          <p:nvSpPr>
            <p:cNvPr id="260" name="Google Shape;260;p52"/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/>
              <a:ahLst/>
              <a:cxnLst/>
              <a:rect l="l" t="t" r="r" b="b"/>
              <a:pathLst>
                <a:path w="1919435" h="1914275" extrusionOk="0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solidFill>
              <a:schemeClr val="lt1">
                <a:alpha val="470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61" name="Google Shape;261;p52"/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</p:grpSpPr>
          <p:sp>
            <p:nvSpPr>
              <p:cNvPr id="262" name="Google Shape;262;p52"/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/>
                <a:ahLst/>
                <a:cxnLst/>
                <a:rect l="l" t="t" r="r" b="b"/>
                <a:pathLst>
                  <a:path w="2677922" h="2672762" extrusionOk="0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263;p52"/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/>
                <a:ahLst/>
                <a:cxnLst/>
                <a:rect l="l" t="t" r="r" b="b"/>
                <a:pathLst>
                  <a:path w="1898796" h="1893636" extrusionOk="0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64" name="Google Shape;264;p52"/>
          <p:cNvGrpSpPr/>
          <p:nvPr/>
        </p:nvGrpSpPr>
        <p:grpSpPr>
          <a:xfrm rot="-2944815">
            <a:off x="7923365" y="4809769"/>
            <a:ext cx="1639387" cy="985059"/>
            <a:chOff x="2753518" y="3556278"/>
            <a:chExt cx="2028524" cy="1218879"/>
          </a:xfrm>
        </p:grpSpPr>
        <p:sp>
          <p:nvSpPr>
            <p:cNvPr id="265" name="Google Shape;265;p52"/>
            <p:cNvSpPr/>
            <p:nvPr/>
          </p:nvSpPr>
          <p:spPr>
            <a:xfrm>
              <a:off x="2753518" y="3683131"/>
              <a:ext cx="796648" cy="799367"/>
            </a:xfrm>
            <a:custGeom>
              <a:avLst/>
              <a:gdLst/>
              <a:ahLst/>
              <a:cxnLst/>
              <a:rect l="l" t="t" r="r" b="b"/>
              <a:pathLst>
                <a:path w="1511813" h="1516973" extrusionOk="0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solidFill>
              <a:schemeClr val="lt1">
                <a:alpha val="470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66" name="Google Shape;266;p52"/>
            <p:cNvGrpSpPr/>
            <p:nvPr/>
          </p:nvGrpSpPr>
          <p:grpSpPr>
            <a:xfrm>
              <a:off x="3563163" y="3556278"/>
              <a:ext cx="1218879" cy="1218879"/>
              <a:chOff x="3264582" y="1870309"/>
              <a:chExt cx="1774962" cy="1774962"/>
            </a:xfrm>
          </p:grpSpPr>
          <p:sp>
            <p:nvSpPr>
              <p:cNvPr id="267" name="Google Shape;267;p52"/>
              <p:cNvSpPr/>
              <p:nvPr/>
            </p:nvSpPr>
            <p:spPr>
              <a:xfrm>
                <a:off x="3264582" y="1870309"/>
                <a:ext cx="1774962" cy="1774962"/>
              </a:xfrm>
              <a:custGeom>
                <a:avLst/>
                <a:gdLst/>
                <a:ahLst/>
                <a:cxnLst/>
                <a:rect l="l" t="t" r="r" b="b"/>
                <a:pathLst>
                  <a:path w="1774962" h="1774962" extrusionOk="0">
                    <a:moveTo>
                      <a:pt x="894776" y="1775736"/>
                    </a:moveTo>
                    <a:cubicBezTo>
                      <a:pt x="880845" y="1775736"/>
                      <a:pt x="866397" y="1775736"/>
                      <a:pt x="852466" y="1775736"/>
                    </a:cubicBezTo>
                    <a:cubicBezTo>
                      <a:pt x="844726" y="1775736"/>
                      <a:pt x="840599" y="1772640"/>
                      <a:pt x="839567" y="1764901"/>
                    </a:cubicBezTo>
                    <a:cubicBezTo>
                      <a:pt x="833375" y="1731878"/>
                      <a:pt x="826151" y="1699371"/>
                      <a:pt x="819960" y="1666349"/>
                    </a:cubicBezTo>
                    <a:cubicBezTo>
                      <a:pt x="817896" y="1656545"/>
                      <a:pt x="820992" y="1646742"/>
                      <a:pt x="822024" y="1636938"/>
                    </a:cubicBezTo>
                    <a:cubicBezTo>
                      <a:pt x="823056" y="1628682"/>
                      <a:pt x="820992" y="1624555"/>
                      <a:pt x="811704" y="1623523"/>
                    </a:cubicBezTo>
                    <a:cubicBezTo>
                      <a:pt x="772490" y="1619395"/>
                      <a:pt x="733275" y="1612171"/>
                      <a:pt x="695093" y="1601852"/>
                    </a:cubicBezTo>
                    <a:cubicBezTo>
                      <a:pt x="686837" y="1599788"/>
                      <a:pt x="682194" y="1602368"/>
                      <a:pt x="680130" y="1610623"/>
                    </a:cubicBezTo>
                    <a:cubicBezTo>
                      <a:pt x="669294" y="1655513"/>
                      <a:pt x="636788" y="1688020"/>
                      <a:pt x="615116" y="1727234"/>
                    </a:cubicBezTo>
                    <a:cubicBezTo>
                      <a:pt x="612537" y="1731878"/>
                      <a:pt x="608409" y="1731878"/>
                      <a:pt x="603765" y="1730330"/>
                    </a:cubicBezTo>
                    <a:cubicBezTo>
                      <a:pt x="572807" y="1720011"/>
                      <a:pt x="542364" y="1707627"/>
                      <a:pt x="512953" y="1694212"/>
                    </a:cubicBezTo>
                    <a:cubicBezTo>
                      <a:pt x="506761" y="1691632"/>
                      <a:pt x="506245" y="1686988"/>
                      <a:pt x="507277" y="1681828"/>
                    </a:cubicBezTo>
                    <a:cubicBezTo>
                      <a:pt x="513985" y="1648806"/>
                      <a:pt x="519661" y="1615783"/>
                      <a:pt x="527400" y="1583277"/>
                    </a:cubicBezTo>
                    <a:cubicBezTo>
                      <a:pt x="529980" y="1572441"/>
                      <a:pt x="536172" y="1562637"/>
                      <a:pt x="541848" y="1552834"/>
                    </a:cubicBezTo>
                    <a:cubicBezTo>
                      <a:pt x="545460" y="1546642"/>
                      <a:pt x="544428" y="1543030"/>
                      <a:pt x="537720" y="1539418"/>
                    </a:cubicBezTo>
                    <a:cubicBezTo>
                      <a:pt x="501601" y="1520327"/>
                      <a:pt x="467547" y="1497624"/>
                      <a:pt x="435041" y="1472857"/>
                    </a:cubicBezTo>
                    <a:cubicBezTo>
                      <a:pt x="429365" y="1468214"/>
                      <a:pt x="425237" y="1468214"/>
                      <a:pt x="420593" y="1474921"/>
                    </a:cubicBezTo>
                    <a:cubicBezTo>
                      <a:pt x="393762" y="1512588"/>
                      <a:pt x="350936" y="1531163"/>
                      <a:pt x="315334" y="1559026"/>
                    </a:cubicBezTo>
                    <a:cubicBezTo>
                      <a:pt x="310690" y="1562637"/>
                      <a:pt x="307078" y="1561090"/>
                      <a:pt x="302950" y="1557478"/>
                    </a:cubicBezTo>
                    <a:cubicBezTo>
                      <a:pt x="278699" y="1536323"/>
                      <a:pt x="255996" y="1513104"/>
                      <a:pt x="233809" y="1490401"/>
                    </a:cubicBezTo>
                    <a:cubicBezTo>
                      <a:pt x="229682" y="1485757"/>
                      <a:pt x="229165" y="1482145"/>
                      <a:pt x="232777" y="1476985"/>
                    </a:cubicBezTo>
                    <a:cubicBezTo>
                      <a:pt x="251352" y="1449122"/>
                      <a:pt x="269928" y="1421260"/>
                      <a:pt x="289019" y="1393397"/>
                    </a:cubicBezTo>
                    <a:cubicBezTo>
                      <a:pt x="295210" y="1384625"/>
                      <a:pt x="304498" y="1378949"/>
                      <a:pt x="312754" y="1371726"/>
                    </a:cubicBezTo>
                    <a:cubicBezTo>
                      <a:pt x="318946" y="1366566"/>
                      <a:pt x="319978" y="1361922"/>
                      <a:pt x="314818" y="1355731"/>
                    </a:cubicBezTo>
                    <a:cubicBezTo>
                      <a:pt x="289535" y="1324256"/>
                      <a:pt x="266316" y="1291233"/>
                      <a:pt x="246193" y="1255631"/>
                    </a:cubicBezTo>
                    <a:cubicBezTo>
                      <a:pt x="241549" y="1247375"/>
                      <a:pt x="236905" y="1248923"/>
                      <a:pt x="230713" y="1253051"/>
                    </a:cubicBezTo>
                    <a:cubicBezTo>
                      <a:pt x="191499" y="1277302"/>
                      <a:pt x="145577" y="1277818"/>
                      <a:pt x="102751" y="1289685"/>
                    </a:cubicBezTo>
                    <a:cubicBezTo>
                      <a:pt x="97075" y="1291233"/>
                      <a:pt x="93979" y="1288137"/>
                      <a:pt x="91916" y="1282978"/>
                    </a:cubicBezTo>
                    <a:cubicBezTo>
                      <a:pt x="77984" y="1254083"/>
                      <a:pt x="65085" y="1224156"/>
                      <a:pt x="53733" y="1194230"/>
                    </a:cubicBezTo>
                    <a:cubicBezTo>
                      <a:pt x="51669" y="1188038"/>
                      <a:pt x="53217" y="1184426"/>
                      <a:pt x="58377" y="1181330"/>
                    </a:cubicBezTo>
                    <a:cubicBezTo>
                      <a:pt x="86240" y="1162755"/>
                      <a:pt x="113587" y="1143664"/>
                      <a:pt x="142481" y="1125605"/>
                    </a:cubicBezTo>
                    <a:cubicBezTo>
                      <a:pt x="151769" y="1119929"/>
                      <a:pt x="163120" y="1117349"/>
                      <a:pt x="173956" y="1114253"/>
                    </a:cubicBezTo>
                    <a:cubicBezTo>
                      <a:pt x="180664" y="1112189"/>
                      <a:pt x="182727" y="1109093"/>
                      <a:pt x="180664" y="1101870"/>
                    </a:cubicBezTo>
                    <a:cubicBezTo>
                      <a:pt x="168796" y="1062139"/>
                      <a:pt x="160541" y="1021893"/>
                      <a:pt x="154865" y="981131"/>
                    </a:cubicBezTo>
                    <a:cubicBezTo>
                      <a:pt x="153833" y="974423"/>
                      <a:pt x="150737" y="972359"/>
                      <a:pt x="144029" y="973391"/>
                    </a:cubicBezTo>
                    <a:cubicBezTo>
                      <a:pt x="98107" y="981131"/>
                      <a:pt x="54765" y="963588"/>
                      <a:pt x="10391" y="958428"/>
                    </a:cubicBezTo>
                    <a:cubicBezTo>
                      <a:pt x="4715" y="957912"/>
                      <a:pt x="2652" y="954300"/>
                      <a:pt x="2135" y="948624"/>
                    </a:cubicBezTo>
                    <a:cubicBezTo>
                      <a:pt x="-960" y="916118"/>
                      <a:pt x="72" y="883611"/>
                      <a:pt x="588" y="850589"/>
                    </a:cubicBezTo>
                    <a:cubicBezTo>
                      <a:pt x="588" y="844397"/>
                      <a:pt x="4715" y="841817"/>
                      <a:pt x="10391" y="840785"/>
                    </a:cubicBezTo>
                    <a:cubicBezTo>
                      <a:pt x="43930" y="834077"/>
                      <a:pt x="76952" y="827370"/>
                      <a:pt x="110491" y="820662"/>
                    </a:cubicBezTo>
                    <a:cubicBezTo>
                      <a:pt x="120294" y="818598"/>
                      <a:pt x="130098" y="821694"/>
                      <a:pt x="139901" y="822726"/>
                    </a:cubicBezTo>
                    <a:cubicBezTo>
                      <a:pt x="148157" y="823758"/>
                      <a:pt x="152285" y="820662"/>
                      <a:pt x="153317" y="811890"/>
                    </a:cubicBezTo>
                    <a:cubicBezTo>
                      <a:pt x="157445" y="773192"/>
                      <a:pt x="164668" y="734494"/>
                      <a:pt x="174472" y="696827"/>
                    </a:cubicBezTo>
                    <a:cubicBezTo>
                      <a:pt x="177052" y="687024"/>
                      <a:pt x="173440" y="682380"/>
                      <a:pt x="164152" y="680316"/>
                    </a:cubicBezTo>
                    <a:cubicBezTo>
                      <a:pt x="120294" y="668965"/>
                      <a:pt x="87272" y="636974"/>
                      <a:pt x="49090" y="615819"/>
                    </a:cubicBezTo>
                    <a:cubicBezTo>
                      <a:pt x="44961" y="613755"/>
                      <a:pt x="44961" y="610143"/>
                      <a:pt x="45993" y="606015"/>
                    </a:cubicBezTo>
                    <a:cubicBezTo>
                      <a:pt x="56313" y="574541"/>
                      <a:pt x="69212" y="544098"/>
                      <a:pt x="82628" y="513655"/>
                    </a:cubicBezTo>
                    <a:cubicBezTo>
                      <a:pt x="85208" y="507980"/>
                      <a:pt x="89336" y="506948"/>
                      <a:pt x="93979" y="508496"/>
                    </a:cubicBezTo>
                    <a:cubicBezTo>
                      <a:pt x="137322" y="519847"/>
                      <a:pt x="183760" y="518815"/>
                      <a:pt x="224006" y="543066"/>
                    </a:cubicBezTo>
                    <a:cubicBezTo>
                      <a:pt x="230713" y="547194"/>
                      <a:pt x="233809" y="544614"/>
                      <a:pt x="236905" y="538938"/>
                    </a:cubicBezTo>
                    <a:cubicBezTo>
                      <a:pt x="255996" y="503336"/>
                      <a:pt x="278183" y="469281"/>
                      <a:pt x="302434" y="437291"/>
                    </a:cubicBezTo>
                    <a:cubicBezTo>
                      <a:pt x="305530" y="433163"/>
                      <a:pt x="310690" y="428519"/>
                      <a:pt x="302950" y="423359"/>
                    </a:cubicBezTo>
                    <a:cubicBezTo>
                      <a:pt x="273540" y="404268"/>
                      <a:pt x="258576" y="373826"/>
                      <a:pt x="238453" y="346995"/>
                    </a:cubicBezTo>
                    <a:cubicBezTo>
                      <a:pt x="234841" y="342351"/>
                      <a:pt x="232262" y="337707"/>
                      <a:pt x="228650" y="333063"/>
                    </a:cubicBezTo>
                    <a:cubicBezTo>
                      <a:pt x="212654" y="310360"/>
                      <a:pt x="212138" y="309844"/>
                      <a:pt x="230713" y="290237"/>
                    </a:cubicBezTo>
                    <a:cubicBezTo>
                      <a:pt x="248257" y="271662"/>
                      <a:pt x="266316" y="254119"/>
                      <a:pt x="283859" y="236060"/>
                    </a:cubicBezTo>
                    <a:cubicBezTo>
                      <a:pt x="289535" y="230384"/>
                      <a:pt x="294179" y="229868"/>
                      <a:pt x="300370" y="234512"/>
                    </a:cubicBezTo>
                    <a:cubicBezTo>
                      <a:pt x="327201" y="252571"/>
                      <a:pt x="354032" y="270114"/>
                      <a:pt x="380863" y="288173"/>
                    </a:cubicBezTo>
                    <a:cubicBezTo>
                      <a:pt x="390150" y="294365"/>
                      <a:pt x="396342" y="303137"/>
                      <a:pt x="403050" y="311392"/>
                    </a:cubicBezTo>
                    <a:cubicBezTo>
                      <a:pt x="408726" y="319132"/>
                      <a:pt x="413885" y="320680"/>
                      <a:pt x="422141" y="313972"/>
                    </a:cubicBezTo>
                    <a:cubicBezTo>
                      <a:pt x="452584" y="288689"/>
                      <a:pt x="485606" y="266502"/>
                      <a:pt x="519661" y="246895"/>
                    </a:cubicBezTo>
                    <a:cubicBezTo>
                      <a:pt x="524820" y="243799"/>
                      <a:pt x="529464" y="240703"/>
                      <a:pt x="524820" y="233996"/>
                    </a:cubicBezTo>
                    <a:cubicBezTo>
                      <a:pt x="502633" y="202005"/>
                      <a:pt x="501086" y="163823"/>
                      <a:pt x="492314" y="127704"/>
                    </a:cubicBezTo>
                    <a:cubicBezTo>
                      <a:pt x="484574" y="96230"/>
                      <a:pt x="485606" y="96746"/>
                      <a:pt x="514501" y="82298"/>
                    </a:cubicBezTo>
                    <a:cubicBezTo>
                      <a:pt x="535140" y="71979"/>
                      <a:pt x="557327" y="64239"/>
                      <a:pt x="578482" y="55468"/>
                    </a:cubicBezTo>
                    <a:cubicBezTo>
                      <a:pt x="586222" y="52372"/>
                      <a:pt x="590866" y="52888"/>
                      <a:pt x="595509" y="60111"/>
                    </a:cubicBezTo>
                    <a:cubicBezTo>
                      <a:pt x="613053" y="86942"/>
                      <a:pt x="630596" y="113257"/>
                      <a:pt x="648655" y="139572"/>
                    </a:cubicBezTo>
                    <a:cubicBezTo>
                      <a:pt x="655363" y="149375"/>
                      <a:pt x="657427" y="160727"/>
                      <a:pt x="661039" y="172078"/>
                    </a:cubicBezTo>
                    <a:cubicBezTo>
                      <a:pt x="663618" y="180334"/>
                      <a:pt x="667230" y="182914"/>
                      <a:pt x="675486" y="180334"/>
                    </a:cubicBezTo>
                    <a:cubicBezTo>
                      <a:pt x="713668" y="168983"/>
                      <a:pt x="752882" y="160727"/>
                      <a:pt x="792613" y="155567"/>
                    </a:cubicBezTo>
                    <a:cubicBezTo>
                      <a:pt x="800352" y="154535"/>
                      <a:pt x="802932" y="151439"/>
                      <a:pt x="801900" y="143700"/>
                    </a:cubicBezTo>
                    <a:cubicBezTo>
                      <a:pt x="795193" y="98294"/>
                      <a:pt x="811704" y="55468"/>
                      <a:pt x="816864" y="11094"/>
                    </a:cubicBezTo>
                    <a:cubicBezTo>
                      <a:pt x="817380" y="5934"/>
                      <a:pt x="820476" y="2838"/>
                      <a:pt x="826151" y="2322"/>
                    </a:cubicBezTo>
                    <a:cubicBezTo>
                      <a:pt x="859174" y="-1290"/>
                      <a:pt x="892196" y="258"/>
                      <a:pt x="925219" y="774"/>
                    </a:cubicBezTo>
                    <a:cubicBezTo>
                      <a:pt x="930895" y="774"/>
                      <a:pt x="933475" y="4902"/>
                      <a:pt x="934507" y="10062"/>
                    </a:cubicBezTo>
                    <a:cubicBezTo>
                      <a:pt x="941214" y="43600"/>
                      <a:pt x="948438" y="77139"/>
                      <a:pt x="954114" y="111193"/>
                    </a:cubicBezTo>
                    <a:cubicBezTo>
                      <a:pt x="955662" y="120481"/>
                      <a:pt x="953082" y="130800"/>
                      <a:pt x="952050" y="140604"/>
                    </a:cubicBezTo>
                    <a:cubicBezTo>
                      <a:pt x="951018" y="148343"/>
                      <a:pt x="954114" y="151955"/>
                      <a:pt x="962369" y="152987"/>
                    </a:cubicBezTo>
                    <a:cubicBezTo>
                      <a:pt x="1001584" y="157115"/>
                      <a:pt x="1040798" y="164339"/>
                      <a:pt x="1078980" y="174658"/>
                    </a:cubicBezTo>
                    <a:cubicBezTo>
                      <a:pt x="1085172" y="176206"/>
                      <a:pt x="1091364" y="176722"/>
                      <a:pt x="1093428" y="168467"/>
                    </a:cubicBezTo>
                    <a:cubicBezTo>
                      <a:pt x="1101683" y="130284"/>
                      <a:pt x="1127482" y="101390"/>
                      <a:pt x="1147089" y="69399"/>
                    </a:cubicBezTo>
                    <a:cubicBezTo>
                      <a:pt x="1162569" y="43084"/>
                      <a:pt x="1163601" y="43600"/>
                      <a:pt x="1192495" y="54436"/>
                    </a:cubicBezTo>
                    <a:cubicBezTo>
                      <a:pt x="1214682" y="62691"/>
                      <a:pt x="1236353" y="71979"/>
                      <a:pt x="1258024" y="81266"/>
                    </a:cubicBezTo>
                    <a:cubicBezTo>
                      <a:pt x="1265764" y="84362"/>
                      <a:pt x="1268860" y="88490"/>
                      <a:pt x="1267312" y="96746"/>
                    </a:cubicBezTo>
                    <a:cubicBezTo>
                      <a:pt x="1260604" y="128736"/>
                      <a:pt x="1254928" y="160727"/>
                      <a:pt x="1247705" y="192718"/>
                    </a:cubicBezTo>
                    <a:cubicBezTo>
                      <a:pt x="1245125" y="203553"/>
                      <a:pt x="1238417" y="213873"/>
                      <a:pt x="1233258" y="224192"/>
                    </a:cubicBezTo>
                    <a:cubicBezTo>
                      <a:pt x="1229646" y="230384"/>
                      <a:pt x="1230678" y="233996"/>
                      <a:pt x="1237385" y="237608"/>
                    </a:cubicBezTo>
                    <a:cubicBezTo>
                      <a:pt x="1273504" y="256699"/>
                      <a:pt x="1307558" y="279402"/>
                      <a:pt x="1340065" y="304169"/>
                    </a:cubicBezTo>
                    <a:cubicBezTo>
                      <a:pt x="1345741" y="308812"/>
                      <a:pt x="1349868" y="309328"/>
                      <a:pt x="1354512" y="302621"/>
                    </a:cubicBezTo>
                    <a:cubicBezTo>
                      <a:pt x="1381343" y="264954"/>
                      <a:pt x="1424169" y="246379"/>
                      <a:pt x="1459771" y="218516"/>
                    </a:cubicBezTo>
                    <a:cubicBezTo>
                      <a:pt x="1464415" y="214905"/>
                      <a:pt x="1468027" y="216452"/>
                      <a:pt x="1472155" y="220064"/>
                    </a:cubicBezTo>
                    <a:cubicBezTo>
                      <a:pt x="1496406" y="241219"/>
                      <a:pt x="1519109" y="264438"/>
                      <a:pt x="1541296" y="287657"/>
                    </a:cubicBezTo>
                    <a:cubicBezTo>
                      <a:pt x="1545424" y="292301"/>
                      <a:pt x="1545940" y="296429"/>
                      <a:pt x="1542328" y="301073"/>
                    </a:cubicBezTo>
                    <a:cubicBezTo>
                      <a:pt x="1523237" y="329452"/>
                      <a:pt x="1505177" y="357830"/>
                      <a:pt x="1485570" y="385693"/>
                    </a:cubicBezTo>
                    <a:cubicBezTo>
                      <a:pt x="1479895" y="393949"/>
                      <a:pt x="1470607" y="400140"/>
                      <a:pt x="1462868" y="406332"/>
                    </a:cubicBezTo>
                    <a:cubicBezTo>
                      <a:pt x="1456676" y="411492"/>
                      <a:pt x="1455644" y="416136"/>
                      <a:pt x="1460803" y="422327"/>
                    </a:cubicBezTo>
                    <a:cubicBezTo>
                      <a:pt x="1486086" y="453802"/>
                      <a:pt x="1509305" y="487341"/>
                      <a:pt x="1529428" y="522427"/>
                    </a:cubicBezTo>
                    <a:cubicBezTo>
                      <a:pt x="1534072" y="530167"/>
                      <a:pt x="1538716" y="529135"/>
                      <a:pt x="1544908" y="525007"/>
                    </a:cubicBezTo>
                    <a:cubicBezTo>
                      <a:pt x="1584122" y="500756"/>
                      <a:pt x="1630044" y="500240"/>
                      <a:pt x="1672870" y="488373"/>
                    </a:cubicBezTo>
                    <a:cubicBezTo>
                      <a:pt x="1678546" y="486825"/>
                      <a:pt x="1681642" y="489921"/>
                      <a:pt x="1683706" y="495080"/>
                    </a:cubicBezTo>
                    <a:cubicBezTo>
                      <a:pt x="1697637" y="523975"/>
                      <a:pt x="1710537" y="553902"/>
                      <a:pt x="1721888" y="583828"/>
                    </a:cubicBezTo>
                    <a:cubicBezTo>
                      <a:pt x="1723952" y="590020"/>
                      <a:pt x="1722404" y="593632"/>
                      <a:pt x="1717244" y="596728"/>
                    </a:cubicBezTo>
                    <a:cubicBezTo>
                      <a:pt x="1689381" y="615303"/>
                      <a:pt x="1662035" y="634394"/>
                      <a:pt x="1633140" y="652453"/>
                    </a:cubicBezTo>
                    <a:cubicBezTo>
                      <a:pt x="1623852" y="658129"/>
                      <a:pt x="1612501" y="660709"/>
                      <a:pt x="1601665" y="663805"/>
                    </a:cubicBezTo>
                    <a:cubicBezTo>
                      <a:pt x="1594958" y="665869"/>
                      <a:pt x="1592894" y="668965"/>
                      <a:pt x="1594958" y="676188"/>
                    </a:cubicBezTo>
                    <a:cubicBezTo>
                      <a:pt x="1606309" y="715403"/>
                      <a:pt x="1615081" y="755133"/>
                      <a:pt x="1620241" y="795895"/>
                    </a:cubicBezTo>
                    <a:cubicBezTo>
                      <a:pt x="1621272" y="803119"/>
                      <a:pt x="1624368" y="805699"/>
                      <a:pt x="1631076" y="804667"/>
                    </a:cubicBezTo>
                    <a:cubicBezTo>
                      <a:pt x="1676482" y="797959"/>
                      <a:pt x="1719308" y="814470"/>
                      <a:pt x="1763682" y="819630"/>
                    </a:cubicBezTo>
                    <a:cubicBezTo>
                      <a:pt x="1769874" y="820146"/>
                      <a:pt x="1772454" y="823758"/>
                      <a:pt x="1773486" y="829950"/>
                    </a:cubicBezTo>
                    <a:cubicBezTo>
                      <a:pt x="1776582" y="862456"/>
                      <a:pt x="1775034" y="895479"/>
                      <a:pt x="1775034" y="927985"/>
                    </a:cubicBezTo>
                    <a:cubicBezTo>
                      <a:pt x="1775034" y="933661"/>
                      <a:pt x="1771422" y="936241"/>
                      <a:pt x="1766262" y="937273"/>
                    </a:cubicBezTo>
                    <a:cubicBezTo>
                      <a:pt x="1732207" y="943981"/>
                      <a:pt x="1698153" y="951204"/>
                      <a:pt x="1663583" y="957396"/>
                    </a:cubicBezTo>
                    <a:cubicBezTo>
                      <a:pt x="1654811" y="958944"/>
                      <a:pt x="1645523" y="956364"/>
                      <a:pt x="1636752" y="955332"/>
                    </a:cubicBezTo>
                    <a:cubicBezTo>
                      <a:pt x="1627980" y="954300"/>
                      <a:pt x="1623336" y="956364"/>
                      <a:pt x="1622304" y="966684"/>
                    </a:cubicBezTo>
                    <a:cubicBezTo>
                      <a:pt x="1618177" y="1005382"/>
                      <a:pt x="1610953" y="1044080"/>
                      <a:pt x="1601149" y="1081746"/>
                    </a:cubicBezTo>
                    <a:cubicBezTo>
                      <a:pt x="1598569" y="1091034"/>
                      <a:pt x="1601665" y="1095678"/>
                      <a:pt x="1610437" y="1097742"/>
                    </a:cubicBezTo>
                    <a:cubicBezTo>
                      <a:pt x="1654811" y="1108577"/>
                      <a:pt x="1687318" y="1140568"/>
                      <a:pt x="1726016" y="1161723"/>
                    </a:cubicBezTo>
                    <a:cubicBezTo>
                      <a:pt x="1731176" y="1164819"/>
                      <a:pt x="1731176" y="1168947"/>
                      <a:pt x="1729112" y="1174107"/>
                    </a:cubicBezTo>
                    <a:cubicBezTo>
                      <a:pt x="1718792" y="1204549"/>
                      <a:pt x="1706409" y="1234476"/>
                      <a:pt x="1693509" y="1263887"/>
                    </a:cubicBezTo>
                    <a:cubicBezTo>
                      <a:pt x="1690929" y="1269562"/>
                      <a:pt x="1687318" y="1271626"/>
                      <a:pt x="1681126" y="1270078"/>
                    </a:cubicBezTo>
                    <a:cubicBezTo>
                      <a:pt x="1648103" y="1263371"/>
                      <a:pt x="1614565" y="1257179"/>
                      <a:pt x="1581542" y="1249955"/>
                    </a:cubicBezTo>
                    <a:cubicBezTo>
                      <a:pt x="1571223" y="1247375"/>
                      <a:pt x="1561935" y="1241184"/>
                      <a:pt x="1552647" y="1236024"/>
                    </a:cubicBezTo>
                    <a:cubicBezTo>
                      <a:pt x="1545940" y="1232412"/>
                      <a:pt x="1542328" y="1232928"/>
                      <a:pt x="1538200" y="1240152"/>
                    </a:cubicBezTo>
                    <a:cubicBezTo>
                      <a:pt x="1519109" y="1275238"/>
                      <a:pt x="1497954" y="1309293"/>
                      <a:pt x="1473187" y="1340767"/>
                    </a:cubicBezTo>
                    <a:cubicBezTo>
                      <a:pt x="1467511" y="1347991"/>
                      <a:pt x="1466479" y="1352635"/>
                      <a:pt x="1475251" y="1358310"/>
                    </a:cubicBezTo>
                    <a:cubicBezTo>
                      <a:pt x="1502598" y="1375854"/>
                      <a:pt x="1516013" y="1405264"/>
                      <a:pt x="1535104" y="1430031"/>
                    </a:cubicBezTo>
                    <a:cubicBezTo>
                      <a:pt x="1538716" y="1434675"/>
                      <a:pt x="1541812" y="1439835"/>
                      <a:pt x="1545424" y="1444995"/>
                    </a:cubicBezTo>
                    <a:cubicBezTo>
                      <a:pt x="1566063" y="1474921"/>
                      <a:pt x="1565031" y="1464602"/>
                      <a:pt x="1542844" y="1489885"/>
                    </a:cubicBezTo>
                    <a:cubicBezTo>
                      <a:pt x="1526849" y="1508460"/>
                      <a:pt x="1508273" y="1524971"/>
                      <a:pt x="1491246" y="1542514"/>
                    </a:cubicBezTo>
                    <a:cubicBezTo>
                      <a:pt x="1485054" y="1549222"/>
                      <a:pt x="1479895" y="1549222"/>
                      <a:pt x="1472155" y="1544062"/>
                    </a:cubicBezTo>
                    <a:cubicBezTo>
                      <a:pt x="1446356" y="1526519"/>
                      <a:pt x="1420041" y="1508976"/>
                      <a:pt x="1393726" y="1491948"/>
                    </a:cubicBezTo>
                    <a:cubicBezTo>
                      <a:pt x="1383923" y="1485241"/>
                      <a:pt x="1377215" y="1475437"/>
                      <a:pt x="1369992" y="1466666"/>
                    </a:cubicBezTo>
                    <a:cubicBezTo>
                      <a:pt x="1364316" y="1459958"/>
                      <a:pt x="1359672" y="1458926"/>
                      <a:pt x="1352964" y="1464602"/>
                    </a:cubicBezTo>
                    <a:cubicBezTo>
                      <a:pt x="1322005" y="1489885"/>
                      <a:pt x="1288983" y="1512588"/>
                      <a:pt x="1254413" y="1532711"/>
                    </a:cubicBezTo>
                    <a:cubicBezTo>
                      <a:pt x="1249769" y="1535291"/>
                      <a:pt x="1244609" y="1537871"/>
                      <a:pt x="1248737" y="1544578"/>
                    </a:cubicBezTo>
                    <a:cubicBezTo>
                      <a:pt x="1272472" y="1580181"/>
                      <a:pt x="1274020" y="1622491"/>
                      <a:pt x="1284339" y="1662221"/>
                    </a:cubicBezTo>
                    <a:cubicBezTo>
                      <a:pt x="1290531" y="1685440"/>
                      <a:pt x="1292079" y="1682344"/>
                      <a:pt x="1268860" y="1693180"/>
                    </a:cubicBezTo>
                    <a:cubicBezTo>
                      <a:pt x="1244609" y="1704531"/>
                      <a:pt x="1219842" y="1714335"/>
                      <a:pt x="1195591" y="1724654"/>
                    </a:cubicBezTo>
                    <a:cubicBezTo>
                      <a:pt x="1187851" y="1727750"/>
                      <a:pt x="1183208" y="1726718"/>
                      <a:pt x="1178564" y="1719495"/>
                    </a:cubicBezTo>
                    <a:cubicBezTo>
                      <a:pt x="1161021" y="1692664"/>
                      <a:pt x="1142962" y="1666865"/>
                      <a:pt x="1125418" y="1640034"/>
                    </a:cubicBezTo>
                    <a:cubicBezTo>
                      <a:pt x="1118711" y="1629715"/>
                      <a:pt x="1116131" y="1617847"/>
                      <a:pt x="1113035" y="1606496"/>
                    </a:cubicBezTo>
                    <a:cubicBezTo>
                      <a:pt x="1110971" y="1599272"/>
                      <a:pt x="1107359" y="1597208"/>
                      <a:pt x="1099619" y="1599272"/>
                    </a:cubicBezTo>
                    <a:cubicBezTo>
                      <a:pt x="1060405" y="1611139"/>
                      <a:pt x="1020675" y="1619395"/>
                      <a:pt x="979913" y="1624555"/>
                    </a:cubicBezTo>
                    <a:cubicBezTo>
                      <a:pt x="973205" y="1625587"/>
                      <a:pt x="971141" y="1628682"/>
                      <a:pt x="972173" y="1634874"/>
                    </a:cubicBezTo>
                    <a:cubicBezTo>
                      <a:pt x="979397" y="1680280"/>
                      <a:pt x="962885" y="1723106"/>
                      <a:pt x="957726" y="1767481"/>
                    </a:cubicBezTo>
                    <a:cubicBezTo>
                      <a:pt x="956694" y="1775220"/>
                      <a:pt x="952566" y="1777800"/>
                      <a:pt x="945858" y="1777800"/>
                    </a:cubicBezTo>
                    <a:cubicBezTo>
                      <a:pt x="929347" y="1778316"/>
                      <a:pt x="912320" y="1779348"/>
                      <a:pt x="895808" y="1779864"/>
                    </a:cubicBezTo>
                    <a:cubicBezTo>
                      <a:pt x="894776" y="1776252"/>
                      <a:pt x="894776" y="1776252"/>
                      <a:pt x="894776" y="1775736"/>
                    </a:cubicBezTo>
                    <a:close/>
                    <a:moveTo>
                      <a:pt x="890648" y="1454798"/>
                    </a:moveTo>
                    <a:cubicBezTo>
                      <a:pt x="1199203" y="1449638"/>
                      <a:pt x="1454096" y="1207645"/>
                      <a:pt x="1452548" y="884127"/>
                    </a:cubicBezTo>
                    <a:cubicBezTo>
                      <a:pt x="1451516" y="575057"/>
                      <a:pt x="1205395" y="320164"/>
                      <a:pt x="881361" y="322228"/>
                    </a:cubicBezTo>
                    <a:cubicBezTo>
                      <a:pt x="571775" y="324292"/>
                      <a:pt x="318429" y="570929"/>
                      <a:pt x="320494" y="893415"/>
                    </a:cubicBezTo>
                    <a:cubicBezTo>
                      <a:pt x="323073" y="1202485"/>
                      <a:pt x="569195" y="1452218"/>
                      <a:pt x="890648" y="1454798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52"/>
              <p:cNvSpPr/>
              <p:nvPr/>
            </p:nvSpPr>
            <p:spPr>
              <a:xfrm>
                <a:off x="3733675" y="2339591"/>
                <a:ext cx="835883" cy="835883"/>
              </a:xfrm>
              <a:custGeom>
                <a:avLst/>
                <a:gdLst/>
                <a:ahLst/>
                <a:cxnLst/>
                <a:rect l="l" t="t" r="r" b="b"/>
                <a:pathLst>
                  <a:path w="835883" h="835883" extrusionOk="0">
                    <a:moveTo>
                      <a:pt x="836916" y="418458"/>
                    </a:moveTo>
                    <a:cubicBezTo>
                      <a:pt x="833821" y="651679"/>
                      <a:pt x="651165" y="836915"/>
                      <a:pt x="418459" y="836399"/>
                    </a:cubicBezTo>
                    <a:cubicBezTo>
                      <a:pt x="182657" y="836399"/>
                      <a:pt x="-515" y="649615"/>
                      <a:pt x="1" y="417426"/>
                    </a:cubicBezTo>
                    <a:cubicBezTo>
                      <a:pt x="517" y="181624"/>
                      <a:pt x="187301" y="0"/>
                      <a:pt x="418975" y="0"/>
                    </a:cubicBezTo>
                    <a:cubicBezTo>
                      <a:pt x="651680" y="516"/>
                      <a:pt x="833821" y="186268"/>
                      <a:pt x="836916" y="418458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69" name="Google Shape;269;p52"/>
          <p:cNvGrpSpPr/>
          <p:nvPr/>
        </p:nvGrpSpPr>
        <p:grpSpPr>
          <a:xfrm>
            <a:off x="218787" y="4076953"/>
            <a:ext cx="2745260" cy="2471860"/>
            <a:chOff x="6486650" y="2648852"/>
            <a:chExt cx="2745260" cy="2471860"/>
          </a:xfrm>
        </p:grpSpPr>
        <p:sp>
          <p:nvSpPr>
            <p:cNvPr id="270" name="Google Shape;270;p52"/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/>
              <a:ahLst/>
              <a:cxnLst/>
              <a:rect l="l" t="t" r="r" b="b"/>
              <a:pathLst>
                <a:path w="1919435" h="1914275" extrusionOk="0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solidFill>
              <a:schemeClr val="lt1">
                <a:alpha val="470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71" name="Google Shape;271;p52"/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</p:grpSpPr>
          <p:sp>
            <p:nvSpPr>
              <p:cNvPr id="272" name="Google Shape;272;p52"/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/>
                <a:ahLst/>
                <a:cxnLst/>
                <a:rect l="l" t="t" r="r" b="b"/>
                <a:pathLst>
                  <a:path w="2677922" h="2672762" extrusionOk="0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52"/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/>
                <a:ahLst/>
                <a:cxnLst/>
                <a:rect l="l" t="t" r="r" b="b"/>
                <a:pathLst>
                  <a:path w="1898796" h="1893636" extrusionOk="0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74" name="Google Shape;274;p52"/>
          <p:cNvSpPr/>
          <p:nvPr/>
        </p:nvSpPr>
        <p:spPr>
          <a:xfrm>
            <a:off x="3839744" y="5541765"/>
            <a:ext cx="936646" cy="931442"/>
          </a:xfrm>
          <a:custGeom>
            <a:avLst/>
            <a:gdLst/>
            <a:ahLst/>
            <a:cxnLst/>
            <a:rect l="l" t="t" r="r" b="b"/>
            <a:pathLst>
              <a:path w="1857518" h="1847198" extrusionOk="0">
                <a:moveTo>
                  <a:pt x="959201" y="1852264"/>
                </a:moveTo>
                <a:cubicBezTo>
                  <a:pt x="943206" y="1852264"/>
                  <a:pt x="927211" y="1852264"/>
                  <a:pt x="910700" y="1852264"/>
                </a:cubicBezTo>
                <a:cubicBezTo>
                  <a:pt x="900380" y="1848652"/>
                  <a:pt x="894704" y="1840913"/>
                  <a:pt x="891608" y="1830593"/>
                </a:cubicBezTo>
                <a:cubicBezTo>
                  <a:pt x="874065" y="1776931"/>
                  <a:pt x="856006" y="1723270"/>
                  <a:pt x="838463" y="1669608"/>
                </a:cubicBezTo>
                <a:cubicBezTo>
                  <a:pt x="834335" y="1657224"/>
                  <a:pt x="826080" y="1649485"/>
                  <a:pt x="813180" y="1646905"/>
                </a:cubicBezTo>
                <a:cubicBezTo>
                  <a:pt x="785833" y="1640713"/>
                  <a:pt x="757970" y="1635037"/>
                  <a:pt x="730624" y="1628330"/>
                </a:cubicBezTo>
                <a:cubicBezTo>
                  <a:pt x="716176" y="1624718"/>
                  <a:pt x="704309" y="1628330"/>
                  <a:pt x="693990" y="1639165"/>
                </a:cubicBezTo>
                <a:cubicBezTo>
                  <a:pt x="654259" y="1680443"/>
                  <a:pt x="613497" y="1720690"/>
                  <a:pt x="573251" y="1761452"/>
                </a:cubicBezTo>
                <a:cubicBezTo>
                  <a:pt x="563963" y="1770739"/>
                  <a:pt x="553127" y="1772804"/>
                  <a:pt x="542292" y="1766612"/>
                </a:cubicBezTo>
                <a:cubicBezTo>
                  <a:pt x="498950" y="1742361"/>
                  <a:pt x="456123" y="1718110"/>
                  <a:pt x="412782" y="1693859"/>
                </a:cubicBezTo>
                <a:cubicBezTo>
                  <a:pt x="397818" y="1685603"/>
                  <a:pt x="394206" y="1676832"/>
                  <a:pt x="398334" y="1660836"/>
                </a:cubicBezTo>
                <a:cubicBezTo>
                  <a:pt x="412265" y="1605111"/>
                  <a:pt x="426713" y="1549901"/>
                  <a:pt x="440644" y="1494176"/>
                </a:cubicBezTo>
                <a:cubicBezTo>
                  <a:pt x="443741" y="1482308"/>
                  <a:pt x="441676" y="1471473"/>
                  <a:pt x="432904" y="1462185"/>
                </a:cubicBezTo>
                <a:cubicBezTo>
                  <a:pt x="412265" y="1440514"/>
                  <a:pt x="391110" y="1418843"/>
                  <a:pt x="370471" y="1397172"/>
                </a:cubicBezTo>
                <a:cubicBezTo>
                  <a:pt x="362216" y="1388400"/>
                  <a:pt x="351896" y="1385820"/>
                  <a:pt x="340545" y="1388400"/>
                </a:cubicBezTo>
                <a:cubicBezTo>
                  <a:pt x="330226" y="1390464"/>
                  <a:pt x="320422" y="1393044"/>
                  <a:pt x="310618" y="1395108"/>
                </a:cubicBezTo>
                <a:cubicBezTo>
                  <a:pt x="263664" y="1405428"/>
                  <a:pt x="217226" y="1416263"/>
                  <a:pt x="170273" y="1426583"/>
                </a:cubicBezTo>
                <a:cubicBezTo>
                  <a:pt x="157373" y="1429679"/>
                  <a:pt x="147054" y="1425035"/>
                  <a:pt x="141377" y="1413683"/>
                </a:cubicBezTo>
                <a:cubicBezTo>
                  <a:pt x="117642" y="1368277"/>
                  <a:pt x="94423" y="1322355"/>
                  <a:pt x="70689" y="1276949"/>
                </a:cubicBezTo>
                <a:cubicBezTo>
                  <a:pt x="65529" y="1266630"/>
                  <a:pt x="67593" y="1255278"/>
                  <a:pt x="75848" y="1247539"/>
                </a:cubicBezTo>
                <a:cubicBezTo>
                  <a:pt x="119191" y="1207292"/>
                  <a:pt x="163049" y="1166530"/>
                  <a:pt x="206391" y="1126284"/>
                </a:cubicBezTo>
                <a:cubicBezTo>
                  <a:pt x="215162" y="1118544"/>
                  <a:pt x="218258" y="1108225"/>
                  <a:pt x="216710" y="1096873"/>
                </a:cubicBezTo>
                <a:cubicBezTo>
                  <a:pt x="211551" y="1069010"/>
                  <a:pt x="206391" y="1040631"/>
                  <a:pt x="201231" y="1012769"/>
                </a:cubicBezTo>
                <a:cubicBezTo>
                  <a:pt x="199167" y="1000901"/>
                  <a:pt x="192459" y="993162"/>
                  <a:pt x="181108" y="989034"/>
                </a:cubicBezTo>
                <a:cubicBezTo>
                  <a:pt x="142925" y="975103"/>
                  <a:pt x="104743" y="961171"/>
                  <a:pt x="67077" y="947240"/>
                </a:cubicBezTo>
                <a:cubicBezTo>
                  <a:pt x="44890" y="938984"/>
                  <a:pt x="22187" y="931760"/>
                  <a:pt x="0" y="921957"/>
                </a:cubicBezTo>
                <a:cubicBezTo>
                  <a:pt x="0" y="912153"/>
                  <a:pt x="0" y="902866"/>
                  <a:pt x="0" y="893062"/>
                </a:cubicBezTo>
                <a:cubicBezTo>
                  <a:pt x="1548" y="876035"/>
                  <a:pt x="3096" y="859524"/>
                  <a:pt x="4643" y="842496"/>
                </a:cubicBezTo>
                <a:cubicBezTo>
                  <a:pt x="7740" y="809474"/>
                  <a:pt x="12383" y="776451"/>
                  <a:pt x="17543" y="743945"/>
                </a:cubicBezTo>
                <a:cubicBezTo>
                  <a:pt x="19091" y="733109"/>
                  <a:pt x="26831" y="725369"/>
                  <a:pt x="38182" y="723305"/>
                </a:cubicBezTo>
                <a:cubicBezTo>
                  <a:pt x="97003" y="712470"/>
                  <a:pt x="155309" y="702150"/>
                  <a:pt x="214131" y="691315"/>
                </a:cubicBezTo>
                <a:cubicBezTo>
                  <a:pt x="226514" y="689251"/>
                  <a:pt x="234770" y="682543"/>
                  <a:pt x="239929" y="671192"/>
                </a:cubicBezTo>
                <a:cubicBezTo>
                  <a:pt x="248701" y="649521"/>
                  <a:pt x="257989" y="627850"/>
                  <a:pt x="266760" y="606695"/>
                </a:cubicBezTo>
                <a:cubicBezTo>
                  <a:pt x="272436" y="593279"/>
                  <a:pt x="270888" y="581928"/>
                  <a:pt x="262116" y="570060"/>
                </a:cubicBezTo>
                <a:cubicBezTo>
                  <a:pt x="227546" y="525170"/>
                  <a:pt x="193492" y="479764"/>
                  <a:pt x="159437" y="434874"/>
                </a:cubicBezTo>
                <a:cubicBezTo>
                  <a:pt x="150665" y="423007"/>
                  <a:pt x="150665" y="412687"/>
                  <a:pt x="159953" y="401336"/>
                </a:cubicBezTo>
                <a:cubicBezTo>
                  <a:pt x="192975" y="360058"/>
                  <a:pt x="225998" y="319295"/>
                  <a:pt x="259536" y="278017"/>
                </a:cubicBezTo>
                <a:cubicBezTo>
                  <a:pt x="270372" y="265118"/>
                  <a:pt x="279144" y="262538"/>
                  <a:pt x="294623" y="268729"/>
                </a:cubicBezTo>
                <a:cubicBezTo>
                  <a:pt x="348801" y="291433"/>
                  <a:pt x="402978" y="313620"/>
                  <a:pt x="457672" y="336322"/>
                </a:cubicBezTo>
                <a:cubicBezTo>
                  <a:pt x="468507" y="340966"/>
                  <a:pt x="479342" y="340450"/>
                  <a:pt x="489146" y="333743"/>
                </a:cubicBezTo>
                <a:cubicBezTo>
                  <a:pt x="506690" y="321875"/>
                  <a:pt x="523717" y="310008"/>
                  <a:pt x="540744" y="298140"/>
                </a:cubicBezTo>
                <a:cubicBezTo>
                  <a:pt x="548999" y="292464"/>
                  <a:pt x="553127" y="284209"/>
                  <a:pt x="553127" y="273889"/>
                </a:cubicBezTo>
                <a:cubicBezTo>
                  <a:pt x="553127" y="267697"/>
                  <a:pt x="552612" y="261506"/>
                  <a:pt x="552096" y="255830"/>
                </a:cubicBezTo>
                <a:cubicBezTo>
                  <a:pt x="550032" y="228999"/>
                  <a:pt x="547968" y="202684"/>
                  <a:pt x="545904" y="175854"/>
                </a:cubicBezTo>
                <a:cubicBezTo>
                  <a:pt x="543840" y="149023"/>
                  <a:pt x="541776" y="122708"/>
                  <a:pt x="539712" y="95877"/>
                </a:cubicBezTo>
                <a:cubicBezTo>
                  <a:pt x="538680" y="83493"/>
                  <a:pt x="544872" y="73690"/>
                  <a:pt x="556739" y="69562"/>
                </a:cubicBezTo>
                <a:cubicBezTo>
                  <a:pt x="609885" y="51503"/>
                  <a:pt x="663031" y="33444"/>
                  <a:pt x="716176" y="15901"/>
                </a:cubicBezTo>
                <a:cubicBezTo>
                  <a:pt x="719788" y="14869"/>
                  <a:pt x="722884" y="14353"/>
                  <a:pt x="726496" y="14353"/>
                </a:cubicBezTo>
                <a:cubicBezTo>
                  <a:pt x="736299" y="14869"/>
                  <a:pt x="742491" y="21060"/>
                  <a:pt x="748167" y="28800"/>
                </a:cubicBezTo>
                <a:cubicBezTo>
                  <a:pt x="781189" y="76786"/>
                  <a:pt x="814728" y="124772"/>
                  <a:pt x="847750" y="172758"/>
                </a:cubicBezTo>
                <a:cubicBezTo>
                  <a:pt x="855490" y="183593"/>
                  <a:pt x="865810" y="188753"/>
                  <a:pt x="878709" y="187721"/>
                </a:cubicBezTo>
                <a:cubicBezTo>
                  <a:pt x="896252" y="186173"/>
                  <a:pt x="914312" y="185657"/>
                  <a:pt x="931855" y="185657"/>
                </a:cubicBezTo>
                <a:cubicBezTo>
                  <a:pt x="939079" y="185657"/>
                  <a:pt x="944239" y="183077"/>
                  <a:pt x="948366" y="177401"/>
                </a:cubicBezTo>
                <a:cubicBezTo>
                  <a:pt x="950430" y="174822"/>
                  <a:pt x="952494" y="171726"/>
                  <a:pt x="954042" y="169146"/>
                </a:cubicBezTo>
                <a:cubicBezTo>
                  <a:pt x="962814" y="153150"/>
                  <a:pt x="971069" y="137155"/>
                  <a:pt x="979840" y="121676"/>
                </a:cubicBezTo>
                <a:cubicBezTo>
                  <a:pt x="998932" y="85558"/>
                  <a:pt x="1018539" y="49955"/>
                  <a:pt x="1037630" y="13837"/>
                </a:cubicBezTo>
                <a:cubicBezTo>
                  <a:pt x="1043822" y="2485"/>
                  <a:pt x="1053626" y="-2159"/>
                  <a:pt x="1066525" y="937"/>
                </a:cubicBezTo>
                <a:cubicBezTo>
                  <a:pt x="1122251" y="14353"/>
                  <a:pt x="1177976" y="27252"/>
                  <a:pt x="1233702" y="40667"/>
                </a:cubicBezTo>
                <a:cubicBezTo>
                  <a:pt x="1245569" y="43763"/>
                  <a:pt x="1252793" y="52535"/>
                  <a:pt x="1253309" y="64918"/>
                </a:cubicBezTo>
                <a:cubicBezTo>
                  <a:pt x="1253825" y="71626"/>
                  <a:pt x="1253825" y="78334"/>
                  <a:pt x="1254341" y="85042"/>
                </a:cubicBezTo>
                <a:cubicBezTo>
                  <a:pt x="1255888" y="126836"/>
                  <a:pt x="1256921" y="168630"/>
                  <a:pt x="1258468" y="209908"/>
                </a:cubicBezTo>
                <a:cubicBezTo>
                  <a:pt x="1258985" y="221260"/>
                  <a:pt x="1259501" y="233127"/>
                  <a:pt x="1260016" y="244478"/>
                </a:cubicBezTo>
                <a:cubicBezTo>
                  <a:pt x="1260532" y="255830"/>
                  <a:pt x="1266208" y="264602"/>
                  <a:pt x="1276012" y="270277"/>
                </a:cubicBezTo>
                <a:cubicBezTo>
                  <a:pt x="1288395" y="277501"/>
                  <a:pt x="1301295" y="284209"/>
                  <a:pt x="1313678" y="291948"/>
                </a:cubicBezTo>
                <a:cubicBezTo>
                  <a:pt x="1326062" y="299172"/>
                  <a:pt x="1337413" y="298656"/>
                  <a:pt x="1349797" y="291948"/>
                </a:cubicBezTo>
                <a:cubicBezTo>
                  <a:pt x="1400879" y="263570"/>
                  <a:pt x="1451444" y="235191"/>
                  <a:pt x="1502526" y="206812"/>
                </a:cubicBezTo>
                <a:cubicBezTo>
                  <a:pt x="1514394" y="200105"/>
                  <a:pt x="1525745" y="202168"/>
                  <a:pt x="1535033" y="211456"/>
                </a:cubicBezTo>
                <a:cubicBezTo>
                  <a:pt x="1574763" y="251702"/>
                  <a:pt x="1613977" y="292464"/>
                  <a:pt x="1653707" y="332711"/>
                </a:cubicBezTo>
                <a:cubicBezTo>
                  <a:pt x="1664027" y="343546"/>
                  <a:pt x="1665575" y="353350"/>
                  <a:pt x="1657835" y="366249"/>
                </a:cubicBezTo>
                <a:cubicBezTo>
                  <a:pt x="1628424" y="416299"/>
                  <a:pt x="1598497" y="465833"/>
                  <a:pt x="1569087" y="515883"/>
                </a:cubicBezTo>
                <a:cubicBezTo>
                  <a:pt x="1562379" y="527234"/>
                  <a:pt x="1561863" y="539102"/>
                  <a:pt x="1568571" y="550453"/>
                </a:cubicBezTo>
                <a:cubicBezTo>
                  <a:pt x="1576311" y="564384"/>
                  <a:pt x="1583534" y="578316"/>
                  <a:pt x="1591274" y="592247"/>
                </a:cubicBezTo>
                <a:cubicBezTo>
                  <a:pt x="1596950" y="602567"/>
                  <a:pt x="1605721" y="608243"/>
                  <a:pt x="1617589" y="608759"/>
                </a:cubicBezTo>
                <a:cubicBezTo>
                  <a:pt x="1637196" y="610307"/>
                  <a:pt x="1657319" y="611339"/>
                  <a:pt x="1676926" y="612886"/>
                </a:cubicBezTo>
                <a:cubicBezTo>
                  <a:pt x="1717172" y="615466"/>
                  <a:pt x="1757419" y="618046"/>
                  <a:pt x="1797665" y="620626"/>
                </a:cubicBezTo>
                <a:cubicBezTo>
                  <a:pt x="1809016" y="621142"/>
                  <a:pt x="1818304" y="628882"/>
                  <a:pt x="1820884" y="640233"/>
                </a:cubicBezTo>
                <a:cubicBezTo>
                  <a:pt x="1833267" y="695959"/>
                  <a:pt x="1845135" y="752200"/>
                  <a:pt x="1857518" y="808442"/>
                </a:cubicBezTo>
                <a:cubicBezTo>
                  <a:pt x="1859066" y="816181"/>
                  <a:pt x="1857002" y="822889"/>
                  <a:pt x="1851842" y="829081"/>
                </a:cubicBezTo>
                <a:cubicBezTo>
                  <a:pt x="1849262" y="832177"/>
                  <a:pt x="1845135" y="834241"/>
                  <a:pt x="1841523" y="836305"/>
                </a:cubicBezTo>
                <a:cubicBezTo>
                  <a:pt x="1789925" y="862103"/>
                  <a:pt x="1738327" y="887902"/>
                  <a:pt x="1686214" y="913701"/>
                </a:cubicBezTo>
                <a:cubicBezTo>
                  <a:pt x="1675378" y="919377"/>
                  <a:pt x="1669187" y="927633"/>
                  <a:pt x="1668670" y="940016"/>
                </a:cubicBezTo>
                <a:cubicBezTo>
                  <a:pt x="1667639" y="959623"/>
                  <a:pt x="1666090" y="978714"/>
                  <a:pt x="1665059" y="998322"/>
                </a:cubicBezTo>
                <a:cubicBezTo>
                  <a:pt x="1664543" y="1009673"/>
                  <a:pt x="1668670" y="1019477"/>
                  <a:pt x="1678474" y="1026184"/>
                </a:cubicBezTo>
                <a:cubicBezTo>
                  <a:pt x="1726460" y="1061271"/>
                  <a:pt x="1773930" y="1096873"/>
                  <a:pt x="1821916" y="1131960"/>
                </a:cubicBezTo>
                <a:cubicBezTo>
                  <a:pt x="1833267" y="1140215"/>
                  <a:pt x="1836879" y="1150535"/>
                  <a:pt x="1831720" y="1163950"/>
                </a:cubicBezTo>
                <a:cubicBezTo>
                  <a:pt x="1822948" y="1188201"/>
                  <a:pt x="1814176" y="1212452"/>
                  <a:pt x="1805404" y="1236703"/>
                </a:cubicBezTo>
                <a:cubicBezTo>
                  <a:pt x="1795601" y="1263534"/>
                  <a:pt x="1785798" y="1290881"/>
                  <a:pt x="1775478" y="1317711"/>
                </a:cubicBezTo>
                <a:cubicBezTo>
                  <a:pt x="1771350" y="1329063"/>
                  <a:pt x="1761546" y="1335255"/>
                  <a:pt x="1750195" y="1334223"/>
                </a:cubicBezTo>
                <a:cubicBezTo>
                  <a:pt x="1728524" y="1332159"/>
                  <a:pt x="1707369" y="1329579"/>
                  <a:pt x="1685698" y="1327515"/>
                </a:cubicBezTo>
                <a:cubicBezTo>
                  <a:pt x="1648548" y="1323387"/>
                  <a:pt x="1611397" y="1319259"/>
                  <a:pt x="1574247" y="1315648"/>
                </a:cubicBezTo>
                <a:cubicBezTo>
                  <a:pt x="1562379" y="1314616"/>
                  <a:pt x="1553092" y="1318743"/>
                  <a:pt x="1545868" y="1328547"/>
                </a:cubicBezTo>
                <a:cubicBezTo>
                  <a:pt x="1532453" y="1346606"/>
                  <a:pt x="1519553" y="1365181"/>
                  <a:pt x="1505622" y="1383241"/>
                </a:cubicBezTo>
                <a:cubicBezTo>
                  <a:pt x="1497366" y="1394076"/>
                  <a:pt x="1496334" y="1405428"/>
                  <a:pt x="1500978" y="1417811"/>
                </a:cubicBezTo>
                <a:cubicBezTo>
                  <a:pt x="1521617" y="1472505"/>
                  <a:pt x="1542772" y="1527198"/>
                  <a:pt x="1563411" y="1581892"/>
                </a:cubicBezTo>
                <a:cubicBezTo>
                  <a:pt x="1569087" y="1596339"/>
                  <a:pt x="1565991" y="1606143"/>
                  <a:pt x="1554124" y="1615430"/>
                </a:cubicBezTo>
                <a:cubicBezTo>
                  <a:pt x="1512845" y="1646389"/>
                  <a:pt x="1472083" y="1677864"/>
                  <a:pt x="1430805" y="1708822"/>
                </a:cubicBezTo>
                <a:cubicBezTo>
                  <a:pt x="1418938" y="1717594"/>
                  <a:pt x="1408618" y="1717594"/>
                  <a:pt x="1397266" y="1708306"/>
                </a:cubicBezTo>
                <a:cubicBezTo>
                  <a:pt x="1352892" y="1672704"/>
                  <a:pt x="1308003" y="1636585"/>
                  <a:pt x="1263628" y="1600467"/>
                </a:cubicBezTo>
                <a:cubicBezTo>
                  <a:pt x="1253825" y="1592727"/>
                  <a:pt x="1243505" y="1590147"/>
                  <a:pt x="1232154" y="1594275"/>
                </a:cubicBezTo>
                <a:cubicBezTo>
                  <a:pt x="1205839" y="1604079"/>
                  <a:pt x="1179524" y="1613883"/>
                  <a:pt x="1153725" y="1624202"/>
                </a:cubicBezTo>
                <a:cubicBezTo>
                  <a:pt x="1143406" y="1628330"/>
                  <a:pt x="1137214" y="1636070"/>
                  <a:pt x="1134634" y="1646905"/>
                </a:cubicBezTo>
                <a:cubicBezTo>
                  <a:pt x="1131022" y="1663932"/>
                  <a:pt x="1127411" y="1681475"/>
                  <a:pt x="1123798" y="1698503"/>
                </a:cubicBezTo>
                <a:cubicBezTo>
                  <a:pt x="1115027" y="1739781"/>
                  <a:pt x="1106771" y="1780543"/>
                  <a:pt x="1097999" y="1821821"/>
                </a:cubicBezTo>
                <a:cubicBezTo>
                  <a:pt x="1095420" y="1833689"/>
                  <a:pt x="1088196" y="1840913"/>
                  <a:pt x="1076329" y="1842460"/>
                </a:cubicBezTo>
                <a:cubicBezTo>
                  <a:pt x="1048982" y="1846072"/>
                  <a:pt x="1021635" y="1848652"/>
                  <a:pt x="994288" y="1851232"/>
                </a:cubicBezTo>
                <a:cubicBezTo>
                  <a:pt x="980873" y="1850200"/>
                  <a:pt x="970037" y="1851232"/>
                  <a:pt x="959201" y="1852264"/>
                </a:cubicBezTo>
                <a:close/>
                <a:moveTo>
                  <a:pt x="928759" y="382245"/>
                </a:moveTo>
                <a:cubicBezTo>
                  <a:pt x="633620" y="381729"/>
                  <a:pt x="388015" y="619594"/>
                  <a:pt x="386983" y="921957"/>
                </a:cubicBezTo>
                <a:cubicBezTo>
                  <a:pt x="385951" y="1222772"/>
                  <a:pt x="627428" y="1464765"/>
                  <a:pt x="926695" y="1465797"/>
                </a:cubicBezTo>
                <a:cubicBezTo>
                  <a:pt x="1229058" y="1466829"/>
                  <a:pt x="1470019" y="1222772"/>
                  <a:pt x="1470535" y="924537"/>
                </a:cubicBezTo>
                <a:cubicBezTo>
                  <a:pt x="1470535" y="625270"/>
                  <a:pt x="1228026" y="381729"/>
                  <a:pt x="928759" y="382245"/>
                </a:cubicBezTo>
                <a:close/>
              </a:path>
            </a:pathLst>
          </a:custGeom>
          <a:solidFill>
            <a:schemeClr val="lt1">
              <a:alpha val="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52"/>
          <p:cNvSpPr/>
          <p:nvPr/>
        </p:nvSpPr>
        <p:spPr>
          <a:xfrm>
            <a:off x="3024122" y="4785587"/>
            <a:ext cx="1051669" cy="1070562"/>
          </a:xfrm>
          <a:custGeom>
            <a:avLst/>
            <a:gdLst/>
            <a:ahLst/>
            <a:cxnLst/>
            <a:rect l="l" t="t" r="r" b="b"/>
            <a:pathLst>
              <a:path w="1723364" h="1754322" extrusionOk="0">
                <a:moveTo>
                  <a:pt x="879664" y="267"/>
                </a:moveTo>
                <a:cubicBezTo>
                  <a:pt x="907527" y="2332"/>
                  <a:pt x="935906" y="4395"/>
                  <a:pt x="964801" y="5943"/>
                </a:cubicBezTo>
                <a:cubicBezTo>
                  <a:pt x="974088" y="6459"/>
                  <a:pt x="976668" y="11103"/>
                  <a:pt x="979248" y="18843"/>
                </a:cubicBezTo>
                <a:cubicBezTo>
                  <a:pt x="994727" y="65797"/>
                  <a:pt x="985956" y="112235"/>
                  <a:pt x="977700" y="158673"/>
                </a:cubicBezTo>
                <a:cubicBezTo>
                  <a:pt x="974604" y="176732"/>
                  <a:pt x="972024" y="195307"/>
                  <a:pt x="968928" y="213366"/>
                </a:cubicBezTo>
                <a:cubicBezTo>
                  <a:pt x="967380" y="222654"/>
                  <a:pt x="969960" y="227813"/>
                  <a:pt x="979764" y="229877"/>
                </a:cubicBezTo>
                <a:cubicBezTo>
                  <a:pt x="1038585" y="240713"/>
                  <a:pt x="1095343" y="259804"/>
                  <a:pt x="1149520" y="285087"/>
                </a:cubicBezTo>
                <a:cubicBezTo>
                  <a:pt x="1158808" y="289215"/>
                  <a:pt x="1162420" y="286119"/>
                  <a:pt x="1166548" y="278379"/>
                </a:cubicBezTo>
                <a:cubicBezTo>
                  <a:pt x="1180995" y="248969"/>
                  <a:pt x="1197506" y="220590"/>
                  <a:pt x="1210406" y="190663"/>
                </a:cubicBezTo>
                <a:cubicBezTo>
                  <a:pt x="1222273" y="163316"/>
                  <a:pt x="1240848" y="142161"/>
                  <a:pt x="1263035" y="123070"/>
                </a:cubicBezTo>
                <a:cubicBezTo>
                  <a:pt x="1282643" y="106043"/>
                  <a:pt x="1282127" y="106559"/>
                  <a:pt x="1304314" y="119458"/>
                </a:cubicBezTo>
                <a:cubicBezTo>
                  <a:pt x="1359523" y="151449"/>
                  <a:pt x="1409573" y="190663"/>
                  <a:pt x="1458075" y="231941"/>
                </a:cubicBezTo>
                <a:cubicBezTo>
                  <a:pt x="1465299" y="238133"/>
                  <a:pt x="1467362" y="243809"/>
                  <a:pt x="1462203" y="251549"/>
                </a:cubicBezTo>
                <a:cubicBezTo>
                  <a:pt x="1461687" y="252064"/>
                  <a:pt x="1461171" y="253096"/>
                  <a:pt x="1461171" y="254128"/>
                </a:cubicBezTo>
                <a:cubicBezTo>
                  <a:pt x="1448271" y="291279"/>
                  <a:pt x="1425052" y="320689"/>
                  <a:pt x="1396158" y="347004"/>
                </a:cubicBezTo>
                <a:cubicBezTo>
                  <a:pt x="1375518" y="365064"/>
                  <a:pt x="1356943" y="385703"/>
                  <a:pt x="1337336" y="404794"/>
                </a:cubicBezTo>
                <a:cubicBezTo>
                  <a:pt x="1332177" y="409954"/>
                  <a:pt x="1330628" y="413565"/>
                  <a:pt x="1336304" y="419757"/>
                </a:cubicBezTo>
                <a:cubicBezTo>
                  <a:pt x="1347656" y="432141"/>
                  <a:pt x="1357459" y="445556"/>
                  <a:pt x="1369327" y="457939"/>
                </a:cubicBezTo>
                <a:cubicBezTo>
                  <a:pt x="1399769" y="489930"/>
                  <a:pt x="1419893" y="528628"/>
                  <a:pt x="1442596" y="565263"/>
                </a:cubicBezTo>
                <a:cubicBezTo>
                  <a:pt x="1448271" y="574550"/>
                  <a:pt x="1452915" y="576098"/>
                  <a:pt x="1462719" y="570938"/>
                </a:cubicBezTo>
                <a:cubicBezTo>
                  <a:pt x="1499353" y="551847"/>
                  <a:pt x="1535988" y="533272"/>
                  <a:pt x="1573138" y="514697"/>
                </a:cubicBezTo>
                <a:cubicBezTo>
                  <a:pt x="1597389" y="502830"/>
                  <a:pt x="1624220" y="504893"/>
                  <a:pt x="1650018" y="501281"/>
                </a:cubicBezTo>
                <a:cubicBezTo>
                  <a:pt x="1655694" y="500250"/>
                  <a:pt x="1658274" y="505409"/>
                  <a:pt x="1659822" y="509537"/>
                </a:cubicBezTo>
                <a:cubicBezTo>
                  <a:pt x="1687685" y="574034"/>
                  <a:pt x="1709872" y="640595"/>
                  <a:pt x="1724835" y="709220"/>
                </a:cubicBezTo>
                <a:cubicBezTo>
                  <a:pt x="1726383" y="716444"/>
                  <a:pt x="1723803" y="720572"/>
                  <a:pt x="1717611" y="723668"/>
                </a:cubicBezTo>
                <a:cubicBezTo>
                  <a:pt x="1702132" y="731923"/>
                  <a:pt x="1686653" y="740695"/>
                  <a:pt x="1671173" y="748950"/>
                </a:cubicBezTo>
                <a:cubicBezTo>
                  <a:pt x="1654662" y="757722"/>
                  <a:pt x="1636087" y="757206"/>
                  <a:pt x="1618544" y="760302"/>
                </a:cubicBezTo>
                <a:cubicBezTo>
                  <a:pt x="1589133" y="765462"/>
                  <a:pt x="1559207" y="770106"/>
                  <a:pt x="1529280" y="774234"/>
                </a:cubicBezTo>
                <a:cubicBezTo>
                  <a:pt x="1517412" y="775781"/>
                  <a:pt x="1514316" y="780941"/>
                  <a:pt x="1515349" y="791777"/>
                </a:cubicBezTo>
                <a:cubicBezTo>
                  <a:pt x="1517412" y="813448"/>
                  <a:pt x="1518444" y="835635"/>
                  <a:pt x="1521024" y="857306"/>
                </a:cubicBezTo>
                <a:cubicBezTo>
                  <a:pt x="1524636" y="889813"/>
                  <a:pt x="1518960" y="921803"/>
                  <a:pt x="1516380" y="953794"/>
                </a:cubicBezTo>
                <a:cubicBezTo>
                  <a:pt x="1514316" y="980109"/>
                  <a:pt x="1513284" y="980109"/>
                  <a:pt x="1538567" y="983720"/>
                </a:cubicBezTo>
                <a:cubicBezTo>
                  <a:pt x="1576750" y="989912"/>
                  <a:pt x="1614932" y="995588"/>
                  <a:pt x="1653114" y="1001779"/>
                </a:cubicBezTo>
                <a:cubicBezTo>
                  <a:pt x="1671173" y="1004875"/>
                  <a:pt x="1685105" y="1016227"/>
                  <a:pt x="1700584" y="1024483"/>
                </a:cubicBezTo>
                <a:cubicBezTo>
                  <a:pt x="1726899" y="1038414"/>
                  <a:pt x="1725867" y="1038930"/>
                  <a:pt x="1719675" y="1067825"/>
                </a:cubicBezTo>
                <a:cubicBezTo>
                  <a:pt x="1706260" y="1128710"/>
                  <a:pt x="1685105" y="1186500"/>
                  <a:pt x="1661370" y="1243773"/>
                </a:cubicBezTo>
                <a:cubicBezTo>
                  <a:pt x="1657242" y="1253577"/>
                  <a:pt x="1651566" y="1256157"/>
                  <a:pt x="1641763" y="1255124"/>
                </a:cubicBezTo>
                <a:cubicBezTo>
                  <a:pt x="1606160" y="1252028"/>
                  <a:pt x="1572622" y="1244805"/>
                  <a:pt x="1541663" y="1226230"/>
                </a:cubicBezTo>
                <a:cubicBezTo>
                  <a:pt x="1515864" y="1210750"/>
                  <a:pt x="1488001" y="1198883"/>
                  <a:pt x="1461687" y="1184436"/>
                </a:cubicBezTo>
                <a:cubicBezTo>
                  <a:pt x="1453947" y="1180308"/>
                  <a:pt x="1448787" y="1180308"/>
                  <a:pt x="1444143" y="1189079"/>
                </a:cubicBezTo>
                <a:cubicBezTo>
                  <a:pt x="1415249" y="1241709"/>
                  <a:pt x="1380162" y="1290211"/>
                  <a:pt x="1339400" y="1333553"/>
                </a:cubicBezTo>
                <a:cubicBezTo>
                  <a:pt x="1332177" y="1341293"/>
                  <a:pt x="1332177" y="1345936"/>
                  <a:pt x="1339916" y="1353160"/>
                </a:cubicBezTo>
                <a:cubicBezTo>
                  <a:pt x="1370359" y="1382571"/>
                  <a:pt x="1400801" y="1412498"/>
                  <a:pt x="1430212" y="1443456"/>
                </a:cubicBezTo>
                <a:cubicBezTo>
                  <a:pt x="1448271" y="1462547"/>
                  <a:pt x="1453947" y="1488862"/>
                  <a:pt x="1465814" y="1511565"/>
                </a:cubicBezTo>
                <a:cubicBezTo>
                  <a:pt x="1467879" y="1515693"/>
                  <a:pt x="1464267" y="1518789"/>
                  <a:pt x="1461171" y="1521369"/>
                </a:cubicBezTo>
                <a:cubicBezTo>
                  <a:pt x="1408025" y="1568323"/>
                  <a:pt x="1351784" y="1610117"/>
                  <a:pt x="1290382" y="1645203"/>
                </a:cubicBezTo>
                <a:cubicBezTo>
                  <a:pt x="1284707" y="1648815"/>
                  <a:pt x="1280579" y="1648299"/>
                  <a:pt x="1275419" y="1643655"/>
                </a:cubicBezTo>
                <a:cubicBezTo>
                  <a:pt x="1247040" y="1619404"/>
                  <a:pt x="1221757" y="1593606"/>
                  <a:pt x="1207310" y="1558003"/>
                </a:cubicBezTo>
                <a:cubicBezTo>
                  <a:pt x="1195958" y="1530140"/>
                  <a:pt x="1179963" y="1504341"/>
                  <a:pt x="1167064" y="1477511"/>
                </a:cubicBezTo>
                <a:cubicBezTo>
                  <a:pt x="1162936" y="1469255"/>
                  <a:pt x="1158808" y="1467191"/>
                  <a:pt x="1150036" y="1470803"/>
                </a:cubicBezTo>
                <a:cubicBezTo>
                  <a:pt x="1096375" y="1496086"/>
                  <a:pt x="1040133" y="1514661"/>
                  <a:pt x="981312" y="1526013"/>
                </a:cubicBezTo>
                <a:cubicBezTo>
                  <a:pt x="969960" y="1528076"/>
                  <a:pt x="967896" y="1534268"/>
                  <a:pt x="969960" y="1544072"/>
                </a:cubicBezTo>
                <a:cubicBezTo>
                  <a:pt x="976668" y="1583802"/>
                  <a:pt x="982860" y="1623532"/>
                  <a:pt x="989052" y="1663779"/>
                </a:cubicBezTo>
                <a:cubicBezTo>
                  <a:pt x="993179" y="1691641"/>
                  <a:pt x="982344" y="1716924"/>
                  <a:pt x="978216" y="1743755"/>
                </a:cubicBezTo>
                <a:cubicBezTo>
                  <a:pt x="977184" y="1749431"/>
                  <a:pt x="971508" y="1749431"/>
                  <a:pt x="966864" y="1749947"/>
                </a:cubicBezTo>
                <a:cubicBezTo>
                  <a:pt x="897207" y="1757170"/>
                  <a:pt x="828067" y="1756655"/>
                  <a:pt x="758410" y="1749947"/>
                </a:cubicBezTo>
                <a:cubicBezTo>
                  <a:pt x="749638" y="1748915"/>
                  <a:pt x="748090" y="1744271"/>
                  <a:pt x="745510" y="1737047"/>
                </a:cubicBezTo>
                <a:cubicBezTo>
                  <a:pt x="730031" y="1690609"/>
                  <a:pt x="738286" y="1644687"/>
                  <a:pt x="747058" y="1598249"/>
                </a:cubicBezTo>
                <a:cubicBezTo>
                  <a:pt x="750154" y="1580190"/>
                  <a:pt x="752734" y="1561615"/>
                  <a:pt x="756346" y="1543556"/>
                </a:cubicBezTo>
                <a:cubicBezTo>
                  <a:pt x="758410" y="1533236"/>
                  <a:pt x="755314" y="1527560"/>
                  <a:pt x="744478" y="1525496"/>
                </a:cubicBezTo>
                <a:cubicBezTo>
                  <a:pt x="685657" y="1514661"/>
                  <a:pt x="629931" y="1496086"/>
                  <a:pt x="575754" y="1470287"/>
                </a:cubicBezTo>
                <a:cubicBezTo>
                  <a:pt x="568014" y="1466675"/>
                  <a:pt x="563886" y="1467707"/>
                  <a:pt x="559758" y="1475963"/>
                </a:cubicBezTo>
                <a:cubicBezTo>
                  <a:pt x="541699" y="1512597"/>
                  <a:pt x="522608" y="1548715"/>
                  <a:pt x="504549" y="1585350"/>
                </a:cubicBezTo>
                <a:cubicBezTo>
                  <a:pt x="491649" y="1611149"/>
                  <a:pt x="466882" y="1626112"/>
                  <a:pt x="447275" y="1645719"/>
                </a:cubicBezTo>
                <a:cubicBezTo>
                  <a:pt x="442631" y="1650363"/>
                  <a:pt x="438504" y="1646235"/>
                  <a:pt x="434376" y="1643655"/>
                </a:cubicBezTo>
                <a:cubicBezTo>
                  <a:pt x="384326" y="1612697"/>
                  <a:pt x="334276" y="1581738"/>
                  <a:pt x="290418" y="1542008"/>
                </a:cubicBezTo>
                <a:cubicBezTo>
                  <a:pt x="282678" y="1534784"/>
                  <a:pt x="273907" y="1528076"/>
                  <a:pt x="265651" y="1521369"/>
                </a:cubicBezTo>
                <a:cubicBezTo>
                  <a:pt x="259975" y="1516725"/>
                  <a:pt x="259459" y="1512597"/>
                  <a:pt x="262039" y="1505889"/>
                </a:cubicBezTo>
                <a:cubicBezTo>
                  <a:pt x="276487" y="1472351"/>
                  <a:pt x="292998" y="1440360"/>
                  <a:pt x="321893" y="1415593"/>
                </a:cubicBezTo>
                <a:cubicBezTo>
                  <a:pt x="345112" y="1395986"/>
                  <a:pt x="365235" y="1372767"/>
                  <a:pt x="386906" y="1351096"/>
                </a:cubicBezTo>
                <a:cubicBezTo>
                  <a:pt x="393098" y="1345421"/>
                  <a:pt x="394129" y="1341293"/>
                  <a:pt x="387938" y="1334069"/>
                </a:cubicBezTo>
                <a:cubicBezTo>
                  <a:pt x="376586" y="1321685"/>
                  <a:pt x="366783" y="1308270"/>
                  <a:pt x="354915" y="1295887"/>
                </a:cubicBezTo>
                <a:cubicBezTo>
                  <a:pt x="324989" y="1264412"/>
                  <a:pt x="305382" y="1225714"/>
                  <a:pt x="282678" y="1189595"/>
                </a:cubicBezTo>
                <a:cubicBezTo>
                  <a:pt x="277003" y="1180308"/>
                  <a:pt x="272359" y="1178760"/>
                  <a:pt x="262555" y="1183920"/>
                </a:cubicBezTo>
                <a:cubicBezTo>
                  <a:pt x="225921" y="1203011"/>
                  <a:pt x="189287" y="1221586"/>
                  <a:pt x="152136" y="1240161"/>
                </a:cubicBezTo>
                <a:cubicBezTo>
                  <a:pt x="127885" y="1252545"/>
                  <a:pt x="101054" y="1249965"/>
                  <a:pt x="75256" y="1253577"/>
                </a:cubicBezTo>
                <a:cubicBezTo>
                  <a:pt x="69580" y="1254608"/>
                  <a:pt x="67000" y="1249965"/>
                  <a:pt x="65452" y="1245321"/>
                </a:cubicBezTo>
                <a:cubicBezTo>
                  <a:pt x="37589" y="1180824"/>
                  <a:pt x="15402" y="1114263"/>
                  <a:pt x="439" y="1045637"/>
                </a:cubicBezTo>
                <a:cubicBezTo>
                  <a:pt x="-1109" y="1038414"/>
                  <a:pt x="1471" y="1034286"/>
                  <a:pt x="7663" y="1031190"/>
                </a:cubicBezTo>
                <a:cubicBezTo>
                  <a:pt x="23142" y="1022935"/>
                  <a:pt x="38621" y="1014163"/>
                  <a:pt x="54101" y="1005907"/>
                </a:cubicBezTo>
                <a:cubicBezTo>
                  <a:pt x="70612" y="997136"/>
                  <a:pt x="89187" y="997652"/>
                  <a:pt x="106730" y="994556"/>
                </a:cubicBezTo>
                <a:cubicBezTo>
                  <a:pt x="136657" y="989396"/>
                  <a:pt x="167099" y="984236"/>
                  <a:pt x="197026" y="980109"/>
                </a:cubicBezTo>
                <a:cubicBezTo>
                  <a:pt x="207346" y="978560"/>
                  <a:pt x="210442" y="973917"/>
                  <a:pt x="209410" y="964113"/>
                </a:cubicBezTo>
                <a:cubicBezTo>
                  <a:pt x="207346" y="941926"/>
                  <a:pt x="206314" y="919739"/>
                  <a:pt x="203734" y="897552"/>
                </a:cubicBezTo>
                <a:cubicBezTo>
                  <a:pt x="200122" y="865045"/>
                  <a:pt x="205798" y="833055"/>
                  <a:pt x="208378" y="801064"/>
                </a:cubicBezTo>
                <a:cubicBezTo>
                  <a:pt x="210442" y="774749"/>
                  <a:pt x="211474" y="774749"/>
                  <a:pt x="185159" y="770622"/>
                </a:cubicBezTo>
                <a:cubicBezTo>
                  <a:pt x="148009" y="764430"/>
                  <a:pt x="110342" y="758754"/>
                  <a:pt x="73192" y="753079"/>
                </a:cubicBezTo>
                <a:cubicBezTo>
                  <a:pt x="54616" y="750499"/>
                  <a:pt x="40169" y="738631"/>
                  <a:pt x="24690" y="730375"/>
                </a:cubicBezTo>
                <a:cubicBezTo>
                  <a:pt x="-1625" y="715928"/>
                  <a:pt x="-593" y="715928"/>
                  <a:pt x="5599" y="687033"/>
                </a:cubicBezTo>
                <a:cubicBezTo>
                  <a:pt x="19014" y="626148"/>
                  <a:pt x="40169" y="568358"/>
                  <a:pt x="63904" y="511085"/>
                </a:cubicBezTo>
                <a:cubicBezTo>
                  <a:pt x="68032" y="501281"/>
                  <a:pt x="73192" y="498701"/>
                  <a:pt x="83511" y="499733"/>
                </a:cubicBezTo>
                <a:cubicBezTo>
                  <a:pt x="119114" y="502830"/>
                  <a:pt x="152652" y="510053"/>
                  <a:pt x="183611" y="528628"/>
                </a:cubicBezTo>
                <a:cubicBezTo>
                  <a:pt x="208894" y="543592"/>
                  <a:pt x="236241" y="555459"/>
                  <a:pt x="262555" y="569390"/>
                </a:cubicBezTo>
                <a:cubicBezTo>
                  <a:pt x="271327" y="574034"/>
                  <a:pt x="277003" y="574034"/>
                  <a:pt x="282163" y="564231"/>
                </a:cubicBezTo>
                <a:cubicBezTo>
                  <a:pt x="311057" y="511601"/>
                  <a:pt x="346144" y="463615"/>
                  <a:pt x="386906" y="419757"/>
                </a:cubicBezTo>
                <a:cubicBezTo>
                  <a:pt x="393614" y="412534"/>
                  <a:pt x="393098" y="408922"/>
                  <a:pt x="386390" y="402214"/>
                </a:cubicBezTo>
                <a:cubicBezTo>
                  <a:pt x="355947" y="372287"/>
                  <a:pt x="325505" y="342360"/>
                  <a:pt x="296094" y="311918"/>
                </a:cubicBezTo>
                <a:cubicBezTo>
                  <a:pt x="277519" y="292827"/>
                  <a:pt x="271843" y="265996"/>
                  <a:pt x="259975" y="242777"/>
                </a:cubicBezTo>
                <a:cubicBezTo>
                  <a:pt x="257912" y="238649"/>
                  <a:pt x="261524" y="235553"/>
                  <a:pt x="264619" y="232973"/>
                </a:cubicBezTo>
                <a:cubicBezTo>
                  <a:pt x="317765" y="186019"/>
                  <a:pt x="374007" y="144225"/>
                  <a:pt x="435408" y="109139"/>
                </a:cubicBezTo>
                <a:cubicBezTo>
                  <a:pt x="441084" y="105527"/>
                  <a:pt x="445211" y="106043"/>
                  <a:pt x="450371" y="110687"/>
                </a:cubicBezTo>
                <a:cubicBezTo>
                  <a:pt x="478750" y="134937"/>
                  <a:pt x="504033" y="160736"/>
                  <a:pt x="518480" y="196339"/>
                </a:cubicBezTo>
                <a:cubicBezTo>
                  <a:pt x="530348" y="224202"/>
                  <a:pt x="545827" y="250516"/>
                  <a:pt x="559758" y="277863"/>
                </a:cubicBezTo>
                <a:cubicBezTo>
                  <a:pt x="563370" y="285087"/>
                  <a:pt x="566982" y="287151"/>
                  <a:pt x="574722" y="283539"/>
                </a:cubicBezTo>
                <a:cubicBezTo>
                  <a:pt x="629415" y="257740"/>
                  <a:pt x="686173" y="238649"/>
                  <a:pt x="746026" y="227813"/>
                </a:cubicBezTo>
                <a:cubicBezTo>
                  <a:pt x="756346" y="225750"/>
                  <a:pt x="757893" y="220074"/>
                  <a:pt x="756346" y="211302"/>
                </a:cubicBezTo>
                <a:cubicBezTo>
                  <a:pt x="749638" y="171572"/>
                  <a:pt x="743446" y="131326"/>
                  <a:pt x="737254" y="91596"/>
                </a:cubicBezTo>
                <a:cubicBezTo>
                  <a:pt x="732611" y="63217"/>
                  <a:pt x="743446" y="37418"/>
                  <a:pt x="748090" y="10587"/>
                </a:cubicBezTo>
                <a:cubicBezTo>
                  <a:pt x="749122" y="5427"/>
                  <a:pt x="753766" y="4395"/>
                  <a:pt x="758410" y="4395"/>
                </a:cubicBezTo>
                <a:cubicBezTo>
                  <a:pt x="797624" y="4395"/>
                  <a:pt x="837870" y="-1280"/>
                  <a:pt x="879664" y="267"/>
                </a:cubicBezTo>
                <a:close/>
                <a:moveTo>
                  <a:pt x="861605" y="1409918"/>
                </a:moveTo>
                <a:cubicBezTo>
                  <a:pt x="1155712" y="1407338"/>
                  <a:pt x="1392030" y="1176180"/>
                  <a:pt x="1392546" y="879493"/>
                </a:cubicBezTo>
                <a:cubicBezTo>
                  <a:pt x="1393062" y="585902"/>
                  <a:pt x="1160356" y="349068"/>
                  <a:pt x="862637" y="348552"/>
                </a:cubicBezTo>
                <a:cubicBezTo>
                  <a:pt x="568014" y="348036"/>
                  <a:pt x="331180" y="581774"/>
                  <a:pt x="331180" y="879493"/>
                </a:cubicBezTo>
                <a:cubicBezTo>
                  <a:pt x="331180" y="1173600"/>
                  <a:pt x="565950" y="1406822"/>
                  <a:pt x="861605" y="1409918"/>
                </a:cubicBezTo>
                <a:close/>
              </a:path>
            </a:pathLst>
          </a:custGeom>
          <a:solidFill>
            <a:schemeClr val="lt1">
              <a:alpha val="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52"/>
          <p:cNvSpPr/>
          <p:nvPr/>
        </p:nvSpPr>
        <p:spPr>
          <a:xfrm rot="2246763">
            <a:off x="322349" y="3332008"/>
            <a:ext cx="1218879" cy="1218879"/>
          </a:xfrm>
          <a:custGeom>
            <a:avLst/>
            <a:gdLst/>
            <a:ahLst/>
            <a:cxnLst/>
            <a:rect l="l" t="t" r="r" b="b"/>
            <a:pathLst>
              <a:path w="1774962" h="1774962" extrusionOk="0">
                <a:moveTo>
                  <a:pt x="894776" y="1775736"/>
                </a:moveTo>
                <a:cubicBezTo>
                  <a:pt x="880845" y="1775736"/>
                  <a:pt x="866397" y="1775736"/>
                  <a:pt x="852466" y="1775736"/>
                </a:cubicBezTo>
                <a:cubicBezTo>
                  <a:pt x="844726" y="1775736"/>
                  <a:pt x="840599" y="1772640"/>
                  <a:pt x="839567" y="1764901"/>
                </a:cubicBezTo>
                <a:cubicBezTo>
                  <a:pt x="833375" y="1731878"/>
                  <a:pt x="826151" y="1699371"/>
                  <a:pt x="819960" y="1666349"/>
                </a:cubicBezTo>
                <a:cubicBezTo>
                  <a:pt x="817896" y="1656545"/>
                  <a:pt x="820992" y="1646742"/>
                  <a:pt x="822024" y="1636938"/>
                </a:cubicBezTo>
                <a:cubicBezTo>
                  <a:pt x="823056" y="1628682"/>
                  <a:pt x="820992" y="1624555"/>
                  <a:pt x="811704" y="1623523"/>
                </a:cubicBezTo>
                <a:cubicBezTo>
                  <a:pt x="772490" y="1619395"/>
                  <a:pt x="733275" y="1612171"/>
                  <a:pt x="695093" y="1601852"/>
                </a:cubicBezTo>
                <a:cubicBezTo>
                  <a:pt x="686837" y="1599788"/>
                  <a:pt x="682194" y="1602368"/>
                  <a:pt x="680130" y="1610623"/>
                </a:cubicBezTo>
                <a:cubicBezTo>
                  <a:pt x="669294" y="1655513"/>
                  <a:pt x="636788" y="1688020"/>
                  <a:pt x="615116" y="1727234"/>
                </a:cubicBezTo>
                <a:cubicBezTo>
                  <a:pt x="612537" y="1731878"/>
                  <a:pt x="608409" y="1731878"/>
                  <a:pt x="603765" y="1730330"/>
                </a:cubicBezTo>
                <a:cubicBezTo>
                  <a:pt x="572807" y="1720011"/>
                  <a:pt x="542364" y="1707627"/>
                  <a:pt x="512953" y="1694212"/>
                </a:cubicBezTo>
                <a:cubicBezTo>
                  <a:pt x="506761" y="1691632"/>
                  <a:pt x="506245" y="1686988"/>
                  <a:pt x="507277" y="1681828"/>
                </a:cubicBezTo>
                <a:cubicBezTo>
                  <a:pt x="513985" y="1648806"/>
                  <a:pt x="519661" y="1615783"/>
                  <a:pt x="527400" y="1583277"/>
                </a:cubicBezTo>
                <a:cubicBezTo>
                  <a:pt x="529980" y="1572441"/>
                  <a:pt x="536172" y="1562637"/>
                  <a:pt x="541848" y="1552834"/>
                </a:cubicBezTo>
                <a:cubicBezTo>
                  <a:pt x="545460" y="1546642"/>
                  <a:pt x="544428" y="1543030"/>
                  <a:pt x="537720" y="1539418"/>
                </a:cubicBezTo>
                <a:cubicBezTo>
                  <a:pt x="501601" y="1520327"/>
                  <a:pt x="467547" y="1497624"/>
                  <a:pt x="435041" y="1472857"/>
                </a:cubicBezTo>
                <a:cubicBezTo>
                  <a:pt x="429365" y="1468214"/>
                  <a:pt x="425237" y="1468214"/>
                  <a:pt x="420593" y="1474921"/>
                </a:cubicBezTo>
                <a:cubicBezTo>
                  <a:pt x="393762" y="1512588"/>
                  <a:pt x="350936" y="1531163"/>
                  <a:pt x="315334" y="1559026"/>
                </a:cubicBezTo>
                <a:cubicBezTo>
                  <a:pt x="310690" y="1562637"/>
                  <a:pt x="307078" y="1561090"/>
                  <a:pt x="302950" y="1557478"/>
                </a:cubicBezTo>
                <a:cubicBezTo>
                  <a:pt x="278699" y="1536323"/>
                  <a:pt x="255996" y="1513104"/>
                  <a:pt x="233809" y="1490401"/>
                </a:cubicBezTo>
                <a:cubicBezTo>
                  <a:pt x="229682" y="1485757"/>
                  <a:pt x="229165" y="1482145"/>
                  <a:pt x="232777" y="1476985"/>
                </a:cubicBezTo>
                <a:cubicBezTo>
                  <a:pt x="251352" y="1449122"/>
                  <a:pt x="269928" y="1421260"/>
                  <a:pt x="289019" y="1393397"/>
                </a:cubicBezTo>
                <a:cubicBezTo>
                  <a:pt x="295210" y="1384625"/>
                  <a:pt x="304498" y="1378949"/>
                  <a:pt x="312754" y="1371726"/>
                </a:cubicBezTo>
                <a:cubicBezTo>
                  <a:pt x="318946" y="1366566"/>
                  <a:pt x="319978" y="1361922"/>
                  <a:pt x="314818" y="1355731"/>
                </a:cubicBezTo>
                <a:cubicBezTo>
                  <a:pt x="289535" y="1324256"/>
                  <a:pt x="266316" y="1291233"/>
                  <a:pt x="246193" y="1255631"/>
                </a:cubicBezTo>
                <a:cubicBezTo>
                  <a:pt x="241549" y="1247375"/>
                  <a:pt x="236905" y="1248923"/>
                  <a:pt x="230713" y="1253051"/>
                </a:cubicBezTo>
                <a:cubicBezTo>
                  <a:pt x="191499" y="1277302"/>
                  <a:pt x="145577" y="1277818"/>
                  <a:pt x="102751" y="1289685"/>
                </a:cubicBezTo>
                <a:cubicBezTo>
                  <a:pt x="97075" y="1291233"/>
                  <a:pt x="93979" y="1288137"/>
                  <a:pt x="91916" y="1282978"/>
                </a:cubicBezTo>
                <a:cubicBezTo>
                  <a:pt x="77984" y="1254083"/>
                  <a:pt x="65085" y="1224156"/>
                  <a:pt x="53733" y="1194230"/>
                </a:cubicBezTo>
                <a:cubicBezTo>
                  <a:pt x="51669" y="1188038"/>
                  <a:pt x="53217" y="1184426"/>
                  <a:pt x="58377" y="1181330"/>
                </a:cubicBezTo>
                <a:cubicBezTo>
                  <a:pt x="86240" y="1162755"/>
                  <a:pt x="113587" y="1143664"/>
                  <a:pt x="142481" y="1125605"/>
                </a:cubicBezTo>
                <a:cubicBezTo>
                  <a:pt x="151769" y="1119929"/>
                  <a:pt x="163120" y="1117349"/>
                  <a:pt x="173956" y="1114253"/>
                </a:cubicBezTo>
                <a:cubicBezTo>
                  <a:pt x="180664" y="1112189"/>
                  <a:pt x="182727" y="1109093"/>
                  <a:pt x="180664" y="1101870"/>
                </a:cubicBezTo>
                <a:cubicBezTo>
                  <a:pt x="168796" y="1062139"/>
                  <a:pt x="160541" y="1021893"/>
                  <a:pt x="154865" y="981131"/>
                </a:cubicBezTo>
                <a:cubicBezTo>
                  <a:pt x="153833" y="974423"/>
                  <a:pt x="150737" y="972359"/>
                  <a:pt x="144029" y="973391"/>
                </a:cubicBezTo>
                <a:cubicBezTo>
                  <a:pt x="98107" y="981131"/>
                  <a:pt x="54765" y="963588"/>
                  <a:pt x="10391" y="958428"/>
                </a:cubicBezTo>
                <a:cubicBezTo>
                  <a:pt x="4715" y="957912"/>
                  <a:pt x="2652" y="954300"/>
                  <a:pt x="2135" y="948624"/>
                </a:cubicBezTo>
                <a:cubicBezTo>
                  <a:pt x="-960" y="916118"/>
                  <a:pt x="72" y="883611"/>
                  <a:pt x="588" y="850589"/>
                </a:cubicBezTo>
                <a:cubicBezTo>
                  <a:pt x="588" y="844397"/>
                  <a:pt x="4715" y="841817"/>
                  <a:pt x="10391" y="840785"/>
                </a:cubicBezTo>
                <a:cubicBezTo>
                  <a:pt x="43930" y="834077"/>
                  <a:pt x="76952" y="827370"/>
                  <a:pt x="110491" y="820662"/>
                </a:cubicBezTo>
                <a:cubicBezTo>
                  <a:pt x="120294" y="818598"/>
                  <a:pt x="130098" y="821694"/>
                  <a:pt x="139901" y="822726"/>
                </a:cubicBezTo>
                <a:cubicBezTo>
                  <a:pt x="148157" y="823758"/>
                  <a:pt x="152285" y="820662"/>
                  <a:pt x="153317" y="811890"/>
                </a:cubicBezTo>
                <a:cubicBezTo>
                  <a:pt x="157445" y="773192"/>
                  <a:pt x="164668" y="734494"/>
                  <a:pt x="174472" y="696827"/>
                </a:cubicBezTo>
                <a:cubicBezTo>
                  <a:pt x="177052" y="687024"/>
                  <a:pt x="173440" y="682380"/>
                  <a:pt x="164152" y="680316"/>
                </a:cubicBezTo>
                <a:cubicBezTo>
                  <a:pt x="120294" y="668965"/>
                  <a:pt x="87272" y="636974"/>
                  <a:pt x="49090" y="615819"/>
                </a:cubicBezTo>
                <a:cubicBezTo>
                  <a:pt x="44961" y="613755"/>
                  <a:pt x="44961" y="610143"/>
                  <a:pt x="45993" y="606015"/>
                </a:cubicBezTo>
                <a:cubicBezTo>
                  <a:pt x="56313" y="574541"/>
                  <a:pt x="69212" y="544098"/>
                  <a:pt x="82628" y="513655"/>
                </a:cubicBezTo>
                <a:cubicBezTo>
                  <a:pt x="85208" y="507980"/>
                  <a:pt x="89336" y="506948"/>
                  <a:pt x="93979" y="508496"/>
                </a:cubicBezTo>
                <a:cubicBezTo>
                  <a:pt x="137322" y="519847"/>
                  <a:pt x="183760" y="518815"/>
                  <a:pt x="224006" y="543066"/>
                </a:cubicBezTo>
                <a:cubicBezTo>
                  <a:pt x="230713" y="547194"/>
                  <a:pt x="233809" y="544614"/>
                  <a:pt x="236905" y="538938"/>
                </a:cubicBezTo>
                <a:cubicBezTo>
                  <a:pt x="255996" y="503336"/>
                  <a:pt x="278183" y="469281"/>
                  <a:pt x="302434" y="437291"/>
                </a:cubicBezTo>
                <a:cubicBezTo>
                  <a:pt x="305530" y="433163"/>
                  <a:pt x="310690" y="428519"/>
                  <a:pt x="302950" y="423359"/>
                </a:cubicBezTo>
                <a:cubicBezTo>
                  <a:pt x="273540" y="404268"/>
                  <a:pt x="258576" y="373826"/>
                  <a:pt x="238453" y="346995"/>
                </a:cubicBezTo>
                <a:cubicBezTo>
                  <a:pt x="234841" y="342351"/>
                  <a:pt x="232262" y="337707"/>
                  <a:pt x="228650" y="333063"/>
                </a:cubicBezTo>
                <a:cubicBezTo>
                  <a:pt x="212654" y="310360"/>
                  <a:pt x="212138" y="309844"/>
                  <a:pt x="230713" y="290237"/>
                </a:cubicBezTo>
                <a:cubicBezTo>
                  <a:pt x="248257" y="271662"/>
                  <a:pt x="266316" y="254119"/>
                  <a:pt x="283859" y="236060"/>
                </a:cubicBezTo>
                <a:cubicBezTo>
                  <a:pt x="289535" y="230384"/>
                  <a:pt x="294179" y="229868"/>
                  <a:pt x="300370" y="234512"/>
                </a:cubicBezTo>
                <a:cubicBezTo>
                  <a:pt x="327201" y="252571"/>
                  <a:pt x="354032" y="270114"/>
                  <a:pt x="380863" y="288173"/>
                </a:cubicBezTo>
                <a:cubicBezTo>
                  <a:pt x="390150" y="294365"/>
                  <a:pt x="396342" y="303137"/>
                  <a:pt x="403050" y="311392"/>
                </a:cubicBezTo>
                <a:cubicBezTo>
                  <a:pt x="408726" y="319132"/>
                  <a:pt x="413885" y="320680"/>
                  <a:pt x="422141" y="313972"/>
                </a:cubicBezTo>
                <a:cubicBezTo>
                  <a:pt x="452584" y="288689"/>
                  <a:pt x="485606" y="266502"/>
                  <a:pt x="519661" y="246895"/>
                </a:cubicBezTo>
                <a:cubicBezTo>
                  <a:pt x="524820" y="243799"/>
                  <a:pt x="529464" y="240703"/>
                  <a:pt x="524820" y="233996"/>
                </a:cubicBezTo>
                <a:cubicBezTo>
                  <a:pt x="502633" y="202005"/>
                  <a:pt x="501086" y="163823"/>
                  <a:pt x="492314" y="127704"/>
                </a:cubicBezTo>
                <a:cubicBezTo>
                  <a:pt x="484574" y="96230"/>
                  <a:pt x="485606" y="96746"/>
                  <a:pt x="514501" y="82298"/>
                </a:cubicBezTo>
                <a:cubicBezTo>
                  <a:pt x="535140" y="71979"/>
                  <a:pt x="557327" y="64239"/>
                  <a:pt x="578482" y="55468"/>
                </a:cubicBezTo>
                <a:cubicBezTo>
                  <a:pt x="586222" y="52372"/>
                  <a:pt x="590866" y="52888"/>
                  <a:pt x="595509" y="60111"/>
                </a:cubicBezTo>
                <a:cubicBezTo>
                  <a:pt x="613053" y="86942"/>
                  <a:pt x="630596" y="113257"/>
                  <a:pt x="648655" y="139572"/>
                </a:cubicBezTo>
                <a:cubicBezTo>
                  <a:pt x="655363" y="149375"/>
                  <a:pt x="657427" y="160727"/>
                  <a:pt x="661039" y="172078"/>
                </a:cubicBezTo>
                <a:cubicBezTo>
                  <a:pt x="663618" y="180334"/>
                  <a:pt x="667230" y="182914"/>
                  <a:pt x="675486" y="180334"/>
                </a:cubicBezTo>
                <a:cubicBezTo>
                  <a:pt x="713668" y="168983"/>
                  <a:pt x="752882" y="160727"/>
                  <a:pt x="792613" y="155567"/>
                </a:cubicBezTo>
                <a:cubicBezTo>
                  <a:pt x="800352" y="154535"/>
                  <a:pt x="802932" y="151439"/>
                  <a:pt x="801900" y="143700"/>
                </a:cubicBezTo>
                <a:cubicBezTo>
                  <a:pt x="795193" y="98294"/>
                  <a:pt x="811704" y="55468"/>
                  <a:pt x="816864" y="11094"/>
                </a:cubicBezTo>
                <a:cubicBezTo>
                  <a:pt x="817380" y="5934"/>
                  <a:pt x="820476" y="2838"/>
                  <a:pt x="826151" y="2322"/>
                </a:cubicBezTo>
                <a:cubicBezTo>
                  <a:pt x="859174" y="-1290"/>
                  <a:pt x="892196" y="258"/>
                  <a:pt x="925219" y="774"/>
                </a:cubicBezTo>
                <a:cubicBezTo>
                  <a:pt x="930895" y="774"/>
                  <a:pt x="933475" y="4902"/>
                  <a:pt x="934507" y="10062"/>
                </a:cubicBezTo>
                <a:cubicBezTo>
                  <a:pt x="941214" y="43600"/>
                  <a:pt x="948438" y="77139"/>
                  <a:pt x="954114" y="111193"/>
                </a:cubicBezTo>
                <a:cubicBezTo>
                  <a:pt x="955662" y="120481"/>
                  <a:pt x="953082" y="130800"/>
                  <a:pt x="952050" y="140604"/>
                </a:cubicBezTo>
                <a:cubicBezTo>
                  <a:pt x="951018" y="148343"/>
                  <a:pt x="954114" y="151955"/>
                  <a:pt x="962369" y="152987"/>
                </a:cubicBezTo>
                <a:cubicBezTo>
                  <a:pt x="1001584" y="157115"/>
                  <a:pt x="1040798" y="164339"/>
                  <a:pt x="1078980" y="174658"/>
                </a:cubicBezTo>
                <a:cubicBezTo>
                  <a:pt x="1085172" y="176206"/>
                  <a:pt x="1091364" y="176722"/>
                  <a:pt x="1093428" y="168467"/>
                </a:cubicBezTo>
                <a:cubicBezTo>
                  <a:pt x="1101683" y="130284"/>
                  <a:pt x="1127482" y="101390"/>
                  <a:pt x="1147089" y="69399"/>
                </a:cubicBezTo>
                <a:cubicBezTo>
                  <a:pt x="1162569" y="43084"/>
                  <a:pt x="1163601" y="43600"/>
                  <a:pt x="1192495" y="54436"/>
                </a:cubicBezTo>
                <a:cubicBezTo>
                  <a:pt x="1214682" y="62691"/>
                  <a:pt x="1236353" y="71979"/>
                  <a:pt x="1258024" y="81266"/>
                </a:cubicBezTo>
                <a:cubicBezTo>
                  <a:pt x="1265764" y="84362"/>
                  <a:pt x="1268860" y="88490"/>
                  <a:pt x="1267312" y="96746"/>
                </a:cubicBezTo>
                <a:cubicBezTo>
                  <a:pt x="1260604" y="128736"/>
                  <a:pt x="1254928" y="160727"/>
                  <a:pt x="1247705" y="192718"/>
                </a:cubicBezTo>
                <a:cubicBezTo>
                  <a:pt x="1245125" y="203553"/>
                  <a:pt x="1238417" y="213873"/>
                  <a:pt x="1233258" y="224192"/>
                </a:cubicBezTo>
                <a:cubicBezTo>
                  <a:pt x="1229646" y="230384"/>
                  <a:pt x="1230678" y="233996"/>
                  <a:pt x="1237385" y="237608"/>
                </a:cubicBezTo>
                <a:cubicBezTo>
                  <a:pt x="1273504" y="256699"/>
                  <a:pt x="1307558" y="279402"/>
                  <a:pt x="1340065" y="304169"/>
                </a:cubicBezTo>
                <a:cubicBezTo>
                  <a:pt x="1345741" y="308812"/>
                  <a:pt x="1349868" y="309328"/>
                  <a:pt x="1354512" y="302621"/>
                </a:cubicBezTo>
                <a:cubicBezTo>
                  <a:pt x="1381343" y="264954"/>
                  <a:pt x="1424169" y="246379"/>
                  <a:pt x="1459771" y="218516"/>
                </a:cubicBezTo>
                <a:cubicBezTo>
                  <a:pt x="1464415" y="214905"/>
                  <a:pt x="1468027" y="216452"/>
                  <a:pt x="1472155" y="220064"/>
                </a:cubicBezTo>
                <a:cubicBezTo>
                  <a:pt x="1496406" y="241219"/>
                  <a:pt x="1519109" y="264438"/>
                  <a:pt x="1541296" y="287657"/>
                </a:cubicBezTo>
                <a:cubicBezTo>
                  <a:pt x="1545424" y="292301"/>
                  <a:pt x="1545940" y="296429"/>
                  <a:pt x="1542328" y="301073"/>
                </a:cubicBezTo>
                <a:cubicBezTo>
                  <a:pt x="1523237" y="329452"/>
                  <a:pt x="1505177" y="357830"/>
                  <a:pt x="1485570" y="385693"/>
                </a:cubicBezTo>
                <a:cubicBezTo>
                  <a:pt x="1479895" y="393949"/>
                  <a:pt x="1470607" y="400140"/>
                  <a:pt x="1462868" y="406332"/>
                </a:cubicBezTo>
                <a:cubicBezTo>
                  <a:pt x="1456676" y="411492"/>
                  <a:pt x="1455644" y="416136"/>
                  <a:pt x="1460803" y="422327"/>
                </a:cubicBezTo>
                <a:cubicBezTo>
                  <a:pt x="1486086" y="453802"/>
                  <a:pt x="1509305" y="487341"/>
                  <a:pt x="1529428" y="522427"/>
                </a:cubicBezTo>
                <a:cubicBezTo>
                  <a:pt x="1534072" y="530167"/>
                  <a:pt x="1538716" y="529135"/>
                  <a:pt x="1544908" y="525007"/>
                </a:cubicBezTo>
                <a:cubicBezTo>
                  <a:pt x="1584122" y="500756"/>
                  <a:pt x="1630044" y="500240"/>
                  <a:pt x="1672870" y="488373"/>
                </a:cubicBezTo>
                <a:cubicBezTo>
                  <a:pt x="1678546" y="486825"/>
                  <a:pt x="1681642" y="489921"/>
                  <a:pt x="1683706" y="495080"/>
                </a:cubicBezTo>
                <a:cubicBezTo>
                  <a:pt x="1697637" y="523975"/>
                  <a:pt x="1710537" y="553902"/>
                  <a:pt x="1721888" y="583828"/>
                </a:cubicBezTo>
                <a:cubicBezTo>
                  <a:pt x="1723952" y="590020"/>
                  <a:pt x="1722404" y="593632"/>
                  <a:pt x="1717244" y="596728"/>
                </a:cubicBezTo>
                <a:cubicBezTo>
                  <a:pt x="1689381" y="615303"/>
                  <a:pt x="1662035" y="634394"/>
                  <a:pt x="1633140" y="652453"/>
                </a:cubicBezTo>
                <a:cubicBezTo>
                  <a:pt x="1623852" y="658129"/>
                  <a:pt x="1612501" y="660709"/>
                  <a:pt x="1601665" y="663805"/>
                </a:cubicBezTo>
                <a:cubicBezTo>
                  <a:pt x="1594958" y="665869"/>
                  <a:pt x="1592894" y="668965"/>
                  <a:pt x="1594958" y="676188"/>
                </a:cubicBezTo>
                <a:cubicBezTo>
                  <a:pt x="1606309" y="715403"/>
                  <a:pt x="1615081" y="755133"/>
                  <a:pt x="1620241" y="795895"/>
                </a:cubicBezTo>
                <a:cubicBezTo>
                  <a:pt x="1621272" y="803119"/>
                  <a:pt x="1624368" y="805699"/>
                  <a:pt x="1631076" y="804667"/>
                </a:cubicBezTo>
                <a:cubicBezTo>
                  <a:pt x="1676482" y="797959"/>
                  <a:pt x="1719308" y="814470"/>
                  <a:pt x="1763682" y="819630"/>
                </a:cubicBezTo>
                <a:cubicBezTo>
                  <a:pt x="1769874" y="820146"/>
                  <a:pt x="1772454" y="823758"/>
                  <a:pt x="1773486" y="829950"/>
                </a:cubicBezTo>
                <a:cubicBezTo>
                  <a:pt x="1776582" y="862456"/>
                  <a:pt x="1775034" y="895479"/>
                  <a:pt x="1775034" y="927985"/>
                </a:cubicBezTo>
                <a:cubicBezTo>
                  <a:pt x="1775034" y="933661"/>
                  <a:pt x="1771422" y="936241"/>
                  <a:pt x="1766262" y="937273"/>
                </a:cubicBezTo>
                <a:cubicBezTo>
                  <a:pt x="1732207" y="943981"/>
                  <a:pt x="1698153" y="951204"/>
                  <a:pt x="1663583" y="957396"/>
                </a:cubicBezTo>
                <a:cubicBezTo>
                  <a:pt x="1654811" y="958944"/>
                  <a:pt x="1645523" y="956364"/>
                  <a:pt x="1636752" y="955332"/>
                </a:cubicBezTo>
                <a:cubicBezTo>
                  <a:pt x="1627980" y="954300"/>
                  <a:pt x="1623336" y="956364"/>
                  <a:pt x="1622304" y="966684"/>
                </a:cubicBezTo>
                <a:cubicBezTo>
                  <a:pt x="1618177" y="1005382"/>
                  <a:pt x="1610953" y="1044080"/>
                  <a:pt x="1601149" y="1081746"/>
                </a:cubicBezTo>
                <a:cubicBezTo>
                  <a:pt x="1598569" y="1091034"/>
                  <a:pt x="1601665" y="1095678"/>
                  <a:pt x="1610437" y="1097742"/>
                </a:cubicBezTo>
                <a:cubicBezTo>
                  <a:pt x="1654811" y="1108577"/>
                  <a:pt x="1687318" y="1140568"/>
                  <a:pt x="1726016" y="1161723"/>
                </a:cubicBezTo>
                <a:cubicBezTo>
                  <a:pt x="1731176" y="1164819"/>
                  <a:pt x="1731176" y="1168947"/>
                  <a:pt x="1729112" y="1174107"/>
                </a:cubicBezTo>
                <a:cubicBezTo>
                  <a:pt x="1718792" y="1204549"/>
                  <a:pt x="1706409" y="1234476"/>
                  <a:pt x="1693509" y="1263887"/>
                </a:cubicBezTo>
                <a:cubicBezTo>
                  <a:pt x="1690929" y="1269562"/>
                  <a:pt x="1687318" y="1271626"/>
                  <a:pt x="1681126" y="1270078"/>
                </a:cubicBezTo>
                <a:cubicBezTo>
                  <a:pt x="1648103" y="1263371"/>
                  <a:pt x="1614565" y="1257179"/>
                  <a:pt x="1581542" y="1249955"/>
                </a:cubicBezTo>
                <a:cubicBezTo>
                  <a:pt x="1571223" y="1247375"/>
                  <a:pt x="1561935" y="1241184"/>
                  <a:pt x="1552647" y="1236024"/>
                </a:cubicBezTo>
                <a:cubicBezTo>
                  <a:pt x="1545940" y="1232412"/>
                  <a:pt x="1542328" y="1232928"/>
                  <a:pt x="1538200" y="1240152"/>
                </a:cubicBezTo>
                <a:cubicBezTo>
                  <a:pt x="1519109" y="1275238"/>
                  <a:pt x="1497954" y="1309293"/>
                  <a:pt x="1473187" y="1340767"/>
                </a:cubicBezTo>
                <a:cubicBezTo>
                  <a:pt x="1467511" y="1347991"/>
                  <a:pt x="1466479" y="1352635"/>
                  <a:pt x="1475251" y="1358310"/>
                </a:cubicBezTo>
                <a:cubicBezTo>
                  <a:pt x="1502598" y="1375854"/>
                  <a:pt x="1516013" y="1405264"/>
                  <a:pt x="1535104" y="1430031"/>
                </a:cubicBezTo>
                <a:cubicBezTo>
                  <a:pt x="1538716" y="1434675"/>
                  <a:pt x="1541812" y="1439835"/>
                  <a:pt x="1545424" y="1444995"/>
                </a:cubicBezTo>
                <a:cubicBezTo>
                  <a:pt x="1566063" y="1474921"/>
                  <a:pt x="1565031" y="1464602"/>
                  <a:pt x="1542844" y="1489885"/>
                </a:cubicBezTo>
                <a:cubicBezTo>
                  <a:pt x="1526849" y="1508460"/>
                  <a:pt x="1508273" y="1524971"/>
                  <a:pt x="1491246" y="1542514"/>
                </a:cubicBezTo>
                <a:cubicBezTo>
                  <a:pt x="1485054" y="1549222"/>
                  <a:pt x="1479895" y="1549222"/>
                  <a:pt x="1472155" y="1544062"/>
                </a:cubicBezTo>
                <a:cubicBezTo>
                  <a:pt x="1446356" y="1526519"/>
                  <a:pt x="1420041" y="1508976"/>
                  <a:pt x="1393726" y="1491948"/>
                </a:cubicBezTo>
                <a:cubicBezTo>
                  <a:pt x="1383923" y="1485241"/>
                  <a:pt x="1377215" y="1475437"/>
                  <a:pt x="1369992" y="1466666"/>
                </a:cubicBezTo>
                <a:cubicBezTo>
                  <a:pt x="1364316" y="1459958"/>
                  <a:pt x="1359672" y="1458926"/>
                  <a:pt x="1352964" y="1464602"/>
                </a:cubicBezTo>
                <a:cubicBezTo>
                  <a:pt x="1322005" y="1489885"/>
                  <a:pt x="1288983" y="1512588"/>
                  <a:pt x="1254413" y="1532711"/>
                </a:cubicBezTo>
                <a:cubicBezTo>
                  <a:pt x="1249769" y="1535291"/>
                  <a:pt x="1244609" y="1537871"/>
                  <a:pt x="1248737" y="1544578"/>
                </a:cubicBezTo>
                <a:cubicBezTo>
                  <a:pt x="1272472" y="1580181"/>
                  <a:pt x="1274020" y="1622491"/>
                  <a:pt x="1284339" y="1662221"/>
                </a:cubicBezTo>
                <a:cubicBezTo>
                  <a:pt x="1290531" y="1685440"/>
                  <a:pt x="1292079" y="1682344"/>
                  <a:pt x="1268860" y="1693180"/>
                </a:cubicBezTo>
                <a:cubicBezTo>
                  <a:pt x="1244609" y="1704531"/>
                  <a:pt x="1219842" y="1714335"/>
                  <a:pt x="1195591" y="1724654"/>
                </a:cubicBezTo>
                <a:cubicBezTo>
                  <a:pt x="1187851" y="1727750"/>
                  <a:pt x="1183208" y="1726718"/>
                  <a:pt x="1178564" y="1719495"/>
                </a:cubicBezTo>
                <a:cubicBezTo>
                  <a:pt x="1161021" y="1692664"/>
                  <a:pt x="1142962" y="1666865"/>
                  <a:pt x="1125418" y="1640034"/>
                </a:cubicBezTo>
                <a:cubicBezTo>
                  <a:pt x="1118711" y="1629715"/>
                  <a:pt x="1116131" y="1617847"/>
                  <a:pt x="1113035" y="1606496"/>
                </a:cubicBezTo>
                <a:cubicBezTo>
                  <a:pt x="1110971" y="1599272"/>
                  <a:pt x="1107359" y="1597208"/>
                  <a:pt x="1099619" y="1599272"/>
                </a:cubicBezTo>
                <a:cubicBezTo>
                  <a:pt x="1060405" y="1611139"/>
                  <a:pt x="1020675" y="1619395"/>
                  <a:pt x="979913" y="1624555"/>
                </a:cubicBezTo>
                <a:cubicBezTo>
                  <a:pt x="973205" y="1625587"/>
                  <a:pt x="971141" y="1628682"/>
                  <a:pt x="972173" y="1634874"/>
                </a:cubicBezTo>
                <a:cubicBezTo>
                  <a:pt x="979397" y="1680280"/>
                  <a:pt x="962885" y="1723106"/>
                  <a:pt x="957726" y="1767481"/>
                </a:cubicBezTo>
                <a:cubicBezTo>
                  <a:pt x="956694" y="1775220"/>
                  <a:pt x="952566" y="1777800"/>
                  <a:pt x="945858" y="1777800"/>
                </a:cubicBezTo>
                <a:cubicBezTo>
                  <a:pt x="929347" y="1778316"/>
                  <a:pt x="912320" y="1779348"/>
                  <a:pt x="895808" y="1779864"/>
                </a:cubicBezTo>
                <a:cubicBezTo>
                  <a:pt x="894776" y="1776252"/>
                  <a:pt x="894776" y="1776252"/>
                  <a:pt x="894776" y="1775736"/>
                </a:cubicBezTo>
                <a:close/>
                <a:moveTo>
                  <a:pt x="890648" y="1454798"/>
                </a:moveTo>
                <a:cubicBezTo>
                  <a:pt x="1199203" y="1449638"/>
                  <a:pt x="1454096" y="1207645"/>
                  <a:pt x="1452548" y="884127"/>
                </a:cubicBezTo>
                <a:cubicBezTo>
                  <a:pt x="1451516" y="575057"/>
                  <a:pt x="1205395" y="320164"/>
                  <a:pt x="881361" y="322228"/>
                </a:cubicBezTo>
                <a:cubicBezTo>
                  <a:pt x="571775" y="324292"/>
                  <a:pt x="318429" y="570929"/>
                  <a:pt x="320494" y="893415"/>
                </a:cubicBezTo>
                <a:cubicBezTo>
                  <a:pt x="323073" y="1202485"/>
                  <a:pt x="569195" y="1452218"/>
                  <a:pt x="890648" y="1454798"/>
                </a:cubicBezTo>
                <a:close/>
              </a:path>
            </a:pathLst>
          </a:custGeom>
          <a:solidFill>
            <a:schemeClr val="lt1">
              <a:alpha val="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52"/>
          <p:cNvSpPr/>
          <p:nvPr/>
        </p:nvSpPr>
        <p:spPr>
          <a:xfrm>
            <a:off x="6408280" y="6041992"/>
            <a:ext cx="494433" cy="491686"/>
          </a:xfrm>
          <a:custGeom>
            <a:avLst/>
            <a:gdLst/>
            <a:ahLst/>
            <a:cxnLst/>
            <a:rect l="l" t="t" r="r" b="b"/>
            <a:pathLst>
              <a:path w="1857518" h="1847198" extrusionOk="0">
                <a:moveTo>
                  <a:pt x="959201" y="1852264"/>
                </a:moveTo>
                <a:cubicBezTo>
                  <a:pt x="943206" y="1852264"/>
                  <a:pt x="927211" y="1852264"/>
                  <a:pt x="910700" y="1852264"/>
                </a:cubicBezTo>
                <a:cubicBezTo>
                  <a:pt x="900380" y="1848652"/>
                  <a:pt x="894704" y="1840913"/>
                  <a:pt x="891608" y="1830593"/>
                </a:cubicBezTo>
                <a:cubicBezTo>
                  <a:pt x="874065" y="1776931"/>
                  <a:pt x="856006" y="1723270"/>
                  <a:pt x="838463" y="1669608"/>
                </a:cubicBezTo>
                <a:cubicBezTo>
                  <a:pt x="834335" y="1657224"/>
                  <a:pt x="826080" y="1649485"/>
                  <a:pt x="813180" y="1646905"/>
                </a:cubicBezTo>
                <a:cubicBezTo>
                  <a:pt x="785833" y="1640713"/>
                  <a:pt x="757970" y="1635037"/>
                  <a:pt x="730624" y="1628330"/>
                </a:cubicBezTo>
                <a:cubicBezTo>
                  <a:pt x="716176" y="1624718"/>
                  <a:pt x="704309" y="1628330"/>
                  <a:pt x="693990" y="1639165"/>
                </a:cubicBezTo>
                <a:cubicBezTo>
                  <a:pt x="654259" y="1680443"/>
                  <a:pt x="613497" y="1720690"/>
                  <a:pt x="573251" y="1761452"/>
                </a:cubicBezTo>
                <a:cubicBezTo>
                  <a:pt x="563963" y="1770739"/>
                  <a:pt x="553127" y="1772804"/>
                  <a:pt x="542292" y="1766612"/>
                </a:cubicBezTo>
                <a:cubicBezTo>
                  <a:pt x="498950" y="1742361"/>
                  <a:pt x="456123" y="1718110"/>
                  <a:pt x="412782" y="1693859"/>
                </a:cubicBezTo>
                <a:cubicBezTo>
                  <a:pt x="397818" y="1685603"/>
                  <a:pt x="394206" y="1676832"/>
                  <a:pt x="398334" y="1660836"/>
                </a:cubicBezTo>
                <a:cubicBezTo>
                  <a:pt x="412265" y="1605111"/>
                  <a:pt x="426713" y="1549901"/>
                  <a:pt x="440644" y="1494176"/>
                </a:cubicBezTo>
                <a:cubicBezTo>
                  <a:pt x="443741" y="1482308"/>
                  <a:pt x="441676" y="1471473"/>
                  <a:pt x="432904" y="1462185"/>
                </a:cubicBezTo>
                <a:cubicBezTo>
                  <a:pt x="412265" y="1440514"/>
                  <a:pt x="391110" y="1418843"/>
                  <a:pt x="370471" y="1397172"/>
                </a:cubicBezTo>
                <a:cubicBezTo>
                  <a:pt x="362216" y="1388400"/>
                  <a:pt x="351896" y="1385820"/>
                  <a:pt x="340545" y="1388400"/>
                </a:cubicBezTo>
                <a:cubicBezTo>
                  <a:pt x="330226" y="1390464"/>
                  <a:pt x="320422" y="1393044"/>
                  <a:pt x="310618" y="1395108"/>
                </a:cubicBezTo>
                <a:cubicBezTo>
                  <a:pt x="263664" y="1405428"/>
                  <a:pt x="217226" y="1416263"/>
                  <a:pt x="170273" y="1426583"/>
                </a:cubicBezTo>
                <a:cubicBezTo>
                  <a:pt x="157373" y="1429679"/>
                  <a:pt x="147054" y="1425035"/>
                  <a:pt x="141377" y="1413683"/>
                </a:cubicBezTo>
                <a:cubicBezTo>
                  <a:pt x="117642" y="1368277"/>
                  <a:pt x="94423" y="1322355"/>
                  <a:pt x="70689" y="1276949"/>
                </a:cubicBezTo>
                <a:cubicBezTo>
                  <a:pt x="65529" y="1266630"/>
                  <a:pt x="67593" y="1255278"/>
                  <a:pt x="75848" y="1247539"/>
                </a:cubicBezTo>
                <a:cubicBezTo>
                  <a:pt x="119191" y="1207292"/>
                  <a:pt x="163049" y="1166530"/>
                  <a:pt x="206391" y="1126284"/>
                </a:cubicBezTo>
                <a:cubicBezTo>
                  <a:pt x="215162" y="1118544"/>
                  <a:pt x="218258" y="1108225"/>
                  <a:pt x="216710" y="1096873"/>
                </a:cubicBezTo>
                <a:cubicBezTo>
                  <a:pt x="211551" y="1069010"/>
                  <a:pt x="206391" y="1040631"/>
                  <a:pt x="201231" y="1012769"/>
                </a:cubicBezTo>
                <a:cubicBezTo>
                  <a:pt x="199167" y="1000901"/>
                  <a:pt x="192459" y="993162"/>
                  <a:pt x="181108" y="989034"/>
                </a:cubicBezTo>
                <a:cubicBezTo>
                  <a:pt x="142925" y="975103"/>
                  <a:pt x="104743" y="961171"/>
                  <a:pt x="67077" y="947240"/>
                </a:cubicBezTo>
                <a:cubicBezTo>
                  <a:pt x="44890" y="938984"/>
                  <a:pt x="22187" y="931760"/>
                  <a:pt x="0" y="921957"/>
                </a:cubicBezTo>
                <a:cubicBezTo>
                  <a:pt x="0" y="912153"/>
                  <a:pt x="0" y="902866"/>
                  <a:pt x="0" y="893062"/>
                </a:cubicBezTo>
                <a:cubicBezTo>
                  <a:pt x="1548" y="876035"/>
                  <a:pt x="3096" y="859524"/>
                  <a:pt x="4643" y="842496"/>
                </a:cubicBezTo>
                <a:cubicBezTo>
                  <a:pt x="7740" y="809474"/>
                  <a:pt x="12383" y="776451"/>
                  <a:pt x="17543" y="743945"/>
                </a:cubicBezTo>
                <a:cubicBezTo>
                  <a:pt x="19091" y="733109"/>
                  <a:pt x="26831" y="725369"/>
                  <a:pt x="38182" y="723305"/>
                </a:cubicBezTo>
                <a:cubicBezTo>
                  <a:pt x="97003" y="712470"/>
                  <a:pt x="155309" y="702150"/>
                  <a:pt x="214131" y="691315"/>
                </a:cubicBezTo>
                <a:cubicBezTo>
                  <a:pt x="226514" y="689251"/>
                  <a:pt x="234770" y="682543"/>
                  <a:pt x="239929" y="671192"/>
                </a:cubicBezTo>
                <a:cubicBezTo>
                  <a:pt x="248701" y="649521"/>
                  <a:pt x="257989" y="627850"/>
                  <a:pt x="266760" y="606695"/>
                </a:cubicBezTo>
                <a:cubicBezTo>
                  <a:pt x="272436" y="593279"/>
                  <a:pt x="270888" y="581928"/>
                  <a:pt x="262116" y="570060"/>
                </a:cubicBezTo>
                <a:cubicBezTo>
                  <a:pt x="227546" y="525170"/>
                  <a:pt x="193492" y="479764"/>
                  <a:pt x="159437" y="434874"/>
                </a:cubicBezTo>
                <a:cubicBezTo>
                  <a:pt x="150665" y="423007"/>
                  <a:pt x="150665" y="412687"/>
                  <a:pt x="159953" y="401336"/>
                </a:cubicBezTo>
                <a:cubicBezTo>
                  <a:pt x="192975" y="360058"/>
                  <a:pt x="225998" y="319295"/>
                  <a:pt x="259536" y="278017"/>
                </a:cubicBezTo>
                <a:cubicBezTo>
                  <a:pt x="270372" y="265118"/>
                  <a:pt x="279144" y="262538"/>
                  <a:pt x="294623" y="268729"/>
                </a:cubicBezTo>
                <a:cubicBezTo>
                  <a:pt x="348801" y="291433"/>
                  <a:pt x="402978" y="313620"/>
                  <a:pt x="457672" y="336322"/>
                </a:cubicBezTo>
                <a:cubicBezTo>
                  <a:pt x="468507" y="340966"/>
                  <a:pt x="479342" y="340450"/>
                  <a:pt x="489146" y="333743"/>
                </a:cubicBezTo>
                <a:cubicBezTo>
                  <a:pt x="506690" y="321875"/>
                  <a:pt x="523717" y="310008"/>
                  <a:pt x="540744" y="298140"/>
                </a:cubicBezTo>
                <a:cubicBezTo>
                  <a:pt x="548999" y="292464"/>
                  <a:pt x="553127" y="284209"/>
                  <a:pt x="553127" y="273889"/>
                </a:cubicBezTo>
                <a:cubicBezTo>
                  <a:pt x="553127" y="267697"/>
                  <a:pt x="552612" y="261506"/>
                  <a:pt x="552096" y="255830"/>
                </a:cubicBezTo>
                <a:cubicBezTo>
                  <a:pt x="550032" y="228999"/>
                  <a:pt x="547968" y="202684"/>
                  <a:pt x="545904" y="175854"/>
                </a:cubicBezTo>
                <a:cubicBezTo>
                  <a:pt x="543840" y="149023"/>
                  <a:pt x="541776" y="122708"/>
                  <a:pt x="539712" y="95877"/>
                </a:cubicBezTo>
                <a:cubicBezTo>
                  <a:pt x="538680" y="83493"/>
                  <a:pt x="544872" y="73690"/>
                  <a:pt x="556739" y="69562"/>
                </a:cubicBezTo>
                <a:cubicBezTo>
                  <a:pt x="609885" y="51503"/>
                  <a:pt x="663031" y="33444"/>
                  <a:pt x="716176" y="15901"/>
                </a:cubicBezTo>
                <a:cubicBezTo>
                  <a:pt x="719788" y="14869"/>
                  <a:pt x="722884" y="14353"/>
                  <a:pt x="726496" y="14353"/>
                </a:cubicBezTo>
                <a:cubicBezTo>
                  <a:pt x="736299" y="14869"/>
                  <a:pt x="742491" y="21060"/>
                  <a:pt x="748167" y="28800"/>
                </a:cubicBezTo>
                <a:cubicBezTo>
                  <a:pt x="781189" y="76786"/>
                  <a:pt x="814728" y="124772"/>
                  <a:pt x="847750" y="172758"/>
                </a:cubicBezTo>
                <a:cubicBezTo>
                  <a:pt x="855490" y="183593"/>
                  <a:pt x="865810" y="188753"/>
                  <a:pt x="878709" y="187721"/>
                </a:cubicBezTo>
                <a:cubicBezTo>
                  <a:pt x="896252" y="186173"/>
                  <a:pt x="914312" y="185657"/>
                  <a:pt x="931855" y="185657"/>
                </a:cubicBezTo>
                <a:cubicBezTo>
                  <a:pt x="939079" y="185657"/>
                  <a:pt x="944239" y="183077"/>
                  <a:pt x="948366" y="177401"/>
                </a:cubicBezTo>
                <a:cubicBezTo>
                  <a:pt x="950430" y="174822"/>
                  <a:pt x="952494" y="171726"/>
                  <a:pt x="954042" y="169146"/>
                </a:cubicBezTo>
                <a:cubicBezTo>
                  <a:pt x="962814" y="153150"/>
                  <a:pt x="971069" y="137155"/>
                  <a:pt x="979840" y="121676"/>
                </a:cubicBezTo>
                <a:cubicBezTo>
                  <a:pt x="998932" y="85558"/>
                  <a:pt x="1018539" y="49955"/>
                  <a:pt x="1037630" y="13837"/>
                </a:cubicBezTo>
                <a:cubicBezTo>
                  <a:pt x="1043822" y="2485"/>
                  <a:pt x="1053626" y="-2159"/>
                  <a:pt x="1066525" y="937"/>
                </a:cubicBezTo>
                <a:cubicBezTo>
                  <a:pt x="1122251" y="14353"/>
                  <a:pt x="1177976" y="27252"/>
                  <a:pt x="1233702" y="40667"/>
                </a:cubicBezTo>
                <a:cubicBezTo>
                  <a:pt x="1245569" y="43763"/>
                  <a:pt x="1252793" y="52535"/>
                  <a:pt x="1253309" y="64918"/>
                </a:cubicBezTo>
                <a:cubicBezTo>
                  <a:pt x="1253825" y="71626"/>
                  <a:pt x="1253825" y="78334"/>
                  <a:pt x="1254341" y="85042"/>
                </a:cubicBezTo>
                <a:cubicBezTo>
                  <a:pt x="1255888" y="126836"/>
                  <a:pt x="1256921" y="168630"/>
                  <a:pt x="1258468" y="209908"/>
                </a:cubicBezTo>
                <a:cubicBezTo>
                  <a:pt x="1258985" y="221260"/>
                  <a:pt x="1259501" y="233127"/>
                  <a:pt x="1260016" y="244478"/>
                </a:cubicBezTo>
                <a:cubicBezTo>
                  <a:pt x="1260532" y="255830"/>
                  <a:pt x="1266208" y="264602"/>
                  <a:pt x="1276012" y="270277"/>
                </a:cubicBezTo>
                <a:cubicBezTo>
                  <a:pt x="1288395" y="277501"/>
                  <a:pt x="1301295" y="284209"/>
                  <a:pt x="1313678" y="291948"/>
                </a:cubicBezTo>
                <a:cubicBezTo>
                  <a:pt x="1326062" y="299172"/>
                  <a:pt x="1337413" y="298656"/>
                  <a:pt x="1349797" y="291948"/>
                </a:cubicBezTo>
                <a:cubicBezTo>
                  <a:pt x="1400879" y="263570"/>
                  <a:pt x="1451444" y="235191"/>
                  <a:pt x="1502526" y="206812"/>
                </a:cubicBezTo>
                <a:cubicBezTo>
                  <a:pt x="1514394" y="200105"/>
                  <a:pt x="1525745" y="202168"/>
                  <a:pt x="1535033" y="211456"/>
                </a:cubicBezTo>
                <a:cubicBezTo>
                  <a:pt x="1574763" y="251702"/>
                  <a:pt x="1613977" y="292464"/>
                  <a:pt x="1653707" y="332711"/>
                </a:cubicBezTo>
                <a:cubicBezTo>
                  <a:pt x="1664027" y="343546"/>
                  <a:pt x="1665575" y="353350"/>
                  <a:pt x="1657835" y="366249"/>
                </a:cubicBezTo>
                <a:cubicBezTo>
                  <a:pt x="1628424" y="416299"/>
                  <a:pt x="1598497" y="465833"/>
                  <a:pt x="1569087" y="515883"/>
                </a:cubicBezTo>
                <a:cubicBezTo>
                  <a:pt x="1562379" y="527234"/>
                  <a:pt x="1561863" y="539102"/>
                  <a:pt x="1568571" y="550453"/>
                </a:cubicBezTo>
                <a:cubicBezTo>
                  <a:pt x="1576311" y="564384"/>
                  <a:pt x="1583534" y="578316"/>
                  <a:pt x="1591274" y="592247"/>
                </a:cubicBezTo>
                <a:cubicBezTo>
                  <a:pt x="1596950" y="602567"/>
                  <a:pt x="1605721" y="608243"/>
                  <a:pt x="1617589" y="608759"/>
                </a:cubicBezTo>
                <a:cubicBezTo>
                  <a:pt x="1637196" y="610307"/>
                  <a:pt x="1657319" y="611339"/>
                  <a:pt x="1676926" y="612886"/>
                </a:cubicBezTo>
                <a:cubicBezTo>
                  <a:pt x="1717172" y="615466"/>
                  <a:pt x="1757419" y="618046"/>
                  <a:pt x="1797665" y="620626"/>
                </a:cubicBezTo>
                <a:cubicBezTo>
                  <a:pt x="1809016" y="621142"/>
                  <a:pt x="1818304" y="628882"/>
                  <a:pt x="1820884" y="640233"/>
                </a:cubicBezTo>
                <a:cubicBezTo>
                  <a:pt x="1833267" y="695959"/>
                  <a:pt x="1845135" y="752200"/>
                  <a:pt x="1857518" y="808442"/>
                </a:cubicBezTo>
                <a:cubicBezTo>
                  <a:pt x="1859066" y="816181"/>
                  <a:pt x="1857002" y="822889"/>
                  <a:pt x="1851842" y="829081"/>
                </a:cubicBezTo>
                <a:cubicBezTo>
                  <a:pt x="1849262" y="832177"/>
                  <a:pt x="1845135" y="834241"/>
                  <a:pt x="1841523" y="836305"/>
                </a:cubicBezTo>
                <a:cubicBezTo>
                  <a:pt x="1789925" y="862103"/>
                  <a:pt x="1738327" y="887902"/>
                  <a:pt x="1686214" y="913701"/>
                </a:cubicBezTo>
                <a:cubicBezTo>
                  <a:pt x="1675378" y="919377"/>
                  <a:pt x="1669187" y="927633"/>
                  <a:pt x="1668670" y="940016"/>
                </a:cubicBezTo>
                <a:cubicBezTo>
                  <a:pt x="1667639" y="959623"/>
                  <a:pt x="1666090" y="978714"/>
                  <a:pt x="1665059" y="998322"/>
                </a:cubicBezTo>
                <a:cubicBezTo>
                  <a:pt x="1664543" y="1009673"/>
                  <a:pt x="1668670" y="1019477"/>
                  <a:pt x="1678474" y="1026184"/>
                </a:cubicBezTo>
                <a:cubicBezTo>
                  <a:pt x="1726460" y="1061271"/>
                  <a:pt x="1773930" y="1096873"/>
                  <a:pt x="1821916" y="1131960"/>
                </a:cubicBezTo>
                <a:cubicBezTo>
                  <a:pt x="1833267" y="1140215"/>
                  <a:pt x="1836879" y="1150535"/>
                  <a:pt x="1831720" y="1163950"/>
                </a:cubicBezTo>
                <a:cubicBezTo>
                  <a:pt x="1822948" y="1188201"/>
                  <a:pt x="1814176" y="1212452"/>
                  <a:pt x="1805404" y="1236703"/>
                </a:cubicBezTo>
                <a:cubicBezTo>
                  <a:pt x="1795601" y="1263534"/>
                  <a:pt x="1785798" y="1290881"/>
                  <a:pt x="1775478" y="1317711"/>
                </a:cubicBezTo>
                <a:cubicBezTo>
                  <a:pt x="1771350" y="1329063"/>
                  <a:pt x="1761546" y="1335255"/>
                  <a:pt x="1750195" y="1334223"/>
                </a:cubicBezTo>
                <a:cubicBezTo>
                  <a:pt x="1728524" y="1332159"/>
                  <a:pt x="1707369" y="1329579"/>
                  <a:pt x="1685698" y="1327515"/>
                </a:cubicBezTo>
                <a:cubicBezTo>
                  <a:pt x="1648548" y="1323387"/>
                  <a:pt x="1611397" y="1319259"/>
                  <a:pt x="1574247" y="1315648"/>
                </a:cubicBezTo>
                <a:cubicBezTo>
                  <a:pt x="1562379" y="1314616"/>
                  <a:pt x="1553092" y="1318743"/>
                  <a:pt x="1545868" y="1328547"/>
                </a:cubicBezTo>
                <a:cubicBezTo>
                  <a:pt x="1532453" y="1346606"/>
                  <a:pt x="1519553" y="1365181"/>
                  <a:pt x="1505622" y="1383241"/>
                </a:cubicBezTo>
                <a:cubicBezTo>
                  <a:pt x="1497366" y="1394076"/>
                  <a:pt x="1496334" y="1405428"/>
                  <a:pt x="1500978" y="1417811"/>
                </a:cubicBezTo>
                <a:cubicBezTo>
                  <a:pt x="1521617" y="1472505"/>
                  <a:pt x="1542772" y="1527198"/>
                  <a:pt x="1563411" y="1581892"/>
                </a:cubicBezTo>
                <a:cubicBezTo>
                  <a:pt x="1569087" y="1596339"/>
                  <a:pt x="1565991" y="1606143"/>
                  <a:pt x="1554124" y="1615430"/>
                </a:cubicBezTo>
                <a:cubicBezTo>
                  <a:pt x="1512845" y="1646389"/>
                  <a:pt x="1472083" y="1677864"/>
                  <a:pt x="1430805" y="1708822"/>
                </a:cubicBezTo>
                <a:cubicBezTo>
                  <a:pt x="1418938" y="1717594"/>
                  <a:pt x="1408618" y="1717594"/>
                  <a:pt x="1397266" y="1708306"/>
                </a:cubicBezTo>
                <a:cubicBezTo>
                  <a:pt x="1352892" y="1672704"/>
                  <a:pt x="1308003" y="1636585"/>
                  <a:pt x="1263628" y="1600467"/>
                </a:cubicBezTo>
                <a:cubicBezTo>
                  <a:pt x="1253825" y="1592727"/>
                  <a:pt x="1243505" y="1590147"/>
                  <a:pt x="1232154" y="1594275"/>
                </a:cubicBezTo>
                <a:cubicBezTo>
                  <a:pt x="1205839" y="1604079"/>
                  <a:pt x="1179524" y="1613883"/>
                  <a:pt x="1153725" y="1624202"/>
                </a:cubicBezTo>
                <a:cubicBezTo>
                  <a:pt x="1143406" y="1628330"/>
                  <a:pt x="1137214" y="1636070"/>
                  <a:pt x="1134634" y="1646905"/>
                </a:cubicBezTo>
                <a:cubicBezTo>
                  <a:pt x="1131022" y="1663932"/>
                  <a:pt x="1127411" y="1681475"/>
                  <a:pt x="1123798" y="1698503"/>
                </a:cubicBezTo>
                <a:cubicBezTo>
                  <a:pt x="1115027" y="1739781"/>
                  <a:pt x="1106771" y="1780543"/>
                  <a:pt x="1097999" y="1821821"/>
                </a:cubicBezTo>
                <a:cubicBezTo>
                  <a:pt x="1095420" y="1833689"/>
                  <a:pt x="1088196" y="1840913"/>
                  <a:pt x="1076329" y="1842460"/>
                </a:cubicBezTo>
                <a:cubicBezTo>
                  <a:pt x="1048982" y="1846072"/>
                  <a:pt x="1021635" y="1848652"/>
                  <a:pt x="994288" y="1851232"/>
                </a:cubicBezTo>
                <a:cubicBezTo>
                  <a:pt x="980873" y="1850200"/>
                  <a:pt x="970037" y="1851232"/>
                  <a:pt x="959201" y="1852264"/>
                </a:cubicBezTo>
                <a:close/>
                <a:moveTo>
                  <a:pt x="928759" y="382245"/>
                </a:moveTo>
                <a:cubicBezTo>
                  <a:pt x="633620" y="381729"/>
                  <a:pt x="388015" y="619594"/>
                  <a:pt x="386983" y="921957"/>
                </a:cubicBezTo>
                <a:cubicBezTo>
                  <a:pt x="385951" y="1222772"/>
                  <a:pt x="627428" y="1464765"/>
                  <a:pt x="926695" y="1465797"/>
                </a:cubicBezTo>
                <a:cubicBezTo>
                  <a:pt x="1229058" y="1466829"/>
                  <a:pt x="1470019" y="1222772"/>
                  <a:pt x="1470535" y="924537"/>
                </a:cubicBezTo>
                <a:cubicBezTo>
                  <a:pt x="1470535" y="625270"/>
                  <a:pt x="1228026" y="381729"/>
                  <a:pt x="928759" y="382245"/>
                </a:cubicBezTo>
                <a:close/>
              </a:path>
            </a:pathLst>
          </a:custGeom>
          <a:solidFill>
            <a:schemeClr val="lt1">
              <a:alpha val="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8" name="Google Shape;278;p52"/>
          <p:cNvGrpSpPr/>
          <p:nvPr/>
        </p:nvGrpSpPr>
        <p:grpSpPr>
          <a:xfrm rot="-7459571">
            <a:off x="1251624" y="1931265"/>
            <a:ext cx="1916415" cy="1725560"/>
            <a:chOff x="6486650" y="2648852"/>
            <a:chExt cx="2745260" cy="2471860"/>
          </a:xfrm>
        </p:grpSpPr>
        <p:sp>
          <p:nvSpPr>
            <p:cNvPr id="279" name="Google Shape;279;p52"/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/>
              <a:ahLst/>
              <a:cxnLst/>
              <a:rect l="l" t="t" r="r" b="b"/>
              <a:pathLst>
                <a:path w="1919435" h="1914275" extrusionOk="0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solidFill>
              <a:schemeClr val="lt1">
                <a:alpha val="470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0" name="Google Shape;280;p52"/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</p:grpSpPr>
          <p:sp>
            <p:nvSpPr>
              <p:cNvPr id="281" name="Google Shape;281;p52"/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/>
                <a:ahLst/>
                <a:cxnLst/>
                <a:rect l="l" t="t" r="r" b="b"/>
                <a:pathLst>
                  <a:path w="2677922" h="2672762" extrusionOk="0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282;p52"/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/>
                <a:ahLst/>
                <a:cxnLst/>
                <a:rect l="l" t="t" r="r" b="b"/>
                <a:pathLst>
                  <a:path w="1898796" h="1893636" extrusionOk="0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83" name="Google Shape;283;p52"/>
          <p:cNvSpPr/>
          <p:nvPr/>
        </p:nvSpPr>
        <p:spPr>
          <a:xfrm>
            <a:off x="529815" y="248541"/>
            <a:ext cx="577306" cy="577307"/>
          </a:xfrm>
          <a:custGeom>
            <a:avLst/>
            <a:gdLst/>
            <a:ahLst/>
            <a:cxnLst/>
            <a:rect l="l" t="t" r="r" b="b"/>
            <a:pathLst>
              <a:path w="1243505" h="1243505" extrusionOk="0">
                <a:moveTo>
                  <a:pt x="686157" y="1016068"/>
                </a:moveTo>
                <a:cubicBezTo>
                  <a:pt x="644363" y="1024840"/>
                  <a:pt x="602053" y="1021743"/>
                  <a:pt x="560258" y="1016068"/>
                </a:cubicBezTo>
                <a:cubicBezTo>
                  <a:pt x="550455" y="1015036"/>
                  <a:pt x="547359" y="1018132"/>
                  <a:pt x="545811" y="1026903"/>
                </a:cubicBezTo>
                <a:cubicBezTo>
                  <a:pt x="542199" y="1047542"/>
                  <a:pt x="537039" y="1068181"/>
                  <a:pt x="533944" y="1088821"/>
                </a:cubicBezTo>
                <a:cubicBezTo>
                  <a:pt x="529816" y="1117715"/>
                  <a:pt x="519496" y="1144030"/>
                  <a:pt x="505565" y="1169829"/>
                </a:cubicBezTo>
                <a:cubicBezTo>
                  <a:pt x="492666" y="1192532"/>
                  <a:pt x="481314" y="1216267"/>
                  <a:pt x="469447" y="1240002"/>
                </a:cubicBezTo>
                <a:cubicBezTo>
                  <a:pt x="465835" y="1247741"/>
                  <a:pt x="461191" y="1249290"/>
                  <a:pt x="452935" y="1246710"/>
                </a:cubicBezTo>
                <a:cubicBezTo>
                  <a:pt x="401853" y="1231230"/>
                  <a:pt x="352836" y="1211107"/>
                  <a:pt x="305366" y="1185824"/>
                </a:cubicBezTo>
                <a:cubicBezTo>
                  <a:pt x="297110" y="1181696"/>
                  <a:pt x="295562" y="1177053"/>
                  <a:pt x="298142" y="1168281"/>
                </a:cubicBezTo>
                <a:cubicBezTo>
                  <a:pt x="310525" y="1132163"/>
                  <a:pt x="321877" y="1095528"/>
                  <a:pt x="333744" y="1059410"/>
                </a:cubicBezTo>
                <a:cubicBezTo>
                  <a:pt x="335808" y="1053734"/>
                  <a:pt x="338904" y="1048574"/>
                  <a:pt x="342000" y="1043415"/>
                </a:cubicBezTo>
                <a:cubicBezTo>
                  <a:pt x="360059" y="1016584"/>
                  <a:pt x="377602" y="989753"/>
                  <a:pt x="395662" y="962922"/>
                </a:cubicBezTo>
                <a:cubicBezTo>
                  <a:pt x="399790" y="956730"/>
                  <a:pt x="399790" y="952603"/>
                  <a:pt x="393598" y="947959"/>
                </a:cubicBezTo>
                <a:cubicBezTo>
                  <a:pt x="356963" y="921644"/>
                  <a:pt x="326005" y="889653"/>
                  <a:pt x="299174" y="853535"/>
                </a:cubicBezTo>
                <a:cubicBezTo>
                  <a:pt x="295046" y="847859"/>
                  <a:pt x="290918" y="847859"/>
                  <a:pt x="285243" y="851471"/>
                </a:cubicBezTo>
                <a:cubicBezTo>
                  <a:pt x="267183" y="863855"/>
                  <a:pt x="248092" y="875206"/>
                  <a:pt x="230549" y="888106"/>
                </a:cubicBezTo>
                <a:cubicBezTo>
                  <a:pt x="205782" y="906681"/>
                  <a:pt x="178435" y="918548"/>
                  <a:pt x="148509" y="926804"/>
                </a:cubicBezTo>
                <a:cubicBezTo>
                  <a:pt x="124774" y="933511"/>
                  <a:pt x="101555" y="941767"/>
                  <a:pt x="78852" y="949507"/>
                </a:cubicBezTo>
                <a:cubicBezTo>
                  <a:pt x="71112" y="952087"/>
                  <a:pt x="66468" y="950539"/>
                  <a:pt x="62340" y="942799"/>
                </a:cubicBezTo>
                <a:cubicBezTo>
                  <a:pt x="36541" y="895329"/>
                  <a:pt x="15902" y="845795"/>
                  <a:pt x="939" y="794198"/>
                </a:cubicBezTo>
                <a:cubicBezTo>
                  <a:pt x="-1125" y="786458"/>
                  <a:pt x="-93" y="782330"/>
                  <a:pt x="7131" y="778718"/>
                </a:cubicBezTo>
                <a:cubicBezTo>
                  <a:pt x="42733" y="760659"/>
                  <a:pt x="77820" y="741052"/>
                  <a:pt x="114454" y="725056"/>
                </a:cubicBezTo>
                <a:cubicBezTo>
                  <a:pt x="137673" y="714737"/>
                  <a:pt x="164504" y="714221"/>
                  <a:pt x="189787" y="708545"/>
                </a:cubicBezTo>
                <a:cubicBezTo>
                  <a:pt x="200106" y="705965"/>
                  <a:pt x="210942" y="704417"/>
                  <a:pt x="221261" y="702354"/>
                </a:cubicBezTo>
                <a:cubicBezTo>
                  <a:pt x="229001" y="700806"/>
                  <a:pt x="233129" y="698226"/>
                  <a:pt x="231581" y="688938"/>
                </a:cubicBezTo>
                <a:cubicBezTo>
                  <a:pt x="229001" y="669847"/>
                  <a:pt x="226937" y="650756"/>
                  <a:pt x="225905" y="631149"/>
                </a:cubicBezTo>
                <a:cubicBezTo>
                  <a:pt x="224873" y="606898"/>
                  <a:pt x="229517" y="583163"/>
                  <a:pt x="231581" y="559428"/>
                </a:cubicBezTo>
                <a:cubicBezTo>
                  <a:pt x="232613" y="549624"/>
                  <a:pt x="229001" y="546528"/>
                  <a:pt x="220745" y="544980"/>
                </a:cubicBezTo>
                <a:cubicBezTo>
                  <a:pt x="204750" y="542401"/>
                  <a:pt x="188755" y="537757"/>
                  <a:pt x="172760" y="535693"/>
                </a:cubicBezTo>
                <a:cubicBezTo>
                  <a:pt x="118582" y="530533"/>
                  <a:pt x="74208" y="502154"/>
                  <a:pt x="27770" y="478419"/>
                </a:cubicBezTo>
                <a:cubicBezTo>
                  <a:pt x="-2157" y="463456"/>
                  <a:pt x="-1125" y="463456"/>
                  <a:pt x="8163" y="431465"/>
                </a:cubicBezTo>
                <a:cubicBezTo>
                  <a:pt x="21062" y="387091"/>
                  <a:pt x="41701" y="345813"/>
                  <a:pt x="62340" y="305051"/>
                </a:cubicBezTo>
                <a:cubicBezTo>
                  <a:pt x="66468" y="296795"/>
                  <a:pt x="71112" y="295247"/>
                  <a:pt x="79884" y="297827"/>
                </a:cubicBezTo>
                <a:cubicBezTo>
                  <a:pt x="116002" y="310211"/>
                  <a:pt x="152636" y="321562"/>
                  <a:pt x="188755" y="333430"/>
                </a:cubicBezTo>
                <a:cubicBezTo>
                  <a:pt x="194430" y="335494"/>
                  <a:pt x="199590" y="338589"/>
                  <a:pt x="204750" y="341685"/>
                </a:cubicBezTo>
                <a:cubicBezTo>
                  <a:pt x="231581" y="359745"/>
                  <a:pt x="258412" y="377288"/>
                  <a:pt x="285243" y="395347"/>
                </a:cubicBezTo>
                <a:cubicBezTo>
                  <a:pt x="291434" y="399475"/>
                  <a:pt x="295562" y="399475"/>
                  <a:pt x="300206" y="393283"/>
                </a:cubicBezTo>
                <a:cubicBezTo>
                  <a:pt x="326521" y="357165"/>
                  <a:pt x="357479" y="326206"/>
                  <a:pt x="393598" y="299891"/>
                </a:cubicBezTo>
                <a:cubicBezTo>
                  <a:pt x="400305" y="294731"/>
                  <a:pt x="399790" y="290604"/>
                  <a:pt x="395662" y="283896"/>
                </a:cubicBezTo>
                <a:cubicBezTo>
                  <a:pt x="381214" y="263257"/>
                  <a:pt x="367799" y="241586"/>
                  <a:pt x="353352" y="220947"/>
                </a:cubicBezTo>
                <a:cubicBezTo>
                  <a:pt x="340452" y="202887"/>
                  <a:pt x="331681" y="183280"/>
                  <a:pt x="325489" y="162125"/>
                </a:cubicBezTo>
                <a:cubicBezTo>
                  <a:pt x="317749" y="135294"/>
                  <a:pt x="308978" y="108980"/>
                  <a:pt x="299690" y="82665"/>
                </a:cubicBezTo>
                <a:cubicBezTo>
                  <a:pt x="296078" y="72345"/>
                  <a:pt x="297626" y="66669"/>
                  <a:pt x="307946" y="61510"/>
                </a:cubicBezTo>
                <a:cubicBezTo>
                  <a:pt x="353867" y="37259"/>
                  <a:pt x="401853" y="17136"/>
                  <a:pt x="451903" y="2172"/>
                </a:cubicBezTo>
                <a:cubicBezTo>
                  <a:pt x="461191" y="-408"/>
                  <a:pt x="465835" y="624"/>
                  <a:pt x="470478" y="9396"/>
                </a:cubicBezTo>
                <a:cubicBezTo>
                  <a:pt x="487506" y="43451"/>
                  <a:pt x="505565" y="77505"/>
                  <a:pt x="522076" y="111559"/>
                </a:cubicBezTo>
                <a:cubicBezTo>
                  <a:pt x="531880" y="132199"/>
                  <a:pt x="532396" y="155934"/>
                  <a:pt x="537555" y="177605"/>
                </a:cubicBezTo>
                <a:cubicBezTo>
                  <a:pt x="541167" y="192568"/>
                  <a:pt x="543747" y="208047"/>
                  <a:pt x="546843" y="223011"/>
                </a:cubicBezTo>
                <a:cubicBezTo>
                  <a:pt x="548391" y="230234"/>
                  <a:pt x="550971" y="232814"/>
                  <a:pt x="559227" y="231782"/>
                </a:cubicBezTo>
                <a:cubicBezTo>
                  <a:pt x="602569" y="225590"/>
                  <a:pt x="645395" y="225074"/>
                  <a:pt x="688737" y="231782"/>
                </a:cubicBezTo>
                <a:cubicBezTo>
                  <a:pt x="699056" y="233330"/>
                  <a:pt x="702152" y="229718"/>
                  <a:pt x="704216" y="220431"/>
                </a:cubicBezTo>
                <a:cubicBezTo>
                  <a:pt x="707828" y="199276"/>
                  <a:pt x="713504" y="178636"/>
                  <a:pt x="716600" y="156966"/>
                </a:cubicBezTo>
                <a:cubicBezTo>
                  <a:pt x="720727" y="129103"/>
                  <a:pt x="730531" y="103820"/>
                  <a:pt x="743430" y="79569"/>
                </a:cubicBezTo>
                <a:cubicBezTo>
                  <a:pt x="756330" y="56350"/>
                  <a:pt x="768197" y="32099"/>
                  <a:pt x="780065" y="8364"/>
                </a:cubicBezTo>
                <a:cubicBezTo>
                  <a:pt x="784193" y="108"/>
                  <a:pt x="788320" y="-1440"/>
                  <a:pt x="797092" y="1140"/>
                </a:cubicBezTo>
                <a:cubicBezTo>
                  <a:pt x="848174" y="16620"/>
                  <a:pt x="897192" y="36743"/>
                  <a:pt x="944146" y="62542"/>
                </a:cubicBezTo>
                <a:cubicBezTo>
                  <a:pt x="951885" y="66669"/>
                  <a:pt x="953949" y="70797"/>
                  <a:pt x="950853" y="79053"/>
                </a:cubicBezTo>
                <a:cubicBezTo>
                  <a:pt x="938470" y="115687"/>
                  <a:pt x="927118" y="152838"/>
                  <a:pt x="914735" y="189472"/>
                </a:cubicBezTo>
                <a:cubicBezTo>
                  <a:pt x="912671" y="195148"/>
                  <a:pt x="909575" y="200308"/>
                  <a:pt x="906479" y="205467"/>
                </a:cubicBezTo>
                <a:cubicBezTo>
                  <a:pt x="888936" y="231782"/>
                  <a:pt x="871393" y="258613"/>
                  <a:pt x="853334" y="284928"/>
                </a:cubicBezTo>
                <a:cubicBezTo>
                  <a:pt x="848690" y="291635"/>
                  <a:pt x="849206" y="296279"/>
                  <a:pt x="855398" y="300923"/>
                </a:cubicBezTo>
                <a:cubicBezTo>
                  <a:pt x="891516" y="327238"/>
                  <a:pt x="922475" y="358713"/>
                  <a:pt x="948789" y="394315"/>
                </a:cubicBezTo>
                <a:cubicBezTo>
                  <a:pt x="953433" y="401023"/>
                  <a:pt x="957561" y="400507"/>
                  <a:pt x="963753" y="396379"/>
                </a:cubicBezTo>
                <a:cubicBezTo>
                  <a:pt x="981296" y="384511"/>
                  <a:pt x="999355" y="373676"/>
                  <a:pt x="1015866" y="360777"/>
                </a:cubicBezTo>
                <a:cubicBezTo>
                  <a:pt x="1041149" y="341685"/>
                  <a:pt x="1069528" y="329302"/>
                  <a:pt x="1099971" y="320530"/>
                </a:cubicBezTo>
                <a:cubicBezTo>
                  <a:pt x="1123190" y="314339"/>
                  <a:pt x="1145893" y="306083"/>
                  <a:pt x="1168596" y="298343"/>
                </a:cubicBezTo>
                <a:cubicBezTo>
                  <a:pt x="1177368" y="295247"/>
                  <a:pt x="1181495" y="297311"/>
                  <a:pt x="1186139" y="305567"/>
                </a:cubicBezTo>
                <a:cubicBezTo>
                  <a:pt x="1211422" y="352521"/>
                  <a:pt x="1232061" y="401539"/>
                  <a:pt x="1247024" y="453136"/>
                </a:cubicBezTo>
                <a:cubicBezTo>
                  <a:pt x="1249604" y="461392"/>
                  <a:pt x="1247540" y="465520"/>
                  <a:pt x="1240317" y="469648"/>
                </a:cubicBezTo>
                <a:cubicBezTo>
                  <a:pt x="1205230" y="487191"/>
                  <a:pt x="1171176" y="506282"/>
                  <a:pt x="1135573" y="522277"/>
                </a:cubicBezTo>
                <a:cubicBezTo>
                  <a:pt x="1111838" y="533113"/>
                  <a:pt x="1084492" y="533629"/>
                  <a:pt x="1059209" y="539821"/>
                </a:cubicBezTo>
                <a:cubicBezTo>
                  <a:pt x="1053017" y="541369"/>
                  <a:pt x="1046309" y="542401"/>
                  <a:pt x="1040117" y="543433"/>
                </a:cubicBezTo>
                <a:cubicBezTo>
                  <a:pt x="1015866" y="548592"/>
                  <a:pt x="1014318" y="548592"/>
                  <a:pt x="1017930" y="572843"/>
                </a:cubicBezTo>
                <a:cubicBezTo>
                  <a:pt x="1024122" y="611541"/>
                  <a:pt x="1021542" y="649724"/>
                  <a:pt x="1016383" y="688422"/>
                </a:cubicBezTo>
                <a:cubicBezTo>
                  <a:pt x="1014835" y="699258"/>
                  <a:pt x="1019478" y="701837"/>
                  <a:pt x="1028250" y="703386"/>
                </a:cubicBezTo>
                <a:cubicBezTo>
                  <a:pt x="1058177" y="709061"/>
                  <a:pt x="1088103" y="715253"/>
                  <a:pt x="1118030" y="720929"/>
                </a:cubicBezTo>
                <a:cubicBezTo>
                  <a:pt x="1126802" y="722477"/>
                  <a:pt x="1134541" y="725572"/>
                  <a:pt x="1142281" y="729184"/>
                </a:cubicBezTo>
                <a:cubicBezTo>
                  <a:pt x="1173756" y="745696"/>
                  <a:pt x="1205746" y="762207"/>
                  <a:pt x="1237737" y="777686"/>
                </a:cubicBezTo>
                <a:cubicBezTo>
                  <a:pt x="1247024" y="782330"/>
                  <a:pt x="1249604" y="786974"/>
                  <a:pt x="1246508" y="797809"/>
                </a:cubicBezTo>
                <a:cubicBezTo>
                  <a:pt x="1231545" y="847859"/>
                  <a:pt x="1211422" y="895329"/>
                  <a:pt x="1186655" y="941767"/>
                </a:cubicBezTo>
                <a:cubicBezTo>
                  <a:pt x="1182011" y="950539"/>
                  <a:pt x="1177368" y="953634"/>
                  <a:pt x="1167564" y="950023"/>
                </a:cubicBezTo>
                <a:cubicBezTo>
                  <a:pt x="1132477" y="938155"/>
                  <a:pt x="1097391" y="926804"/>
                  <a:pt x="1062304" y="915452"/>
                </a:cubicBezTo>
                <a:cubicBezTo>
                  <a:pt x="1055081" y="913388"/>
                  <a:pt x="1048889" y="909776"/>
                  <a:pt x="1042697" y="905649"/>
                </a:cubicBezTo>
                <a:cubicBezTo>
                  <a:pt x="1016383" y="888106"/>
                  <a:pt x="989552" y="870562"/>
                  <a:pt x="963237" y="852503"/>
                </a:cubicBezTo>
                <a:cubicBezTo>
                  <a:pt x="956529" y="847859"/>
                  <a:pt x="952401" y="848375"/>
                  <a:pt x="947241" y="855083"/>
                </a:cubicBezTo>
                <a:cubicBezTo>
                  <a:pt x="921443" y="890169"/>
                  <a:pt x="891000" y="921128"/>
                  <a:pt x="855914" y="946927"/>
                </a:cubicBezTo>
                <a:cubicBezTo>
                  <a:pt x="847658" y="953119"/>
                  <a:pt x="848174" y="958278"/>
                  <a:pt x="853850" y="966018"/>
                </a:cubicBezTo>
                <a:cubicBezTo>
                  <a:pt x="866749" y="984077"/>
                  <a:pt x="877584" y="1002652"/>
                  <a:pt x="890484" y="1020711"/>
                </a:cubicBezTo>
                <a:cubicBezTo>
                  <a:pt x="906479" y="1042899"/>
                  <a:pt x="917831" y="1067149"/>
                  <a:pt x="925054" y="1093464"/>
                </a:cubicBezTo>
                <a:cubicBezTo>
                  <a:pt x="932278" y="1119263"/>
                  <a:pt x="941050" y="1144030"/>
                  <a:pt x="949821" y="1169313"/>
                </a:cubicBezTo>
                <a:cubicBezTo>
                  <a:pt x="952401" y="1177053"/>
                  <a:pt x="950853" y="1181696"/>
                  <a:pt x="943114" y="1185824"/>
                </a:cubicBezTo>
                <a:cubicBezTo>
                  <a:pt x="895644" y="1211623"/>
                  <a:pt x="846110" y="1232262"/>
                  <a:pt x="794512" y="1247226"/>
                </a:cubicBezTo>
                <a:cubicBezTo>
                  <a:pt x="786773" y="1249290"/>
                  <a:pt x="782645" y="1248258"/>
                  <a:pt x="779033" y="1241034"/>
                </a:cubicBezTo>
                <a:cubicBezTo>
                  <a:pt x="760974" y="1205432"/>
                  <a:pt x="742399" y="1169829"/>
                  <a:pt x="724855" y="1134226"/>
                </a:cubicBezTo>
                <a:cubicBezTo>
                  <a:pt x="720211" y="1125455"/>
                  <a:pt x="720211" y="1115136"/>
                  <a:pt x="718148" y="1105332"/>
                </a:cubicBezTo>
                <a:cubicBezTo>
                  <a:pt x="712988" y="1080565"/>
                  <a:pt x="708344" y="1055798"/>
                  <a:pt x="703184" y="1031031"/>
                </a:cubicBezTo>
                <a:cubicBezTo>
                  <a:pt x="700604" y="1015552"/>
                  <a:pt x="701120" y="1015552"/>
                  <a:pt x="686157" y="1016068"/>
                </a:cubicBezTo>
                <a:close/>
                <a:moveTo>
                  <a:pt x="624240" y="791102"/>
                </a:moveTo>
                <a:cubicBezTo>
                  <a:pt x="720211" y="788522"/>
                  <a:pt x="791416" y="716801"/>
                  <a:pt x="790900" y="623925"/>
                </a:cubicBezTo>
                <a:cubicBezTo>
                  <a:pt x="790384" y="528985"/>
                  <a:pt x="717632" y="457780"/>
                  <a:pt x="624240" y="458296"/>
                </a:cubicBezTo>
                <a:cubicBezTo>
                  <a:pt x="530332" y="458296"/>
                  <a:pt x="458095" y="530533"/>
                  <a:pt x="458095" y="624441"/>
                </a:cubicBezTo>
                <a:cubicBezTo>
                  <a:pt x="458095" y="718349"/>
                  <a:pt x="530848" y="788522"/>
                  <a:pt x="624240" y="791102"/>
                </a:cubicBezTo>
                <a:close/>
              </a:path>
            </a:pathLst>
          </a:custGeom>
          <a:solidFill>
            <a:schemeClr val="lt1">
              <a:alpha val="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52"/>
          <p:cNvSpPr/>
          <p:nvPr/>
        </p:nvSpPr>
        <p:spPr>
          <a:xfrm>
            <a:off x="7565721" y="431683"/>
            <a:ext cx="1263772" cy="1286476"/>
          </a:xfrm>
          <a:custGeom>
            <a:avLst/>
            <a:gdLst/>
            <a:ahLst/>
            <a:cxnLst/>
            <a:rect l="l" t="t" r="r" b="b"/>
            <a:pathLst>
              <a:path w="1723364" h="1754322" extrusionOk="0">
                <a:moveTo>
                  <a:pt x="879664" y="267"/>
                </a:moveTo>
                <a:cubicBezTo>
                  <a:pt x="907527" y="2332"/>
                  <a:pt x="935906" y="4395"/>
                  <a:pt x="964801" y="5943"/>
                </a:cubicBezTo>
                <a:cubicBezTo>
                  <a:pt x="974088" y="6459"/>
                  <a:pt x="976668" y="11103"/>
                  <a:pt x="979248" y="18843"/>
                </a:cubicBezTo>
                <a:cubicBezTo>
                  <a:pt x="994727" y="65797"/>
                  <a:pt x="985956" y="112235"/>
                  <a:pt x="977700" y="158673"/>
                </a:cubicBezTo>
                <a:cubicBezTo>
                  <a:pt x="974604" y="176732"/>
                  <a:pt x="972024" y="195307"/>
                  <a:pt x="968928" y="213366"/>
                </a:cubicBezTo>
                <a:cubicBezTo>
                  <a:pt x="967380" y="222654"/>
                  <a:pt x="969960" y="227813"/>
                  <a:pt x="979764" y="229877"/>
                </a:cubicBezTo>
                <a:cubicBezTo>
                  <a:pt x="1038585" y="240713"/>
                  <a:pt x="1095343" y="259804"/>
                  <a:pt x="1149520" y="285087"/>
                </a:cubicBezTo>
                <a:cubicBezTo>
                  <a:pt x="1158808" y="289215"/>
                  <a:pt x="1162420" y="286119"/>
                  <a:pt x="1166548" y="278379"/>
                </a:cubicBezTo>
                <a:cubicBezTo>
                  <a:pt x="1180995" y="248969"/>
                  <a:pt x="1197506" y="220590"/>
                  <a:pt x="1210406" y="190663"/>
                </a:cubicBezTo>
                <a:cubicBezTo>
                  <a:pt x="1222273" y="163316"/>
                  <a:pt x="1240848" y="142161"/>
                  <a:pt x="1263035" y="123070"/>
                </a:cubicBezTo>
                <a:cubicBezTo>
                  <a:pt x="1282643" y="106043"/>
                  <a:pt x="1282127" y="106559"/>
                  <a:pt x="1304314" y="119458"/>
                </a:cubicBezTo>
                <a:cubicBezTo>
                  <a:pt x="1359523" y="151449"/>
                  <a:pt x="1409573" y="190663"/>
                  <a:pt x="1458075" y="231941"/>
                </a:cubicBezTo>
                <a:cubicBezTo>
                  <a:pt x="1465299" y="238133"/>
                  <a:pt x="1467362" y="243809"/>
                  <a:pt x="1462203" y="251549"/>
                </a:cubicBezTo>
                <a:cubicBezTo>
                  <a:pt x="1461687" y="252064"/>
                  <a:pt x="1461171" y="253096"/>
                  <a:pt x="1461171" y="254128"/>
                </a:cubicBezTo>
                <a:cubicBezTo>
                  <a:pt x="1448271" y="291279"/>
                  <a:pt x="1425052" y="320689"/>
                  <a:pt x="1396158" y="347004"/>
                </a:cubicBezTo>
                <a:cubicBezTo>
                  <a:pt x="1375518" y="365064"/>
                  <a:pt x="1356943" y="385703"/>
                  <a:pt x="1337336" y="404794"/>
                </a:cubicBezTo>
                <a:cubicBezTo>
                  <a:pt x="1332177" y="409954"/>
                  <a:pt x="1330628" y="413565"/>
                  <a:pt x="1336304" y="419757"/>
                </a:cubicBezTo>
                <a:cubicBezTo>
                  <a:pt x="1347656" y="432141"/>
                  <a:pt x="1357459" y="445556"/>
                  <a:pt x="1369327" y="457939"/>
                </a:cubicBezTo>
                <a:cubicBezTo>
                  <a:pt x="1399769" y="489930"/>
                  <a:pt x="1419893" y="528628"/>
                  <a:pt x="1442596" y="565263"/>
                </a:cubicBezTo>
                <a:cubicBezTo>
                  <a:pt x="1448271" y="574550"/>
                  <a:pt x="1452915" y="576098"/>
                  <a:pt x="1462719" y="570938"/>
                </a:cubicBezTo>
                <a:cubicBezTo>
                  <a:pt x="1499353" y="551847"/>
                  <a:pt x="1535988" y="533272"/>
                  <a:pt x="1573138" y="514697"/>
                </a:cubicBezTo>
                <a:cubicBezTo>
                  <a:pt x="1597389" y="502830"/>
                  <a:pt x="1624220" y="504893"/>
                  <a:pt x="1650018" y="501281"/>
                </a:cubicBezTo>
                <a:cubicBezTo>
                  <a:pt x="1655694" y="500250"/>
                  <a:pt x="1658274" y="505409"/>
                  <a:pt x="1659822" y="509537"/>
                </a:cubicBezTo>
                <a:cubicBezTo>
                  <a:pt x="1687685" y="574034"/>
                  <a:pt x="1709872" y="640595"/>
                  <a:pt x="1724835" y="709220"/>
                </a:cubicBezTo>
                <a:cubicBezTo>
                  <a:pt x="1726383" y="716444"/>
                  <a:pt x="1723803" y="720572"/>
                  <a:pt x="1717611" y="723668"/>
                </a:cubicBezTo>
                <a:cubicBezTo>
                  <a:pt x="1702132" y="731923"/>
                  <a:pt x="1686653" y="740695"/>
                  <a:pt x="1671173" y="748950"/>
                </a:cubicBezTo>
                <a:cubicBezTo>
                  <a:pt x="1654662" y="757722"/>
                  <a:pt x="1636087" y="757206"/>
                  <a:pt x="1618544" y="760302"/>
                </a:cubicBezTo>
                <a:cubicBezTo>
                  <a:pt x="1589133" y="765462"/>
                  <a:pt x="1559207" y="770106"/>
                  <a:pt x="1529280" y="774234"/>
                </a:cubicBezTo>
                <a:cubicBezTo>
                  <a:pt x="1517412" y="775781"/>
                  <a:pt x="1514316" y="780941"/>
                  <a:pt x="1515349" y="791777"/>
                </a:cubicBezTo>
                <a:cubicBezTo>
                  <a:pt x="1517412" y="813448"/>
                  <a:pt x="1518444" y="835635"/>
                  <a:pt x="1521024" y="857306"/>
                </a:cubicBezTo>
                <a:cubicBezTo>
                  <a:pt x="1524636" y="889813"/>
                  <a:pt x="1518960" y="921803"/>
                  <a:pt x="1516380" y="953794"/>
                </a:cubicBezTo>
                <a:cubicBezTo>
                  <a:pt x="1514316" y="980109"/>
                  <a:pt x="1513284" y="980109"/>
                  <a:pt x="1538567" y="983720"/>
                </a:cubicBezTo>
                <a:cubicBezTo>
                  <a:pt x="1576750" y="989912"/>
                  <a:pt x="1614932" y="995588"/>
                  <a:pt x="1653114" y="1001779"/>
                </a:cubicBezTo>
                <a:cubicBezTo>
                  <a:pt x="1671173" y="1004875"/>
                  <a:pt x="1685105" y="1016227"/>
                  <a:pt x="1700584" y="1024483"/>
                </a:cubicBezTo>
                <a:cubicBezTo>
                  <a:pt x="1726899" y="1038414"/>
                  <a:pt x="1725867" y="1038930"/>
                  <a:pt x="1719675" y="1067825"/>
                </a:cubicBezTo>
                <a:cubicBezTo>
                  <a:pt x="1706260" y="1128710"/>
                  <a:pt x="1685105" y="1186500"/>
                  <a:pt x="1661370" y="1243773"/>
                </a:cubicBezTo>
                <a:cubicBezTo>
                  <a:pt x="1657242" y="1253577"/>
                  <a:pt x="1651566" y="1256157"/>
                  <a:pt x="1641763" y="1255124"/>
                </a:cubicBezTo>
                <a:cubicBezTo>
                  <a:pt x="1606160" y="1252028"/>
                  <a:pt x="1572622" y="1244805"/>
                  <a:pt x="1541663" y="1226230"/>
                </a:cubicBezTo>
                <a:cubicBezTo>
                  <a:pt x="1515864" y="1210750"/>
                  <a:pt x="1488001" y="1198883"/>
                  <a:pt x="1461687" y="1184436"/>
                </a:cubicBezTo>
                <a:cubicBezTo>
                  <a:pt x="1453947" y="1180308"/>
                  <a:pt x="1448787" y="1180308"/>
                  <a:pt x="1444143" y="1189079"/>
                </a:cubicBezTo>
                <a:cubicBezTo>
                  <a:pt x="1415249" y="1241709"/>
                  <a:pt x="1380162" y="1290211"/>
                  <a:pt x="1339400" y="1333553"/>
                </a:cubicBezTo>
                <a:cubicBezTo>
                  <a:pt x="1332177" y="1341293"/>
                  <a:pt x="1332177" y="1345936"/>
                  <a:pt x="1339916" y="1353160"/>
                </a:cubicBezTo>
                <a:cubicBezTo>
                  <a:pt x="1370359" y="1382571"/>
                  <a:pt x="1400801" y="1412498"/>
                  <a:pt x="1430212" y="1443456"/>
                </a:cubicBezTo>
                <a:cubicBezTo>
                  <a:pt x="1448271" y="1462547"/>
                  <a:pt x="1453947" y="1488862"/>
                  <a:pt x="1465814" y="1511565"/>
                </a:cubicBezTo>
                <a:cubicBezTo>
                  <a:pt x="1467879" y="1515693"/>
                  <a:pt x="1464267" y="1518789"/>
                  <a:pt x="1461171" y="1521369"/>
                </a:cubicBezTo>
                <a:cubicBezTo>
                  <a:pt x="1408025" y="1568323"/>
                  <a:pt x="1351784" y="1610117"/>
                  <a:pt x="1290382" y="1645203"/>
                </a:cubicBezTo>
                <a:cubicBezTo>
                  <a:pt x="1284707" y="1648815"/>
                  <a:pt x="1280579" y="1648299"/>
                  <a:pt x="1275419" y="1643655"/>
                </a:cubicBezTo>
                <a:cubicBezTo>
                  <a:pt x="1247040" y="1619404"/>
                  <a:pt x="1221757" y="1593606"/>
                  <a:pt x="1207310" y="1558003"/>
                </a:cubicBezTo>
                <a:cubicBezTo>
                  <a:pt x="1195958" y="1530140"/>
                  <a:pt x="1179963" y="1504341"/>
                  <a:pt x="1167064" y="1477511"/>
                </a:cubicBezTo>
                <a:cubicBezTo>
                  <a:pt x="1162936" y="1469255"/>
                  <a:pt x="1158808" y="1467191"/>
                  <a:pt x="1150036" y="1470803"/>
                </a:cubicBezTo>
                <a:cubicBezTo>
                  <a:pt x="1096375" y="1496086"/>
                  <a:pt x="1040133" y="1514661"/>
                  <a:pt x="981312" y="1526013"/>
                </a:cubicBezTo>
                <a:cubicBezTo>
                  <a:pt x="969960" y="1528076"/>
                  <a:pt x="967896" y="1534268"/>
                  <a:pt x="969960" y="1544072"/>
                </a:cubicBezTo>
                <a:cubicBezTo>
                  <a:pt x="976668" y="1583802"/>
                  <a:pt x="982860" y="1623532"/>
                  <a:pt x="989052" y="1663779"/>
                </a:cubicBezTo>
                <a:cubicBezTo>
                  <a:pt x="993179" y="1691641"/>
                  <a:pt x="982344" y="1716924"/>
                  <a:pt x="978216" y="1743755"/>
                </a:cubicBezTo>
                <a:cubicBezTo>
                  <a:pt x="977184" y="1749431"/>
                  <a:pt x="971508" y="1749431"/>
                  <a:pt x="966864" y="1749947"/>
                </a:cubicBezTo>
                <a:cubicBezTo>
                  <a:pt x="897207" y="1757170"/>
                  <a:pt x="828067" y="1756655"/>
                  <a:pt x="758410" y="1749947"/>
                </a:cubicBezTo>
                <a:cubicBezTo>
                  <a:pt x="749638" y="1748915"/>
                  <a:pt x="748090" y="1744271"/>
                  <a:pt x="745510" y="1737047"/>
                </a:cubicBezTo>
                <a:cubicBezTo>
                  <a:pt x="730031" y="1690609"/>
                  <a:pt x="738286" y="1644687"/>
                  <a:pt x="747058" y="1598249"/>
                </a:cubicBezTo>
                <a:cubicBezTo>
                  <a:pt x="750154" y="1580190"/>
                  <a:pt x="752734" y="1561615"/>
                  <a:pt x="756346" y="1543556"/>
                </a:cubicBezTo>
                <a:cubicBezTo>
                  <a:pt x="758410" y="1533236"/>
                  <a:pt x="755314" y="1527560"/>
                  <a:pt x="744478" y="1525496"/>
                </a:cubicBezTo>
                <a:cubicBezTo>
                  <a:pt x="685657" y="1514661"/>
                  <a:pt x="629931" y="1496086"/>
                  <a:pt x="575754" y="1470287"/>
                </a:cubicBezTo>
                <a:cubicBezTo>
                  <a:pt x="568014" y="1466675"/>
                  <a:pt x="563886" y="1467707"/>
                  <a:pt x="559758" y="1475963"/>
                </a:cubicBezTo>
                <a:cubicBezTo>
                  <a:pt x="541699" y="1512597"/>
                  <a:pt x="522608" y="1548715"/>
                  <a:pt x="504549" y="1585350"/>
                </a:cubicBezTo>
                <a:cubicBezTo>
                  <a:pt x="491649" y="1611149"/>
                  <a:pt x="466882" y="1626112"/>
                  <a:pt x="447275" y="1645719"/>
                </a:cubicBezTo>
                <a:cubicBezTo>
                  <a:pt x="442631" y="1650363"/>
                  <a:pt x="438504" y="1646235"/>
                  <a:pt x="434376" y="1643655"/>
                </a:cubicBezTo>
                <a:cubicBezTo>
                  <a:pt x="384326" y="1612697"/>
                  <a:pt x="334276" y="1581738"/>
                  <a:pt x="290418" y="1542008"/>
                </a:cubicBezTo>
                <a:cubicBezTo>
                  <a:pt x="282678" y="1534784"/>
                  <a:pt x="273907" y="1528076"/>
                  <a:pt x="265651" y="1521369"/>
                </a:cubicBezTo>
                <a:cubicBezTo>
                  <a:pt x="259975" y="1516725"/>
                  <a:pt x="259459" y="1512597"/>
                  <a:pt x="262039" y="1505889"/>
                </a:cubicBezTo>
                <a:cubicBezTo>
                  <a:pt x="276487" y="1472351"/>
                  <a:pt x="292998" y="1440360"/>
                  <a:pt x="321893" y="1415593"/>
                </a:cubicBezTo>
                <a:cubicBezTo>
                  <a:pt x="345112" y="1395986"/>
                  <a:pt x="365235" y="1372767"/>
                  <a:pt x="386906" y="1351096"/>
                </a:cubicBezTo>
                <a:cubicBezTo>
                  <a:pt x="393098" y="1345421"/>
                  <a:pt x="394129" y="1341293"/>
                  <a:pt x="387938" y="1334069"/>
                </a:cubicBezTo>
                <a:cubicBezTo>
                  <a:pt x="376586" y="1321685"/>
                  <a:pt x="366783" y="1308270"/>
                  <a:pt x="354915" y="1295887"/>
                </a:cubicBezTo>
                <a:cubicBezTo>
                  <a:pt x="324989" y="1264412"/>
                  <a:pt x="305382" y="1225714"/>
                  <a:pt x="282678" y="1189595"/>
                </a:cubicBezTo>
                <a:cubicBezTo>
                  <a:pt x="277003" y="1180308"/>
                  <a:pt x="272359" y="1178760"/>
                  <a:pt x="262555" y="1183920"/>
                </a:cubicBezTo>
                <a:cubicBezTo>
                  <a:pt x="225921" y="1203011"/>
                  <a:pt x="189287" y="1221586"/>
                  <a:pt x="152136" y="1240161"/>
                </a:cubicBezTo>
                <a:cubicBezTo>
                  <a:pt x="127885" y="1252545"/>
                  <a:pt x="101054" y="1249965"/>
                  <a:pt x="75256" y="1253577"/>
                </a:cubicBezTo>
                <a:cubicBezTo>
                  <a:pt x="69580" y="1254608"/>
                  <a:pt x="67000" y="1249965"/>
                  <a:pt x="65452" y="1245321"/>
                </a:cubicBezTo>
                <a:cubicBezTo>
                  <a:pt x="37589" y="1180824"/>
                  <a:pt x="15402" y="1114263"/>
                  <a:pt x="439" y="1045637"/>
                </a:cubicBezTo>
                <a:cubicBezTo>
                  <a:pt x="-1109" y="1038414"/>
                  <a:pt x="1471" y="1034286"/>
                  <a:pt x="7663" y="1031190"/>
                </a:cubicBezTo>
                <a:cubicBezTo>
                  <a:pt x="23142" y="1022935"/>
                  <a:pt x="38621" y="1014163"/>
                  <a:pt x="54101" y="1005907"/>
                </a:cubicBezTo>
                <a:cubicBezTo>
                  <a:pt x="70612" y="997136"/>
                  <a:pt x="89187" y="997652"/>
                  <a:pt x="106730" y="994556"/>
                </a:cubicBezTo>
                <a:cubicBezTo>
                  <a:pt x="136657" y="989396"/>
                  <a:pt x="167099" y="984236"/>
                  <a:pt x="197026" y="980109"/>
                </a:cubicBezTo>
                <a:cubicBezTo>
                  <a:pt x="207346" y="978560"/>
                  <a:pt x="210442" y="973917"/>
                  <a:pt x="209410" y="964113"/>
                </a:cubicBezTo>
                <a:cubicBezTo>
                  <a:pt x="207346" y="941926"/>
                  <a:pt x="206314" y="919739"/>
                  <a:pt x="203734" y="897552"/>
                </a:cubicBezTo>
                <a:cubicBezTo>
                  <a:pt x="200122" y="865045"/>
                  <a:pt x="205798" y="833055"/>
                  <a:pt x="208378" y="801064"/>
                </a:cubicBezTo>
                <a:cubicBezTo>
                  <a:pt x="210442" y="774749"/>
                  <a:pt x="211474" y="774749"/>
                  <a:pt x="185159" y="770622"/>
                </a:cubicBezTo>
                <a:cubicBezTo>
                  <a:pt x="148009" y="764430"/>
                  <a:pt x="110342" y="758754"/>
                  <a:pt x="73192" y="753079"/>
                </a:cubicBezTo>
                <a:cubicBezTo>
                  <a:pt x="54616" y="750499"/>
                  <a:pt x="40169" y="738631"/>
                  <a:pt x="24690" y="730375"/>
                </a:cubicBezTo>
                <a:cubicBezTo>
                  <a:pt x="-1625" y="715928"/>
                  <a:pt x="-593" y="715928"/>
                  <a:pt x="5599" y="687033"/>
                </a:cubicBezTo>
                <a:cubicBezTo>
                  <a:pt x="19014" y="626148"/>
                  <a:pt x="40169" y="568358"/>
                  <a:pt x="63904" y="511085"/>
                </a:cubicBezTo>
                <a:cubicBezTo>
                  <a:pt x="68032" y="501281"/>
                  <a:pt x="73192" y="498701"/>
                  <a:pt x="83511" y="499733"/>
                </a:cubicBezTo>
                <a:cubicBezTo>
                  <a:pt x="119114" y="502830"/>
                  <a:pt x="152652" y="510053"/>
                  <a:pt x="183611" y="528628"/>
                </a:cubicBezTo>
                <a:cubicBezTo>
                  <a:pt x="208894" y="543592"/>
                  <a:pt x="236241" y="555459"/>
                  <a:pt x="262555" y="569390"/>
                </a:cubicBezTo>
                <a:cubicBezTo>
                  <a:pt x="271327" y="574034"/>
                  <a:pt x="277003" y="574034"/>
                  <a:pt x="282163" y="564231"/>
                </a:cubicBezTo>
                <a:cubicBezTo>
                  <a:pt x="311057" y="511601"/>
                  <a:pt x="346144" y="463615"/>
                  <a:pt x="386906" y="419757"/>
                </a:cubicBezTo>
                <a:cubicBezTo>
                  <a:pt x="393614" y="412534"/>
                  <a:pt x="393098" y="408922"/>
                  <a:pt x="386390" y="402214"/>
                </a:cubicBezTo>
                <a:cubicBezTo>
                  <a:pt x="355947" y="372287"/>
                  <a:pt x="325505" y="342360"/>
                  <a:pt x="296094" y="311918"/>
                </a:cubicBezTo>
                <a:cubicBezTo>
                  <a:pt x="277519" y="292827"/>
                  <a:pt x="271843" y="265996"/>
                  <a:pt x="259975" y="242777"/>
                </a:cubicBezTo>
                <a:cubicBezTo>
                  <a:pt x="257912" y="238649"/>
                  <a:pt x="261524" y="235553"/>
                  <a:pt x="264619" y="232973"/>
                </a:cubicBezTo>
                <a:cubicBezTo>
                  <a:pt x="317765" y="186019"/>
                  <a:pt x="374007" y="144225"/>
                  <a:pt x="435408" y="109139"/>
                </a:cubicBezTo>
                <a:cubicBezTo>
                  <a:pt x="441084" y="105527"/>
                  <a:pt x="445211" y="106043"/>
                  <a:pt x="450371" y="110687"/>
                </a:cubicBezTo>
                <a:cubicBezTo>
                  <a:pt x="478750" y="134937"/>
                  <a:pt x="504033" y="160736"/>
                  <a:pt x="518480" y="196339"/>
                </a:cubicBezTo>
                <a:cubicBezTo>
                  <a:pt x="530348" y="224202"/>
                  <a:pt x="545827" y="250516"/>
                  <a:pt x="559758" y="277863"/>
                </a:cubicBezTo>
                <a:cubicBezTo>
                  <a:pt x="563370" y="285087"/>
                  <a:pt x="566982" y="287151"/>
                  <a:pt x="574722" y="283539"/>
                </a:cubicBezTo>
                <a:cubicBezTo>
                  <a:pt x="629415" y="257740"/>
                  <a:pt x="686173" y="238649"/>
                  <a:pt x="746026" y="227813"/>
                </a:cubicBezTo>
                <a:cubicBezTo>
                  <a:pt x="756346" y="225750"/>
                  <a:pt x="757893" y="220074"/>
                  <a:pt x="756346" y="211302"/>
                </a:cubicBezTo>
                <a:cubicBezTo>
                  <a:pt x="749638" y="171572"/>
                  <a:pt x="743446" y="131326"/>
                  <a:pt x="737254" y="91596"/>
                </a:cubicBezTo>
                <a:cubicBezTo>
                  <a:pt x="732611" y="63217"/>
                  <a:pt x="743446" y="37418"/>
                  <a:pt x="748090" y="10587"/>
                </a:cubicBezTo>
                <a:cubicBezTo>
                  <a:pt x="749122" y="5427"/>
                  <a:pt x="753766" y="4395"/>
                  <a:pt x="758410" y="4395"/>
                </a:cubicBezTo>
                <a:cubicBezTo>
                  <a:pt x="797624" y="4395"/>
                  <a:pt x="837870" y="-1280"/>
                  <a:pt x="879664" y="267"/>
                </a:cubicBezTo>
                <a:close/>
                <a:moveTo>
                  <a:pt x="861605" y="1409918"/>
                </a:moveTo>
                <a:cubicBezTo>
                  <a:pt x="1155712" y="1407338"/>
                  <a:pt x="1392030" y="1176180"/>
                  <a:pt x="1392546" y="879493"/>
                </a:cubicBezTo>
                <a:cubicBezTo>
                  <a:pt x="1393062" y="585902"/>
                  <a:pt x="1160356" y="349068"/>
                  <a:pt x="862637" y="348552"/>
                </a:cubicBezTo>
                <a:cubicBezTo>
                  <a:pt x="568014" y="348036"/>
                  <a:pt x="331180" y="581774"/>
                  <a:pt x="331180" y="879493"/>
                </a:cubicBezTo>
                <a:cubicBezTo>
                  <a:pt x="331180" y="1173600"/>
                  <a:pt x="565950" y="1406822"/>
                  <a:pt x="861605" y="1409918"/>
                </a:cubicBezTo>
                <a:close/>
              </a:path>
            </a:pathLst>
          </a:custGeom>
          <a:solidFill>
            <a:schemeClr val="lt1">
              <a:alpha val="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5" name="Google Shape;285;p52"/>
          <p:cNvGrpSpPr/>
          <p:nvPr/>
        </p:nvGrpSpPr>
        <p:grpSpPr>
          <a:xfrm rot="-1800000">
            <a:off x="206465" y="743263"/>
            <a:ext cx="3054679" cy="1218879"/>
            <a:chOff x="1727363" y="3556278"/>
            <a:chExt cx="3054679" cy="1218879"/>
          </a:xfrm>
        </p:grpSpPr>
        <p:sp>
          <p:nvSpPr>
            <p:cNvPr id="286" name="Google Shape;286;p52"/>
            <p:cNvSpPr/>
            <p:nvPr/>
          </p:nvSpPr>
          <p:spPr>
            <a:xfrm>
              <a:off x="2753518" y="3683131"/>
              <a:ext cx="796648" cy="799367"/>
            </a:xfrm>
            <a:custGeom>
              <a:avLst/>
              <a:gdLst/>
              <a:ahLst/>
              <a:cxnLst/>
              <a:rect l="l" t="t" r="r" b="b"/>
              <a:pathLst>
                <a:path w="1511813" h="1516973" extrusionOk="0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solidFill>
              <a:schemeClr val="lt1">
                <a:alpha val="470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7" name="Google Shape;287;p52"/>
            <p:cNvGrpSpPr/>
            <p:nvPr/>
          </p:nvGrpSpPr>
          <p:grpSpPr>
            <a:xfrm>
              <a:off x="3563163" y="3556278"/>
              <a:ext cx="1218879" cy="1218879"/>
              <a:chOff x="3264582" y="1870309"/>
              <a:chExt cx="1774962" cy="1774962"/>
            </a:xfrm>
          </p:grpSpPr>
          <p:sp>
            <p:nvSpPr>
              <p:cNvPr id="288" name="Google Shape;288;p52"/>
              <p:cNvSpPr/>
              <p:nvPr/>
            </p:nvSpPr>
            <p:spPr>
              <a:xfrm>
                <a:off x="3264582" y="1870309"/>
                <a:ext cx="1774962" cy="1774962"/>
              </a:xfrm>
              <a:custGeom>
                <a:avLst/>
                <a:gdLst/>
                <a:ahLst/>
                <a:cxnLst/>
                <a:rect l="l" t="t" r="r" b="b"/>
                <a:pathLst>
                  <a:path w="1774962" h="1774962" extrusionOk="0">
                    <a:moveTo>
                      <a:pt x="894776" y="1775736"/>
                    </a:moveTo>
                    <a:cubicBezTo>
                      <a:pt x="880845" y="1775736"/>
                      <a:pt x="866397" y="1775736"/>
                      <a:pt x="852466" y="1775736"/>
                    </a:cubicBezTo>
                    <a:cubicBezTo>
                      <a:pt x="844726" y="1775736"/>
                      <a:pt x="840599" y="1772640"/>
                      <a:pt x="839567" y="1764901"/>
                    </a:cubicBezTo>
                    <a:cubicBezTo>
                      <a:pt x="833375" y="1731878"/>
                      <a:pt x="826151" y="1699371"/>
                      <a:pt x="819960" y="1666349"/>
                    </a:cubicBezTo>
                    <a:cubicBezTo>
                      <a:pt x="817896" y="1656545"/>
                      <a:pt x="820992" y="1646742"/>
                      <a:pt x="822024" y="1636938"/>
                    </a:cubicBezTo>
                    <a:cubicBezTo>
                      <a:pt x="823056" y="1628682"/>
                      <a:pt x="820992" y="1624555"/>
                      <a:pt x="811704" y="1623523"/>
                    </a:cubicBezTo>
                    <a:cubicBezTo>
                      <a:pt x="772490" y="1619395"/>
                      <a:pt x="733275" y="1612171"/>
                      <a:pt x="695093" y="1601852"/>
                    </a:cubicBezTo>
                    <a:cubicBezTo>
                      <a:pt x="686837" y="1599788"/>
                      <a:pt x="682194" y="1602368"/>
                      <a:pt x="680130" y="1610623"/>
                    </a:cubicBezTo>
                    <a:cubicBezTo>
                      <a:pt x="669294" y="1655513"/>
                      <a:pt x="636788" y="1688020"/>
                      <a:pt x="615116" y="1727234"/>
                    </a:cubicBezTo>
                    <a:cubicBezTo>
                      <a:pt x="612537" y="1731878"/>
                      <a:pt x="608409" y="1731878"/>
                      <a:pt x="603765" y="1730330"/>
                    </a:cubicBezTo>
                    <a:cubicBezTo>
                      <a:pt x="572807" y="1720011"/>
                      <a:pt x="542364" y="1707627"/>
                      <a:pt x="512953" y="1694212"/>
                    </a:cubicBezTo>
                    <a:cubicBezTo>
                      <a:pt x="506761" y="1691632"/>
                      <a:pt x="506245" y="1686988"/>
                      <a:pt x="507277" y="1681828"/>
                    </a:cubicBezTo>
                    <a:cubicBezTo>
                      <a:pt x="513985" y="1648806"/>
                      <a:pt x="519661" y="1615783"/>
                      <a:pt x="527400" y="1583277"/>
                    </a:cubicBezTo>
                    <a:cubicBezTo>
                      <a:pt x="529980" y="1572441"/>
                      <a:pt x="536172" y="1562637"/>
                      <a:pt x="541848" y="1552834"/>
                    </a:cubicBezTo>
                    <a:cubicBezTo>
                      <a:pt x="545460" y="1546642"/>
                      <a:pt x="544428" y="1543030"/>
                      <a:pt x="537720" y="1539418"/>
                    </a:cubicBezTo>
                    <a:cubicBezTo>
                      <a:pt x="501601" y="1520327"/>
                      <a:pt x="467547" y="1497624"/>
                      <a:pt x="435041" y="1472857"/>
                    </a:cubicBezTo>
                    <a:cubicBezTo>
                      <a:pt x="429365" y="1468214"/>
                      <a:pt x="425237" y="1468214"/>
                      <a:pt x="420593" y="1474921"/>
                    </a:cubicBezTo>
                    <a:cubicBezTo>
                      <a:pt x="393762" y="1512588"/>
                      <a:pt x="350936" y="1531163"/>
                      <a:pt x="315334" y="1559026"/>
                    </a:cubicBezTo>
                    <a:cubicBezTo>
                      <a:pt x="310690" y="1562637"/>
                      <a:pt x="307078" y="1561090"/>
                      <a:pt x="302950" y="1557478"/>
                    </a:cubicBezTo>
                    <a:cubicBezTo>
                      <a:pt x="278699" y="1536323"/>
                      <a:pt x="255996" y="1513104"/>
                      <a:pt x="233809" y="1490401"/>
                    </a:cubicBezTo>
                    <a:cubicBezTo>
                      <a:pt x="229682" y="1485757"/>
                      <a:pt x="229165" y="1482145"/>
                      <a:pt x="232777" y="1476985"/>
                    </a:cubicBezTo>
                    <a:cubicBezTo>
                      <a:pt x="251352" y="1449122"/>
                      <a:pt x="269928" y="1421260"/>
                      <a:pt x="289019" y="1393397"/>
                    </a:cubicBezTo>
                    <a:cubicBezTo>
                      <a:pt x="295210" y="1384625"/>
                      <a:pt x="304498" y="1378949"/>
                      <a:pt x="312754" y="1371726"/>
                    </a:cubicBezTo>
                    <a:cubicBezTo>
                      <a:pt x="318946" y="1366566"/>
                      <a:pt x="319978" y="1361922"/>
                      <a:pt x="314818" y="1355731"/>
                    </a:cubicBezTo>
                    <a:cubicBezTo>
                      <a:pt x="289535" y="1324256"/>
                      <a:pt x="266316" y="1291233"/>
                      <a:pt x="246193" y="1255631"/>
                    </a:cubicBezTo>
                    <a:cubicBezTo>
                      <a:pt x="241549" y="1247375"/>
                      <a:pt x="236905" y="1248923"/>
                      <a:pt x="230713" y="1253051"/>
                    </a:cubicBezTo>
                    <a:cubicBezTo>
                      <a:pt x="191499" y="1277302"/>
                      <a:pt x="145577" y="1277818"/>
                      <a:pt x="102751" y="1289685"/>
                    </a:cubicBezTo>
                    <a:cubicBezTo>
                      <a:pt x="97075" y="1291233"/>
                      <a:pt x="93979" y="1288137"/>
                      <a:pt x="91916" y="1282978"/>
                    </a:cubicBezTo>
                    <a:cubicBezTo>
                      <a:pt x="77984" y="1254083"/>
                      <a:pt x="65085" y="1224156"/>
                      <a:pt x="53733" y="1194230"/>
                    </a:cubicBezTo>
                    <a:cubicBezTo>
                      <a:pt x="51669" y="1188038"/>
                      <a:pt x="53217" y="1184426"/>
                      <a:pt x="58377" y="1181330"/>
                    </a:cubicBezTo>
                    <a:cubicBezTo>
                      <a:pt x="86240" y="1162755"/>
                      <a:pt x="113587" y="1143664"/>
                      <a:pt x="142481" y="1125605"/>
                    </a:cubicBezTo>
                    <a:cubicBezTo>
                      <a:pt x="151769" y="1119929"/>
                      <a:pt x="163120" y="1117349"/>
                      <a:pt x="173956" y="1114253"/>
                    </a:cubicBezTo>
                    <a:cubicBezTo>
                      <a:pt x="180664" y="1112189"/>
                      <a:pt x="182727" y="1109093"/>
                      <a:pt x="180664" y="1101870"/>
                    </a:cubicBezTo>
                    <a:cubicBezTo>
                      <a:pt x="168796" y="1062139"/>
                      <a:pt x="160541" y="1021893"/>
                      <a:pt x="154865" y="981131"/>
                    </a:cubicBezTo>
                    <a:cubicBezTo>
                      <a:pt x="153833" y="974423"/>
                      <a:pt x="150737" y="972359"/>
                      <a:pt x="144029" y="973391"/>
                    </a:cubicBezTo>
                    <a:cubicBezTo>
                      <a:pt x="98107" y="981131"/>
                      <a:pt x="54765" y="963588"/>
                      <a:pt x="10391" y="958428"/>
                    </a:cubicBezTo>
                    <a:cubicBezTo>
                      <a:pt x="4715" y="957912"/>
                      <a:pt x="2652" y="954300"/>
                      <a:pt x="2135" y="948624"/>
                    </a:cubicBezTo>
                    <a:cubicBezTo>
                      <a:pt x="-960" y="916118"/>
                      <a:pt x="72" y="883611"/>
                      <a:pt x="588" y="850589"/>
                    </a:cubicBezTo>
                    <a:cubicBezTo>
                      <a:pt x="588" y="844397"/>
                      <a:pt x="4715" y="841817"/>
                      <a:pt x="10391" y="840785"/>
                    </a:cubicBezTo>
                    <a:cubicBezTo>
                      <a:pt x="43930" y="834077"/>
                      <a:pt x="76952" y="827370"/>
                      <a:pt x="110491" y="820662"/>
                    </a:cubicBezTo>
                    <a:cubicBezTo>
                      <a:pt x="120294" y="818598"/>
                      <a:pt x="130098" y="821694"/>
                      <a:pt x="139901" y="822726"/>
                    </a:cubicBezTo>
                    <a:cubicBezTo>
                      <a:pt x="148157" y="823758"/>
                      <a:pt x="152285" y="820662"/>
                      <a:pt x="153317" y="811890"/>
                    </a:cubicBezTo>
                    <a:cubicBezTo>
                      <a:pt x="157445" y="773192"/>
                      <a:pt x="164668" y="734494"/>
                      <a:pt x="174472" y="696827"/>
                    </a:cubicBezTo>
                    <a:cubicBezTo>
                      <a:pt x="177052" y="687024"/>
                      <a:pt x="173440" y="682380"/>
                      <a:pt x="164152" y="680316"/>
                    </a:cubicBezTo>
                    <a:cubicBezTo>
                      <a:pt x="120294" y="668965"/>
                      <a:pt x="87272" y="636974"/>
                      <a:pt x="49090" y="615819"/>
                    </a:cubicBezTo>
                    <a:cubicBezTo>
                      <a:pt x="44961" y="613755"/>
                      <a:pt x="44961" y="610143"/>
                      <a:pt x="45993" y="606015"/>
                    </a:cubicBezTo>
                    <a:cubicBezTo>
                      <a:pt x="56313" y="574541"/>
                      <a:pt x="69212" y="544098"/>
                      <a:pt x="82628" y="513655"/>
                    </a:cubicBezTo>
                    <a:cubicBezTo>
                      <a:pt x="85208" y="507980"/>
                      <a:pt x="89336" y="506948"/>
                      <a:pt x="93979" y="508496"/>
                    </a:cubicBezTo>
                    <a:cubicBezTo>
                      <a:pt x="137322" y="519847"/>
                      <a:pt x="183760" y="518815"/>
                      <a:pt x="224006" y="543066"/>
                    </a:cubicBezTo>
                    <a:cubicBezTo>
                      <a:pt x="230713" y="547194"/>
                      <a:pt x="233809" y="544614"/>
                      <a:pt x="236905" y="538938"/>
                    </a:cubicBezTo>
                    <a:cubicBezTo>
                      <a:pt x="255996" y="503336"/>
                      <a:pt x="278183" y="469281"/>
                      <a:pt x="302434" y="437291"/>
                    </a:cubicBezTo>
                    <a:cubicBezTo>
                      <a:pt x="305530" y="433163"/>
                      <a:pt x="310690" y="428519"/>
                      <a:pt x="302950" y="423359"/>
                    </a:cubicBezTo>
                    <a:cubicBezTo>
                      <a:pt x="273540" y="404268"/>
                      <a:pt x="258576" y="373826"/>
                      <a:pt x="238453" y="346995"/>
                    </a:cubicBezTo>
                    <a:cubicBezTo>
                      <a:pt x="234841" y="342351"/>
                      <a:pt x="232262" y="337707"/>
                      <a:pt x="228650" y="333063"/>
                    </a:cubicBezTo>
                    <a:cubicBezTo>
                      <a:pt x="212654" y="310360"/>
                      <a:pt x="212138" y="309844"/>
                      <a:pt x="230713" y="290237"/>
                    </a:cubicBezTo>
                    <a:cubicBezTo>
                      <a:pt x="248257" y="271662"/>
                      <a:pt x="266316" y="254119"/>
                      <a:pt x="283859" y="236060"/>
                    </a:cubicBezTo>
                    <a:cubicBezTo>
                      <a:pt x="289535" y="230384"/>
                      <a:pt x="294179" y="229868"/>
                      <a:pt x="300370" y="234512"/>
                    </a:cubicBezTo>
                    <a:cubicBezTo>
                      <a:pt x="327201" y="252571"/>
                      <a:pt x="354032" y="270114"/>
                      <a:pt x="380863" y="288173"/>
                    </a:cubicBezTo>
                    <a:cubicBezTo>
                      <a:pt x="390150" y="294365"/>
                      <a:pt x="396342" y="303137"/>
                      <a:pt x="403050" y="311392"/>
                    </a:cubicBezTo>
                    <a:cubicBezTo>
                      <a:pt x="408726" y="319132"/>
                      <a:pt x="413885" y="320680"/>
                      <a:pt x="422141" y="313972"/>
                    </a:cubicBezTo>
                    <a:cubicBezTo>
                      <a:pt x="452584" y="288689"/>
                      <a:pt x="485606" y="266502"/>
                      <a:pt x="519661" y="246895"/>
                    </a:cubicBezTo>
                    <a:cubicBezTo>
                      <a:pt x="524820" y="243799"/>
                      <a:pt x="529464" y="240703"/>
                      <a:pt x="524820" y="233996"/>
                    </a:cubicBezTo>
                    <a:cubicBezTo>
                      <a:pt x="502633" y="202005"/>
                      <a:pt x="501086" y="163823"/>
                      <a:pt x="492314" y="127704"/>
                    </a:cubicBezTo>
                    <a:cubicBezTo>
                      <a:pt x="484574" y="96230"/>
                      <a:pt x="485606" y="96746"/>
                      <a:pt x="514501" y="82298"/>
                    </a:cubicBezTo>
                    <a:cubicBezTo>
                      <a:pt x="535140" y="71979"/>
                      <a:pt x="557327" y="64239"/>
                      <a:pt x="578482" y="55468"/>
                    </a:cubicBezTo>
                    <a:cubicBezTo>
                      <a:pt x="586222" y="52372"/>
                      <a:pt x="590866" y="52888"/>
                      <a:pt x="595509" y="60111"/>
                    </a:cubicBezTo>
                    <a:cubicBezTo>
                      <a:pt x="613053" y="86942"/>
                      <a:pt x="630596" y="113257"/>
                      <a:pt x="648655" y="139572"/>
                    </a:cubicBezTo>
                    <a:cubicBezTo>
                      <a:pt x="655363" y="149375"/>
                      <a:pt x="657427" y="160727"/>
                      <a:pt x="661039" y="172078"/>
                    </a:cubicBezTo>
                    <a:cubicBezTo>
                      <a:pt x="663618" y="180334"/>
                      <a:pt x="667230" y="182914"/>
                      <a:pt x="675486" y="180334"/>
                    </a:cubicBezTo>
                    <a:cubicBezTo>
                      <a:pt x="713668" y="168983"/>
                      <a:pt x="752882" y="160727"/>
                      <a:pt x="792613" y="155567"/>
                    </a:cubicBezTo>
                    <a:cubicBezTo>
                      <a:pt x="800352" y="154535"/>
                      <a:pt x="802932" y="151439"/>
                      <a:pt x="801900" y="143700"/>
                    </a:cubicBezTo>
                    <a:cubicBezTo>
                      <a:pt x="795193" y="98294"/>
                      <a:pt x="811704" y="55468"/>
                      <a:pt x="816864" y="11094"/>
                    </a:cubicBezTo>
                    <a:cubicBezTo>
                      <a:pt x="817380" y="5934"/>
                      <a:pt x="820476" y="2838"/>
                      <a:pt x="826151" y="2322"/>
                    </a:cubicBezTo>
                    <a:cubicBezTo>
                      <a:pt x="859174" y="-1290"/>
                      <a:pt x="892196" y="258"/>
                      <a:pt x="925219" y="774"/>
                    </a:cubicBezTo>
                    <a:cubicBezTo>
                      <a:pt x="930895" y="774"/>
                      <a:pt x="933475" y="4902"/>
                      <a:pt x="934507" y="10062"/>
                    </a:cubicBezTo>
                    <a:cubicBezTo>
                      <a:pt x="941214" y="43600"/>
                      <a:pt x="948438" y="77139"/>
                      <a:pt x="954114" y="111193"/>
                    </a:cubicBezTo>
                    <a:cubicBezTo>
                      <a:pt x="955662" y="120481"/>
                      <a:pt x="953082" y="130800"/>
                      <a:pt x="952050" y="140604"/>
                    </a:cubicBezTo>
                    <a:cubicBezTo>
                      <a:pt x="951018" y="148343"/>
                      <a:pt x="954114" y="151955"/>
                      <a:pt x="962369" y="152987"/>
                    </a:cubicBezTo>
                    <a:cubicBezTo>
                      <a:pt x="1001584" y="157115"/>
                      <a:pt x="1040798" y="164339"/>
                      <a:pt x="1078980" y="174658"/>
                    </a:cubicBezTo>
                    <a:cubicBezTo>
                      <a:pt x="1085172" y="176206"/>
                      <a:pt x="1091364" y="176722"/>
                      <a:pt x="1093428" y="168467"/>
                    </a:cubicBezTo>
                    <a:cubicBezTo>
                      <a:pt x="1101683" y="130284"/>
                      <a:pt x="1127482" y="101390"/>
                      <a:pt x="1147089" y="69399"/>
                    </a:cubicBezTo>
                    <a:cubicBezTo>
                      <a:pt x="1162569" y="43084"/>
                      <a:pt x="1163601" y="43600"/>
                      <a:pt x="1192495" y="54436"/>
                    </a:cubicBezTo>
                    <a:cubicBezTo>
                      <a:pt x="1214682" y="62691"/>
                      <a:pt x="1236353" y="71979"/>
                      <a:pt x="1258024" y="81266"/>
                    </a:cubicBezTo>
                    <a:cubicBezTo>
                      <a:pt x="1265764" y="84362"/>
                      <a:pt x="1268860" y="88490"/>
                      <a:pt x="1267312" y="96746"/>
                    </a:cubicBezTo>
                    <a:cubicBezTo>
                      <a:pt x="1260604" y="128736"/>
                      <a:pt x="1254928" y="160727"/>
                      <a:pt x="1247705" y="192718"/>
                    </a:cubicBezTo>
                    <a:cubicBezTo>
                      <a:pt x="1245125" y="203553"/>
                      <a:pt x="1238417" y="213873"/>
                      <a:pt x="1233258" y="224192"/>
                    </a:cubicBezTo>
                    <a:cubicBezTo>
                      <a:pt x="1229646" y="230384"/>
                      <a:pt x="1230678" y="233996"/>
                      <a:pt x="1237385" y="237608"/>
                    </a:cubicBezTo>
                    <a:cubicBezTo>
                      <a:pt x="1273504" y="256699"/>
                      <a:pt x="1307558" y="279402"/>
                      <a:pt x="1340065" y="304169"/>
                    </a:cubicBezTo>
                    <a:cubicBezTo>
                      <a:pt x="1345741" y="308812"/>
                      <a:pt x="1349868" y="309328"/>
                      <a:pt x="1354512" y="302621"/>
                    </a:cubicBezTo>
                    <a:cubicBezTo>
                      <a:pt x="1381343" y="264954"/>
                      <a:pt x="1424169" y="246379"/>
                      <a:pt x="1459771" y="218516"/>
                    </a:cubicBezTo>
                    <a:cubicBezTo>
                      <a:pt x="1464415" y="214905"/>
                      <a:pt x="1468027" y="216452"/>
                      <a:pt x="1472155" y="220064"/>
                    </a:cubicBezTo>
                    <a:cubicBezTo>
                      <a:pt x="1496406" y="241219"/>
                      <a:pt x="1519109" y="264438"/>
                      <a:pt x="1541296" y="287657"/>
                    </a:cubicBezTo>
                    <a:cubicBezTo>
                      <a:pt x="1545424" y="292301"/>
                      <a:pt x="1545940" y="296429"/>
                      <a:pt x="1542328" y="301073"/>
                    </a:cubicBezTo>
                    <a:cubicBezTo>
                      <a:pt x="1523237" y="329452"/>
                      <a:pt x="1505177" y="357830"/>
                      <a:pt x="1485570" y="385693"/>
                    </a:cubicBezTo>
                    <a:cubicBezTo>
                      <a:pt x="1479895" y="393949"/>
                      <a:pt x="1470607" y="400140"/>
                      <a:pt x="1462868" y="406332"/>
                    </a:cubicBezTo>
                    <a:cubicBezTo>
                      <a:pt x="1456676" y="411492"/>
                      <a:pt x="1455644" y="416136"/>
                      <a:pt x="1460803" y="422327"/>
                    </a:cubicBezTo>
                    <a:cubicBezTo>
                      <a:pt x="1486086" y="453802"/>
                      <a:pt x="1509305" y="487341"/>
                      <a:pt x="1529428" y="522427"/>
                    </a:cubicBezTo>
                    <a:cubicBezTo>
                      <a:pt x="1534072" y="530167"/>
                      <a:pt x="1538716" y="529135"/>
                      <a:pt x="1544908" y="525007"/>
                    </a:cubicBezTo>
                    <a:cubicBezTo>
                      <a:pt x="1584122" y="500756"/>
                      <a:pt x="1630044" y="500240"/>
                      <a:pt x="1672870" y="488373"/>
                    </a:cubicBezTo>
                    <a:cubicBezTo>
                      <a:pt x="1678546" y="486825"/>
                      <a:pt x="1681642" y="489921"/>
                      <a:pt x="1683706" y="495080"/>
                    </a:cubicBezTo>
                    <a:cubicBezTo>
                      <a:pt x="1697637" y="523975"/>
                      <a:pt x="1710537" y="553902"/>
                      <a:pt x="1721888" y="583828"/>
                    </a:cubicBezTo>
                    <a:cubicBezTo>
                      <a:pt x="1723952" y="590020"/>
                      <a:pt x="1722404" y="593632"/>
                      <a:pt x="1717244" y="596728"/>
                    </a:cubicBezTo>
                    <a:cubicBezTo>
                      <a:pt x="1689381" y="615303"/>
                      <a:pt x="1662035" y="634394"/>
                      <a:pt x="1633140" y="652453"/>
                    </a:cubicBezTo>
                    <a:cubicBezTo>
                      <a:pt x="1623852" y="658129"/>
                      <a:pt x="1612501" y="660709"/>
                      <a:pt x="1601665" y="663805"/>
                    </a:cubicBezTo>
                    <a:cubicBezTo>
                      <a:pt x="1594958" y="665869"/>
                      <a:pt x="1592894" y="668965"/>
                      <a:pt x="1594958" y="676188"/>
                    </a:cubicBezTo>
                    <a:cubicBezTo>
                      <a:pt x="1606309" y="715403"/>
                      <a:pt x="1615081" y="755133"/>
                      <a:pt x="1620241" y="795895"/>
                    </a:cubicBezTo>
                    <a:cubicBezTo>
                      <a:pt x="1621272" y="803119"/>
                      <a:pt x="1624368" y="805699"/>
                      <a:pt x="1631076" y="804667"/>
                    </a:cubicBezTo>
                    <a:cubicBezTo>
                      <a:pt x="1676482" y="797959"/>
                      <a:pt x="1719308" y="814470"/>
                      <a:pt x="1763682" y="819630"/>
                    </a:cubicBezTo>
                    <a:cubicBezTo>
                      <a:pt x="1769874" y="820146"/>
                      <a:pt x="1772454" y="823758"/>
                      <a:pt x="1773486" y="829950"/>
                    </a:cubicBezTo>
                    <a:cubicBezTo>
                      <a:pt x="1776582" y="862456"/>
                      <a:pt x="1775034" y="895479"/>
                      <a:pt x="1775034" y="927985"/>
                    </a:cubicBezTo>
                    <a:cubicBezTo>
                      <a:pt x="1775034" y="933661"/>
                      <a:pt x="1771422" y="936241"/>
                      <a:pt x="1766262" y="937273"/>
                    </a:cubicBezTo>
                    <a:cubicBezTo>
                      <a:pt x="1732207" y="943981"/>
                      <a:pt x="1698153" y="951204"/>
                      <a:pt x="1663583" y="957396"/>
                    </a:cubicBezTo>
                    <a:cubicBezTo>
                      <a:pt x="1654811" y="958944"/>
                      <a:pt x="1645523" y="956364"/>
                      <a:pt x="1636752" y="955332"/>
                    </a:cubicBezTo>
                    <a:cubicBezTo>
                      <a:pt x="1627980" y="954300"/>
                      <a:pt x="1623336" y="956364"/>
                      <a:pt x="1622304" y="966684"/>
                    </a:cubicBezTo>
                    <a:cubicBezTo>
                      <a:pt x="1618177" y="1005382"/>
                      <a:pt x="1610953" y="1044080"/>
                      <a:pt x="1601149" y="1081746"/>
                    </a:cubicBezTo>
                    <a:cubicBezTo>
                      <a:pt x="1598569" y="1091034"/>
                      <a:pt x="1601665" y="1095678"/>
                      <a:pt x="1610437" y="1097742"/>
                    </a:cubicBezTo>
                    <a:cubicBezTo>
                      <a:pt x="1654811" y="1108577"/>
                      <a:pt x="1687318" y="1140568"/>
                      <a:pt x="1726016" y="1161723"/>
                    </a:cubicBezTo>
                    <a:cubicBezTo>
                      <a:pt x="1731176" y="1164819"/>
                      <a:pt x="1731176" y="1168947"/>
                      <a:pt x="1729112" y="1174107"/>
                    </a:cubicBezTo>
                    <a:cubicBezTo>
                      <a:pt x="1718792" y="1204549"/>
                      <a:pt x="1706409" y="1234476"/>
                      <a:pt x="1693509" y="1263887"/>
                    </a:cubicBezTo>
                    <a:cubicBezTo>
                      <a:pt x="1690929" y="1269562"/>
                      <a:pt x="1687318" y="1271626"/>
                      <a:pt x="1681126" y="1270078"/>
                    </a:cubicBezTo>
                    <a:cubicBezTo>
                      <a:pt x="1648103" y="1263371"/>
                      <a:pt x="1614565" y="1257179"/>
                      <a:pt x="1581542" y="1249955"/>
                    </a:cubicBezTo>
                    <a:cubicBezTo>
                      <a:pt x="1571223" y="1247375"/>
                      <a:pt x="1561935" y="1241184"/>
                      <a:pt x="1552647" y="1236024"/>
                    </a:cubicBezTo>
                    <a:cubicBezTo>
                      <a:pt x="1545940" y="1232412"/>
                      <a:pt x="1542328" y="1232928"/>
                      <a:pt x="1538200" y="1240152"/>
                    </a:cubicBezTo>
                    <a:cubicBezTo>
                      <a:pt x="1519109" y="1275238"/>
                      <a:pt x="1497954" y="1309293"/>
                      <a:pt x="1473187" y="1340767"/>
                    </a:cubicBezTo>
                    <a:cubicBezTo>
                      <a:pt x="1467511" y="1347991"/>
                      <a:pt x="1466479" y="1352635"/>
                      <a:pt x="1475251" y="1358310"/>
                    </a:cubicBezTo>
                    <a:cubicBezTo>
                      <a:pt x="1502598" y="1375854"/>
                      <a:pt x="1516013" y="1405264"/>
                      <a:pt x="1535104" y="1430031"/>
                    </a:cubicBezTo>
                    <a:cubicBezTo>
                      <a:pt x="1538716" y="1434675"/>
                      <a:pt x="1541812" y="1439835"/>
                      <a:pt x="1545424" y="1444995"/>
                    </a:cubicBezTo>
                    <a:cubicBezTo>
                      <a:pt x="1566063" y="1474921"/>
                      <a:pt x="1565031" y="1464602"/>
                      <a:pt x="1542844" y="1489885"/>
                    </a:cubicBezTo>
                    <a:cubicBezTo>
                      <a:pt x="1526849" y="1508460"/>
                      <a:pt x="1508273" y="1524971"/>
                      <a:pt x="1491246" y="1542514"/>
                    </a:cubicBezTo>
                    <a:cubicBezTo>
                      <a:pt x="1485054" y="1549222"/>
                      <a:pt x="1479895" y="1549222"/>
                      <a:pt x="1472155" y="1544062"/>
                    </a:cubicBezTo>
                    <a:cubicBezTo>
                      <a:pt x="1446356" y="1526519"/>
                      <a:pt x="1420041" y="1508976"/>
                      <a:pt x="1393726" y="1491948"/>
                    </a:cubicBezTo>
                    <a:cubicBezTo>
                      <a:pt x="1383923" y="1485241"/>
                      <a:pt x="1377215" y="1475437"/>
                      <a:pt x="1369992" y="1466666"/>
                    </a:cubicBezTo>
                    <a:cubicBezTo>
                      <a:pt x="1364316" y="1459958"/>
                      <a:pt x="1359672" y="1458926"/>
                      <a:pt x="1352964" y="1464602"/>
                    </a:cubicBezTo>
                    <a:cubicBezTo>
                      <a:pt x="1322005" y="1489885"/>
                      <a:pt x="1288983" y="1512588"/>
                      <a:pt x="1254413" y="1532711"/>
                    </a:cubicBezTo>
                    <a:cubicBezTo>
                      <a:pt x="1249769" y="1535291"/>
                      <a:pt x="1244609" y="1537871"/>
                      <a:pt x="1248737" y="1544578"/>
                    </a:cubicBezTo>
                    <a:cubicBezTo>
                      <a:pt x="1272472" y="1580181"/>
                      <a:pt x="1274020" y="1622491"/>
                      <a:pt x="1284339" y="1662221"/>
                    </a:cubicBezTo>
                    <a:cubicBezTo>
                      <a:pt x="1290531" y="1685440"/>
                      <a:pt x="1292079" y="1682344"/>
                      <a:pt x="1268860" y="1693180"/>
                    </a:cubicBezTo>
                    <a:cubicBezTo>
                      <a:pt x="1244609" y="1704531"/>
                      <a:pt x="1219842" y="1714335"/>
                      <a:pt x="1195591" y="1724654"/>
                    </a:cubicBezTo>
                    <a:cubicBezTo>
                      <a:pt x="1187851" y="1727750"/>
                      <a:pt x="1183208" y="1726718"/>
                      <a:pt x="1178564" y="1719495"/>
                    </a:cubicBezTo>
                    <a:cubicBezTo>
                      <a:pt x="1161021" y="1692664"/>
                      <a:pt x="1142962" y="1666865"/>
                      <a:pt x="1125418" y="1640034"/>
                    </a:cubicBezTo>
                    <a:cubicBezTo>
                      <a:pt x="1118711" y="1629715"/>
                      <a:pt x="1116131" y="1617847"/>
                      <a:pt x="1113035" y="1606496"/>
                    </a:cubicBezTo>
                    <a:cubicBezTo>
                      <a:pt x="1110971" y="1599272"/>
                      <a:pt x="1107359" y="1597208"/>
                      <a:pt x="1099619" y="1599272"/>
                    </a:cubicBezTo>
                    <a:cubicBezTo>
                      <a:pt x="1060405" y="1611139"/>
                      <a:pt x="1020675" y="1619395"/>
                      <a:pt x="979913" y="1624555"/>
                    </a:cubicBezTo>
                    <a:cubicBezTo>
                      <a:pt x="973205" y="1625587"/>
                      <a:pt x="971141" y="1628682"/>
                      <a:pt x="972173" y="1634874"/>
                    </a:cubicBezTo>
                    <a:cubicBezTo>
                      <a:pt x="979397" y="1680280"/>
                      <a:pt x="962885" y="1723106"/>
                      <a:pt x="957726" y="1767481"/>
                    </a:cubicBezTo>
                    <a:cubicBezTo>
                      <a:pt x="956694" y="1775220"/>
                      <a:pt x="952566" y="1777800"/>
                      <a:pt x="945858" y="1777800"/>
                    </a:cubicBezTo>
                    <a:cubicBezTo>
                      <a:pt x="929347" y="1778316"/>
                      <a:pt x="912320" y="1779348"/>
                      <a:pt x="895808" y="1779864"/>
                    </a:cubicBezTo>
                    <a:cubicBezTo>
                      <a:pt x="894776" y="1776252"/>
                      <a:pt x="894776" y="1776252"/>
                      <a:pt x="894776" y="1775736"/>
                    </a:cubicBezTo>
                    <a:close/>
                    <a:moveTo>
                      <a:pt x="890648" y="1454798"/>
                    </a:moveTo>
                    <a:cubicBezTo>
                      <a:pt x="1199203" y="1449638"/>
                      <a:pt x="1454096" y="1207645"/>
                      <a:pt x="1452548" y="884127"/>
                    </a:cubicBezTo>
                    <a:cubicBezTo>
                      <a:pt x="1451516" y="575057"/>
                      <a:pt x="1205395" y="320164"/>
                      <a:pt x="881361" y="322228"/>
                    </a:cubicBezTo>
                    <a:cubicBezTo>
                      <a:pt x="571775" y="324292"/>
                      <a:pt x="318429" y="570929"/>
                      <a:pt x="320494" y="893415"/>
                    </a:cubicBezTo>
                    <a:cubicBezTo>
                      <a:pt x="323073" y="1202485"/>
                      <a:pt x="569195" y="1452218"/>
                      <a:pt x="890648" y="1454798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289;p52"/>
              <p:cNvSpPr/>
              <p:nvPr/>
            </p:nvSpPr>
            <p:spPr>
              <a:xfrm>
                <a:off x="3733675" y="2339591"/>
                <a:ext cx="835883" cy="835883"/>
              </a:xfrm>
              <a:custGeom>
                <a:avLst/>
                <a:gdLst/>
                <a:ahLst/>
                <a:cxnLst/>
                <a:rect l="l" t="t" r="r" b="b"/>
                <a:pathLst>
                  <a:path w="835883" h="835883" extrusionOk="0">
                    <a:moveTo>
                      <a:pt x="836916" y="418458"/>
                    </a:moveTo>
                    <a:cubicBezTo>
                      <a:pt x="833821" y="651679"/>
                      <a:pt x="651165" y="836915"/>
                      <a:pt x="418459" y="836399"/>
                    </a:cubicBezTo>
                    <a:cubicBezTo>
                      <a:pt x="182657" y="836399"/>
                      <a:pt x="-515" y="649615"/>
                      <a:pt x="1" y="417426"/>
                    </a:cubicBezTo>
                    <a:cubicBezTo>
                      <a:pt x="517" y="181624"/>
                      <a:pt x="187301" y="0"/>
                      <a:pt x="418975" y="0"/>
                    </a:cubicBezTo>
                    <a:cubicBezTo>
                      <a:pt x="651680" y="516"/>
                      <a:pt x="833821" y="186268"/>
                      <a:pt x="836916" y="418458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90" name="Google Shape;290;p52"/>
            <p:cNvSpPr/>
            <p:nvPr/>
          </p:nvSpPr>
          <p:spPr>
            <a:xfrm>
              <a:off x="1727363" y="4086481"/>
              <a:ext cx="683882" cy="686216"/>
            </a:xfrm>
            <a:custGeom>
              <a:avLst/>
              <a:gdLst/>
              <a:ahLst/>
              <a:cxnLst/>
              <a:rect l="l" t="t" r="r" b="b"/>
              <a:pathLst>
                <a:path w="1511813" h="1516973" extrusionOk="0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solidFill>
              <a:schemeClr val="lt1">
                <a:alpha val="470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1" name="Google Shape;291;p52"/>
          <p:cNvGrpSpPr/>
          <p:nvPr/>
        </p:nvGrpSpPr>
        <p:grpSpPr>
          <a:xfrm rot="-8492203">
            <a:off x="6810793" y="5777610"/>
            <a:ext cx="1277753" cy="767764"/>
            <a:chOff x="2753518" y="3556278"/>
            <a:chExt cx="2028524" cy="1218879"/>
          </a:xfrm>
        </p:grpSpPr>
        <p:sp>
          <p:nvSpPr>
            <p:cNvPr id="292" name="Google Shape;292;p52"/>
            <p:cNvSpPr/>
            <p:nvPr/>
          </p:nvSpPr>
          <p:spPr>
            <a:xfrm>
              <a:off x="2753518" y="3683131"/>
              <a:ext cx="796648" cy="799367"/>
            </a:xfrm>
            <a:custGeom>
              <a:avLst/>
              <a:gdLst/>
              <a:ahLst/>
              <a:cxnLst/>
              <a:rect l="l" t="t" r="r" b="b"/>
              <a:pathLst>
                <a:path w="1511813" h="1516973" extrusionOk="0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solidFill>
              <a:schemeClr val="lt1">
                <a:alpha val="470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3" name="Google Shape;293;p52"/>
            <p:cNvGrpSpPr/>
            <p:nvPr/>
          </p:nvGrpSpPr>
          <p:grpSpPr>
            <a:xfrm>
              <a:off x="3563163" y="3556278"/>
              <a:ext cx="1218879" cy="1218879"/>
              <a:chOff x="3264582" y="1870309"/>
              <a:chExt cx="1774962" cy="1774962"/>
            </a:xfrm>
          </p:grpSpPr>
          <p:sp>
            <p:nvSpPr>
              <p:cNvPr id="294" name="Google Shape;294;p52"/>
              <p:cNvSpPr/>
              <p:nvPr/>
            </p:nvSpPr>
            <p:spPr>
              <a:xfrm>
                <a:off x="3264582" y="1870309"/>
                <a:ext cx="1774962" cy="1774962"/>
              </a:xfrm>
              <a:custGeom>
                <a:avLst/>
                <a:gdLst/>
                <a:ahLst/>
                <a:cxnLst/>
                <a:rect l="l" t="t" r="r" b="b"/>
                <a:pathLst>
                  <a:path w="1774962" h="1774962" extrusionOk="0">
                    <a:moveTo>
                      <a:pt x="894776" y="1775736"/>
                    </a:moveTo>
                    <a:cubicBezTo>
                      <a:pt x="880845" y="1775736"/>
                      <a:pt x="866397" y="1775736"/>
                      <a:pt x="852466" y="1775736"/>
                    </a:cubicBezTo>
                    <a:cubicBezTo>
                      <a:pt x="844726" y="1775736"/>
                      <a:pt x="840599" y="1772640"/>
                      <a:pt x="839567" y="1764901"/>
                    </a:cubicBezTo>
                    <a:cubicBezTo>
                      <a:pt x="833375" y="1731878"/>
                      <a:pt x="826151" y="1699371"/>
                      <a:pt x="819960" y="1666349"/>
                    </a:cubicBezTo>
                    <a:cubicBezTo>
                      <a:pt x="817896" y="1656545"/>
                      <a:pt x="820992" y="1646742"/>
                      <a:pt x="822024" y="1636938"/>
                    </a:cubicBezTo>
                    <a:cubicBezTo>
                      <a:pt x="823056" y="1628682"/>
                      <a:pt x="820992" y="1624555"/>
                      <a:pt x="811704" y="1623523"/>
                    </a:cubicBezTo>
                    <a:cubicBezTo>
                      <a:pt x="772490" y="1619395"/>
                      <a:pt x="733275" y="1612171"/>
                      <a:pt x="695093" y="1601852"/>
                    </a:cubicBezTo>
                    <a:cubicBezTo>
                      <a:pt x="686837" y="1599788"/>
                      <a:pt x="682194" y="1602368"/>
                      <a:pt x="680130" y="1610623"/>
                    </a:cubicBezTo>
                    <a:cubicBezTo>
                      <a:pt x="669294" y="1655513"/>
                      <a:pt x="636788" y="1688020"/>
                      <a:pt x="615116" y="1727234"/>
                    </a:cubicBezTo>
                    <a:cubicBezTo>
                      <a:pt x="612537" y="1731878"/>
                      <a:pt x="608409" y="1731878"/>
                      <a:pt x="603765" y="1730330"/>
                    </a:cubicBezTo>
                    <a:cubicBezTo>
                      <a:pt x="572807" y="1720011"/>
                      <a:pt x="542364" y="1707627"/>
                      <a:pt x="512953" y="1694212"/>
                    </a:cubicBezTo>
                    <a:cubicBezTo>
                      <a:pt x="506761" y="1691632"/>
                      <a:pt x="506245" y="1686988"/>
                      <a:pt x="507277" y="1681828"/>
                    </a:cubicBezTo>
                    <a:cubicBezTo>
                      <a:pt x="513985" y="1648806"/>
                      <a:pt x="519661" y="1615783"/>
                      <a:pt x="527400" y="1583277"/>
                    </a:cubicBezTo>
                    <a:cubicBezTo>
                      <a:pt x="529980" y="1572441"/>
                      <a:pt x="536172" y="1562637"/>
                      <a:pt x="541848" y="1552834"/>
                    </a:cubicBezTo>
                    <a:cubicBezTo>
                      <a:pt x="545460" y="1546642"/>
                      <a:pt x="544428" y="1543030"/>
                      <a:pt x="537720" y="1539418"/>
                    </a:cubicBezTo>
                    <a:cubicBezTo>
                      <a:pt x="501601" y="1520327"/>
                      <a:pt x="467547" y="1497624"/>
                      <a:pt x="435041" y="1472857"/>
                    </a:cubicBezTo>
                    <a:cubicBezTo>
                      <a:pt x="429365" y="1468214"/>
                      <a:pt x="425237" y="1468214"/>
                      <a:pt x="420593" y="1474921"/>
                    </a:cubicBezTo>
                    <a:cubicBezTo>
                      <a:pt x="393762" y="1512588"/>
                      <a:pt x="350936" y="1531163"/>
                      <a:pt x="315334" y="1559026"/>
                    </a:cubicBezTo>
                    <a:cubicBezTo>
                      <a:pt x="310690" y="1562637"/>
                      <a:pt x="307078" y="1561090"/>
                      <a:pt x="302950" y="1557478"/>
                    </a:cubicBezTo>
                    <a:cubicBezTo>
                      <a:pt x="278699" y="1536323"/>
                      <a:pt x="255996" y="1513104"/>
                      <a:pt x="233809" y="1490401"/>
                    </a:cubicBezTo>
                    <a:cubicBezTo>
                      <a:pt x="229682" y="1485757"/>
                      <a:pt x="229165" y="1482145"/>
                      <a:pt x="232777" y="1476985"/>
                    </a:cubicBezTo>
                    <a:cubicBezTo>
                      <a:pt x="251352" y="1449122"/>
                      <a:pt x="269928" y="1421260"/>
                      <a:pt x="289019" y="1393397"/>
                    </a:cubicBezTo>
                    <a:cubicBezTo>
                      <a:pt x="295210" y="1384625"/>
                      <a:pt x="304498" y="1378949"/>
                      <a:pt x="312754" y="1371726"/>
                    </a:cubicBezTo>
                    <a:cubicBezTo>
                      <a:pt x="318946" y="1366566"/>
                      <a:pt x="319978" y="1361922"/>
                      <a:pt x="314818" y="1355731"/>
                    </a:cubicBezTo>
                    <a:cubicBezTo>
                      <a:pt x="289535" y="1324256"/>
                      <a:pt x="266316" y="1291233"/>
                      <a:pt x="246193" y="1255631"/>
                    </a:cubicBezTo>
                    <a:cubicBezTo>
                      <a:pt x="241549" y="1247375"/>
                      <a:pt x="236905" y="1248923"/>
                      <a:pt x="230713" y="1253051"/>
                    </a:cubicBezTo>
                    <a:cubicBezTo>
                      <a:pt x="191499" y="1277302"/>
                      <a:pt x="145577" y="1277818"/>
                      <a:pt x="102751" y="1289685"/>
                    </a:cubicBezTo>
                    <a:cubicBezTo>
                      <a:pt x="97075" y="1291233"/>
                      <a:pt x="93979" y="1288137"/>
                      <a:pt x="91916" y="1282978"/>
                    </a:cubicBezTo>
                    <a:cubicBezTo>
                      <a:pt x="77984" y="1254083"/>
                      <a:pt x="65085" y="1224156"/>
                      <a:pt x="53733" y="1194230"/>
                    </a:cubicBezTo>
                    <a:cubicBezTo>
                      <a:pt x="51669" y="1188038"/>
                      <a:pt x="53217" y="1184426"/>
                      <a:pt x="58377" y="1181330"/>
                    </a:cubicBezTo>
                    <a:cubicBezTo>
                      <a:pt x="86240" y="1162755"/>
                      <a:pt x="113587" y="1143664"/>
                      <a:pt x="142481" y="1125605"/>
                    </a:cubicBezTo>
                    <a:cubicBezTo>
                      <a:pt x="151769" y="1119929"/>
                      <a:pt x="163120" y="1117349"/>
                      <a:pt x="173956" y="1114253"/>
                    </a:cubicBezTo>
                    <a:cubicBezTo>
                      <a:pt x="180664" y="1112189"/>
                      <a:pt x="182727" y="1109093"/>
                      <a:pt x="180664" y="1101870"/>
                    </a:cubicBezTo>
                    <a:cubicBezTo>
                      <a:pt x="168796" y="1062139"/>
                      <a:pt x="160541" y="1021893"/>
                      <a:pt x="154865" y="981131"/>
                    </a:cubicBezTo>
                    <a:cubicBezTo>
                      <a:pt x="153833" y="974423"/>
                      <a:pt x="150737" y="972359"/>
                      <a:pt x="144029" y="973391"/>
                    </a:cubicBezTo>
                    <a:cubicBezTo>
                      <a:pt x="98107" y="981131"/>
                      <a:pt x="54765" y="963588"/>
                      <a:pt x="10391" y="958428"/>
                    </a:cubicBezTo>
                    <a:cubicBezTo>
                      <a:pt x="4715" y="957912"/>
                      <a:pt x="2652" y="954300"/>
                      <a:pt x="2135" y="948624"/>
                    </a:cubicBezTo>
                    <a:cubicBezTo>
                      <a:pt x="-960" y="916118"/>
                      <a:pt x="72" y="883611"/>
                      <a:pt x="588" y="850589"/>
                    </a:cubicBezTo>
                    <a:cubicBezTo>
                      <a:pt x="588" y="844397"/>
                      <a:pt x="4715" y="841817"/>
                      <a:pt x="10391" y="840785"/>
                    </a:cubicBezTo>
                    <a:cubicBezTo>
                      <a:pt x="43930" y="834077"/>
                      <a:pt x="76952" y="827370"/>
                      <a:pt x="110491" y="820662"/>
                    </a:cubicBezTo>
                    <a:cubicBezTo>
                      <a:pt x="120294" y="818598"/>
                      <a:pt x="130098" y="821694"/>
                      <a:pt x="139901" y="822726"/>
                    </a:cubicBezTo>
                    <a:cubicBezTo>
                      <a:pt x="148157" y="823758"/>
                      <a:pt x="152285" y="820662"/>
                      <a:pt x="153317" y="811890"/>
                    </a:cubicBezTo>
                    <a:cubicBezTo>
                      <a:pt x="157445" y="773192"/>
                      <a:pt x="164668" y="734494"/>
                      <a:pt x="174472" y="696827"/>
                    </a:cubicBezTo>
                    <a:cubicBezTo>
                      <a:pt x="177052" y="687024"/>
                      <a:pt x="173440" y="682380"/>
                      <a:pt x="164152" y="680316"/>
                    </a:cubicBezTo>
                    <a:cubicBezTo>
                      <a:pt x="120294" y="668965"/>
                      <a:pt x="87272" y="636974"/>
                      <a:pt x="49090" y="615819"/>
                    </a:cubicBezTo>
                    <a:cubicBezTo>
                      <a:pt x="44961" y="613755"/>
                      <a:pt x="44961" y="610143"/>
                      <a:pt x="45993" y="606015"/>
                    </a:cubicBezTo>
                    <a:cubicBezTo>
                      <a:pt x="56313" y="574541"/>
                      <a:pt x="69212" y="544098"/>
                      <a:pt x="82628" y="513655"/>
                    </a:cubicBezTo>
                    <a:cubicBezTo>
                      <a:pt x="85208" y="507980"/>
                      <a:pt x="89336" y="506948"/>
                      <a:pt x="93979" y="508496"/>
                    </a:cubicBezTo>
                    <a:cubicBezTo>
                      <a:pt x="137322" y="519847"/>
                      <a:pt x="183760" y="518815"/>
                      <a:pt x="224006" y="543066"/>
                    </a:cubicBezTo>
                    <a:cubicBezTo>
                      <a:pt x="230713" y="547194"/>
                      <a:pt x="233809" y="544614"/>
                      <a:pt x="236905" y="538938"/>
                    </a:cubicBezTo>
                    <a:cubicBezTo>
                      <a:pt x="255996" y="503336"/>
                      <a:pt x="278183" y="469281"/>
                      <a:pt x="302434" y="437291"/>
                    </a:cubicBezTo>
                    <a:cubicBezTo>
                      <a:pt x="305530" y="433163"/>
                      <a:pt x="310690" y="428519"/>
                      <a:pt x="302950" y="423359"/>
                    </a:cubicBezTo>
                    <a:cubicBezTo>
                      <a:pt x="273540" y="404268"/>
                      <a:pt x="258576" y="373826"/>
                      <a:pt x="238453" y="346995"/>
                    </a:cubicBezTo>
                    <a:cubicBezTo>
                      <a:pt x="234841" y="342351"/>
                      <a:pt x="232262" y="337707"/>
                      <a:pt x="228650" y="333063"/>
                    </a:cubicBezTo>
                    <a:cubicBezTo>
                      <a:pt x="212654" y="310360"/>
                      <a:pt x="212138" y="309844"/>
                      <a:pt x="230713" y="290237"/>
                    </a:cubicBezTo>
                    <a:cubicBezTo>
                      <a:pt x="248257" y="271662"/>
                      <a:pt x="266316" y="254119"/>
                      <a:pt x="283859" y="236060"/>
                    </a:cubicBezTo>
                    <a:cubicBezTo>
                      <a:pt x="289535" y="230384"/>
                      <a:pt x="294179" y="229868"/>
                      <a:pt x="300370" y="234512"/>
                    </a:cubicBezTo>
                    <a:cubicBezTo>
                      <a:pt x="327201" y="252571"/>
                      <a:pt x="354032" y="270114"/>
                      <a:pt x="380863" y="288173"/>
                    </a:cubicBezTo>
                    <a:cubicBezTo>
                      <a:pt x="390150" y="294365"/>
                      <a:pt x="396342" y="303137"/>
                      <a:pt x="403050" y="311392"/>
                    </a:cubicBezTo>
                    <a:cubicBezTo>
                      <a:pt x="408726" y="319132"/>
                      <a:pt x="413885" y="320680"/>
                      <a:pt x="422141" y="313972"/>
                    </a:cubicBezTo>
                    <a:cubicBezTo>
                      <a:pt x="452584" y="288689"/>
                      <a:pt x="485606" y="266502"/>
                      <a:pt x="519661" y="246895"/>
                    </a:cubicBezTo>
                    <a:cubicBezTo>
                      <a:pt x="524820" y="243799"/>
                      <a:pt x="529464" y="240703"/>
                      <a:pt x="524820" y="233996"/>
                    </a:cubicBezTo>
                    <a:cubicBezTo>
                      <a:pt x="502633" y="202005"/>
                      <a:pt x="501086" y="163823"/>
                      <a:pt x="492314" y="127704"/>
                    </a:cubicBezTo>
                    <a:cubicBezTo>
                      <a:pt x="484574" y="96230"/>
                      <a:pt x="485606" y="96746"/>
                      <a:pt x="514501" y="82298"/>
                    </a:cubicBezTo>
                    <a:cubicBezTo>
                      <a:pt x="535140" y="71979"/>
                      <a:pt x="557327" y="64239"/>
                      <a:pt x="578482" y="55468"/>
                    </a:cubicBezTo>
                    <a:cubicBezTo>
                      <a:pt x="586222" y="52372"/>
                      <a:pt x="590866" y="52888"/>
                      <a:pt x="595509" y="60111"/>
                    </a:cubicBezTo>
                    <a:cubicBezTo>
                      <a:pt x="613053" y="86942"/>
                      <a:pt x="630596" y="113257"/>
                      <a:pt x="648655" y="139572"/>
                    </a:cubicBezTo>
                    <a:cubicBezTo>
                      <a:pt x="655363" y="149375"/>
                      <a:pt x="657427" y="160727"/>
                      <a:pt x="661039" y="172078"/>
                    </a:cubicBezTo>
                    <a:cubicBezTo>
                      <a:pt x="663618" y="180334"/>
                      <a:pt x="667230" y="182914"/>
                      <a:pt x="675486" y="180334"/>
                    </a:cubicBezTo>
                    <a:cubicBezTo>
                      <a:pt x="713668" y="168983"/>
                      <a:pt x="752882" y="160727"/>
                      <a:pt x="792613" y="155567"/>
                    </a:cubicBezTo>
                    <a:cubicBezTo>
                      <a:pt x="800352" y="154535"/>
                      <a:pt x="802932" y="151439"/>
                      <a:pt x="801900" y="143700"/>
                    </a:cubicBezTo>
                    <a:cubicBezTo>
                      <a:pt x="795193" y="98294"/>
                      <a:pt x="811704" y="55468"/>
                      <a:pt x="816864" y="11094"/>
                    </a:cubicBezTo>
                    <a:cubicBezTo>
                      <a:pt x="817380" y="5934"/>
                      <a:pt x="820476" y="2838"/>
                      <a:pt x="826151" y="2322"/>
                    </a:cubicBezTo>
                    <a:cubicBezTo>
                      <a:pt x="859174" y="-1290"/>
                      <a:pt x="892196" y="258"/>
                      <a:pt x="925219" y="774"/>
                    </a:cubicBezTo>
                    <a:cubicBezTo>
                      <a:pt x="930895" y="774"/>
                      <a:pt x="933475" y="4902"/>
                      <a:pt x="934507" y="10062"/>
                    </a:cubicBezTo>
                    <a:cubicBezTo>
                      <a:pt x="941214" y="43600"/>
                      <a:pt x="948438" y="77139"/>
                      <a:pt x="954114" y="111193"/>
                    </a:cubicBezTo>
                    <a:cubicBezTo>
                      <a:pt x="955662" y="120481"/>
                      <a:pt x="953082" y="130800"/>
                      <a:pt x="952050" y="140604"/>
                    </a:cubicBezTo>
                    <a:cubicBezTo>
                      <a:pt x="951018" y="148343"/>
                      <a:pt x="954114" y="151955"/>
                      <a:pt x="962369" y="152987"/>
                    </a:cubicBezTo>
                    <a:cubicBezTo>
                      <a:pt x="1001584" y="157115"/>
                      <a:pt x="1040798" y="164339"/>
                      <a:pt x="1078980" y="174658"/>
                    </a:cubicBezTo>
                    <a:cubicBezTo>
                      <a:pt x="1085172" y="176206"/>
                      <a:pt x="1091364" y="176722"/>
                      <a:pt x="1093428" y="168467"/>
                    </a:cubicBezTo>
                    <a:cubicBezTo>
                      <a:pt x="1101683" y="130284"/>
                      <a:pt x="1127482" y="101390"/>
                      <a:pt x="1147089" y="69399"/>
                    </a:cubicBezTo>
                    <a:cubicBezTo>
                      <a:pt x="1162569" y="43084"/>
                      <a:pt x="1163601" y="43600"/>
                      <a:pt x="1192495" y="54436"/>
                    </a:cubicBezTo>
                    <a:cubicBezTo>
                      <a:pt x="1214682" y="62691"/>
                      <a:pt x="1236353" y="71979"/>
                      <a:pt x="1258024" y="81266"/>
                    </a:cubicBezTo>
                    <a:cubicBezTo>
                      <a:pt x="1265764" y="84362"/>
                      <a:pt x="1268860" y="88490"/>
                      <a:pt x="1267312" y="96746"/>
                    </a:cubicBezTo>
                    <a:cubicBezTo>
                      <a:pt x="1260604" y="128736"/>
                      <a:pt x="1254928" y="160727"/>
                      <a:pt x="1247705" y="192718"/>
                    </a:cubicBezTo>
                    <a:cubicBezTo>
                      <a:pt x="1245125" y="203553"/>
                      <a:pt x="1238417" y="213873"/>
                      <a:pt x="1233258" y="224192"/>
                    </a:cubicBezTo>
                    <a:cubicBezTo>
                      <a:pt x="1229646" y="230384"/>
                      <a:pt x="1230678" y="233996"/>
                      <a:pt x="1237385" y="237608"/>
                    </a:cubicBezTo>
                    <a:cubicBezTo>
                      <a:pt x="1273504" y="256699"/>
                      <a:pt x="1307558" y="279402"/>
                      <a:pt x="1340065" y="304169"/>
                    </a:cubicBezTo>
                    <a:cubicBezTo>
                      <a:pt x="1345741" y="308812"/>
                      <a:pt x="1349868" y="309328"/>
                      <a:pt x="1354512" y="302621"/>
                    </a:cubicBezTo>
                    <a:cubicBezTo>
                      <a:pt x="1381343" y="264954"/>
                      <a:pt x="1424169" y="246379"/>
                      <a:pt x="1459771" y="218516"/>
                    </a:cubicBezTo>
                    <a:cubicBezTo>
                      <a:pt x="1464415" y="214905"/>
                      <a:pt x="1468027" y="216452"/>
                      <a:pt x="1472155" y="220064"/>
                    </a:cubicBezTo>
                    <a:cubicBezTo>
                      <a:pt x="1496406" y="241219"/>
                      <a:pt x="1519109" y="264438"/>
                      <a:pt x="1541296" y="287657"/>
                    </a:cubicBezTo>
                    <a:cubicBezTo>
                      <a:pt x="1545424" y="292301"/>
                      <a:pt x="1545940" y="296429"/>
                      <a:pt x="1542328" y="301073"/>
                    </a:cubicBezTo>
                    <a:cubicBezTo>
                      <a:pt x="1523237" y="329452"/>
                      <a:pt x="1505177" y="357830"/>
                      <a:pt x="1485570" y="385693"/>
                    </a:cubicBezTo>
                    <a:cubicBezTo>
                      <a:pt x="1479895" y="393949"/>
                      <a:pt x="1470607" y="400140"/>
                      <a:pt x="1462868" y="406332"/>
                    </a:cubicBezTo>
                    <a:cubicBezTo>
                      <a:pt x="1456676" y="411492"/>
                      <a:pt x="1455644" y="416136"/>
                      <a:pt x="1460803" y="422327"/>
                    </a:cubicBezTo>
                    <a:cubicBezTo>
                      <a:pt x="1486086" y="453802"/>
                      <a:pt x="1509305" y="487341"/>
                      <a:pt x="1529428" y="522427"/>
                    </a:cubicBezTo>
                    <a:cubicBezTo>
                      <a:pt x="1534072" y="530167"/>
                      <a:pt x="1538716" y="529135"/>
                      <a:pt x="1544908" y="525007"/>
                    </a:cubicBezTo>
                    <a:cubicBezTo>
                      <a:pt x="1584122" y="500756"/>
                      <a:pt x="1630044" y="500240"/>
                      <a:pt x="1672870" y="488373"/>
                    </a:cubicBezTo>
                    <a:cubicBezTo>
                      <a:pt x="1678546" y="486825"/>
                      <a:pt x="1681642" y="489921"/>
                      <a:pt x="1683706" y="495080"/>
                    </a:cubicBezTo>
                    <a:cubicBezTo>
                      <a:pt x="1697637" y="523975"/>
                      <a:pt x="1710537" y="553902"/>
                      <a:pt x="1721888" y="583828"/>
                    </a:cubicBezTo>
                    <a:cubicBezTo>
                      <a:pt x="1723952" y="590020"/>
                      <a:pt x="1722404" y="593632"/>
                      <a:pt x="1717244" y="596728"/>
                    </a:cubicBezTo>
                    <a:cubicBezTo>
                      <a:pt x="1689381" y="615303"/>
                      <a:pt x="1662035" y="634394"/>
                      <a:pt x="1633140" y="652453"/>
                    </a:cubicBezTo>
                    <a:cubicBezTo>
                      <a:pt x="1623852" y="658129"/>
                      <a:pt x="1612501" y="660709"/>
                      <a:pt x="1601665" y="663805"/>
                    </a:cubicBezTo>
                    <a:cubicBezTo>
                      <a:pt x="1594958" y="665869"/>
                      <a:pt x="1592894" y="668965"/>
                      <a:pt x="1594958" y="676188"/>
                    </a:cubicBezTo>
                    <a:cubicBezTo>
                      <a:pt x="1606309" y="715403"/>
                      <a:pt x="1615081" y="755133"/>
                      <a:pt x="1620241" y="795895"/>
                    </a:cubicBezTo>
                    <a:cubicBezTo>
                      <a:pt x="1621272" y="803119"/>
                      <a:pt x="1624368" y="805699"/>
                      <a:pt x="1631076" y="804667"/>
                    </a:cubicBezTo>
                    <a:cubicBezTo>
                      <a:pt x="1676482" y="797959"/>
                      <a:pt x="1719308" y="814470"/>
                      <a:pt x="1763682" y="819630"/>
                    </a:cubicBezTo>
                    <a:cubicBezTo>
                      <a:pt x="1769874" y="820146"/>
                      <a:pt x="1772454" y="823758"/>
                      <a:pt x="1773486" y="829950"/>
                    </a:cubicBezTo>
                    <a:cubicBezTo>
                      <a:pt x="1776582" y="862456"/>
                      <a:pt x="1775034" y="895479"/>
                      <a:pt x="1775034" y="927985"/>
                    </a:cubicBezTo>
                    <a:cubicBezTo>
                      <a:pt x="1775034" y="933661"/>
                      <a:pt x="1771422" y="936241"/>
                      <a:pt x="1766262" y="937273"/>
                    </a:cubicBezTo>
                    <a:cubicBezTo>
                      <a:pt x="1732207" y="943981"/>
                      <a:pt x="1698153" y="951204"/>
                      <a:pt x="1663583" y="957396"/>
                    </a:cubicBezTo>
                    <a:cubicBezTo>
                      <a:pt x="1654811" y="958944"/>
                      <a:pt x="1645523" y="956364"/>
                      <a:pt x="1636752" y="955332"/>
                    </a:cubicBezTo>
                    <a:cubicBezTo>
                      <a:pt x="1627980" y="954300"/>
                      <a:pt x="1623336" y="956364"/>
                      <a:pt x="1622304" y="966684"/>
                    </a:cubicBezTo>
                    <a:cubicBezTo>
                      <a:pt x="1618177" y="1005382"/>
                      <a:pt x="1610953" y="1044080"/>
                      <a:pt x="1601149" y="1081746"/>
                    </a:cubicBezTo>
                    <a:cubicBezTo>
                      <a:pt x="1598569" y="1091034"/>
                      <a:pt x="1601665" y="1095678"/>
                      <a:pt x="1610437" y="1097742"/>
                    </a:cubicBezTo>
                    <a:cubicBezTo>
                      <a:pt x="1654811" y="1108577"/>
                      <a:pt x="1687318" y="1140568"/>
                      <a:pt x="1726016" y="1161723"/>
                    </a:cubicBezTo>
                    <a:cubicBezTo>
                      <a:pt x="1731176" y="1164819"/>
                      <a:pt x="1731176" y="1168947"/>
                      <a:pt x="1729112" y="1174107"/>
                    </a:cubicBezTo>
                    <a:cubicBezTo>
                      <a:pt x="1718792" y="1204549"/>
                      <a:pt x="1706409" y="1234476"/>
                      <a:pt x="1693509" y="1263887"/>
                    </a:cubicBezTo>
                    <a:cubicBezTo>
                      <a:pt x="1690929" y="1269562"/>
                      <a:pt x="1687318" y="1271626"/>
                      <a:pt x="1681126" y="1270078"/>
                    </a:cubicBezTo>
                    <a:cubicBezTo>
                      <a:pt x="1648103" y="1263371"/>
                      <a:pt x="1614565" y="1257179"/>
                      <a:pt x="1581542" y="1249955"/>
                    </a:cubicBezTo>
                    <a:cubicBezTo>
                      <a:pt x="1571223" y="1247375"/>
                      <a:pt x="1561935" y="1241184"/>
                      <a:pt x="1552647" y="1236024"/>
                    </a:cubicBezTo>
                    <a:cubicBezTo>
                      <a:pt x="1545940" y="1232412"/>
                      <a:pt x="1542328" y="1232928"/>
                      <a:pt x="1538200" y="1240152"/>
                    </a:cubicBezTo>
                    <a:cubicBezTo>
                      <a:pt x="1519109" y="1275238"/>
                      <a:pt x="1497954" y="1309293"/>
                      <a:pt x="1473187" y="1340767"/>
                    </a:cubicBezTo>
                    <a:cubicBezTo>
                      <a:pt x="1467511" y="1347991"/>
                      <a:pt x="1466479" y="1352635"/>
                      <a:pt x="1475251" y="1358310"/>
                    </a:cubicBezTo>
                    <a:cubicBezTo>
                      <a:pt x="1502598" y="1375854"/>
                      <a:pt x="1516013" y="1405264"/>
                      <a:pt x="1535104" y="1430031"/>
                    </a:cubicBezTo>
                    <a:cubicBezTo>
                      <a:pt x="1538716" y="1434675"/>
                      <a:pt x="1541812" y="1439835"/>
                      <a:pt x="1545424" y="1444995"/>
                    </a:cubicBezTo>
                    <a:cubicBezTo>
                      <a:pt x="1566063" y="1474921"/>
                      <a:pt x="1565031" y="1464602"/>
                      <a:pt x="1542844" y="1489885"/>
                    </a:cubicBezTo>
                    <a:cubicBezTo>
                      <a:pt x="1526849" y="1508460"/>
                      <a:pt x="1508273" y="1524971"/>
                      <a:pt x="1491246" y="1542514"/>
                    </a:cubicBezTo>
                    <a:cubicBezTo>
                      <a:pt x="1485054" y="1549222"/>
                      <a:pt x="1479895" y="1549222"/>
                      <a:pt x="1472155" y="1544062"/>
                    </a:cubicBezTo>
                    <a:cubicBezTo>
                      <a:pt x="1446356" y="1526519"/>
                      <a:pt x="1420041" y="1508976"/>
                      <a:pt x="1393726" y="1491948"/>
                    </a:cubicBezTo>
                    <a:cubicBezTo>
                      <a:pt x="1383923" y="1485241"/>
                      <a:pt x="1377215" y="1475437"/>
                      <a:pt x="1369992" y="1466666"/>
                    </a:cubicBezTo>
                    <a:cubicBezTo>
                      <a:pt x="1364316" y="1459958"/>
                      <a:pt x="1359672" y="1458926"/>
                      <a:pt x="1352964" y="1464602"/>
                    </a:cubicBezTo>
                    <a:cubicBezTo>
                      <a:pt x="1322005" y="1489885"/>
                      <a:pt x="1288983" y="1512588"/>
                      <a:pt x="1254413" y="1532711"/>
                    </a:cubicBezTo>
                    <a:cubicBezTo>
                      <a:pt x="1249769" y="1535291"/>
                      <a:pt x="1244609" y="1537871"/>
                      <a:pt x="1248737" y="1544578"/>
                    </a:cubicBezTo>
                    <a:cubicBezTo>
                      <a:pt x="1272472" y="1580181"/>
                      <a:pt x="1274020" y="1622491"/>
                      <a:pt x="1284339" y="1662221"/>
                    </a:cubicBezTo>
                    <a:cubicBezTo>
                      <a:pt x="1290531" y="1685440"/>
                      <a:pt x="1292079" y="1682344"/>
                      <a:pt x="1268860" y="1693180"/>
                    </a:cubicBezTo>
                    <a:cubicBezTo>
                      <a:pt x="1244609" y="1704531"/>
                      <a:pt x="1219842" y="1714335"/>
                      <a:pt x="1195591" y="1724654"/>
                    </a:cubicBezTo>
                    <a:cubicBezTo>
                      <a:pt x="1187851" y="1727750"/>
                      <a:pt x="1183208" y="1726718"/>
                      <a:pt x="1178564" y="1719495"/>
                    </a:cubicBezTo>
                    <a:cubicBezTo>
                      <a:pt x="1161021" y="1692664"/>
                      <a:pt x="1142962" y="1666865"/>
                      <a:pt x="1125418" y="1640034"/>
                    </a:cubicBezTo>
                    <a:cubicBezTo>
                      <a:pt x="1118711" y="1629715"/>
                      <a:pt x="1116131" y="1617847"/>
                      <a:pt x="1113035" y="1606496"/>
                    </a:cubicBezTo>
                    <a:cubicBezTo>
                      <a:pt x="1110971" y="1599272"/>
                      <a:pt x="1107359" y="1597208"/>
                      <a:pt x="1099619" y="1599272"/>
                    </a:cubicBezTo>
                    <a:cubicBezTo>
                      <a:pt x="1060405" y="1611139"/>
                      <a:pt x="1020675" y="1619395"/>
                      <a:pt x="979913" y="1624555"/>
                    </a:cubicBezTo>
                    <a:cubicBezTo>
                      <a:pt x="973205" y="1625587"/>
                      <a:pt x="971141" y="1628682"/>
                      <a:pt x="972173" y="1634874"/>
                    </a:cubicBezTo>
                    <a:cubicBezTo>
                      <a:pt x="979397" y="1680280"/>
                      <a:pt x="962885" y="1723106"/>
                      <a:pt x="957726" y="1767481"/>
                    </a:cubicBezTo>
                    <a:cubicBezTo>
                      <a:pt x="956694" y="1775220"/>
                      <a:pt x="952566" y="1777800"/>
                      <a:pt x="945858" y="1777800"/>
                    </a:cubicBezTo>
                    <a:cubicBezTo>
                      <a:pt x="929347" y="1778316"/>
                      <a:pt x="912320" y="1779348"/>
                      <a:pt x="895808" y="1779864"/>
                    </a:cubicBezTo>
                    <a:cubicBezTo>
                      <a:pt x="894776" y="1776252"/>
                      <a:pt x="894776" y="1776252"/>
                      <a:pt x="894776" y="1775736"/>
                    </a:cubicBezTo>
                    <a:close/>
                    <a:moveTo>
                      <a:pt x="890648" y="1454798"/>
                    </a:moveTo>
                    <a:cubicBezTo>
                      <a:pt x="1199203" y="1449638"/>
                      <a:pt x="1454096" y="1207645"/>
                      <a:pt x="1452548" y="884127"/>
                    </a:cubicBezTo>
                    <a:cubicBezTo>
                      <a:pt x="1451516" y="575057"/>
                      <a:pt x="1205395" y="320164"/>
                      <a:pt x="881361" y="322228"/>
                    </a:cubicBezTo>
                    <a:cubicBezTo>
                      <a:pt x="571775" y="324292"/>
                      <a:pt x="318429" y="570929"/>
                      <a:pt x="320494" y="893415"/>
                    </a:cubicBezTo>
                    <a:cubicBezTo>
                      <a:pt x="323073" y="1202485"/>
                      <a:pt x="569195" y="1452218"/>
                      <a:pt x="890648" y="1454798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95;p52"/>
              <p:cNvSpPr/>
              <p:nvPr/>
            </p:nvSpPr>
            <p:spPr>
              <a:xfrm>
                <a:off x="3733675" y="2339591"/>
                <a:ext cx="835883" cy="835883"/>
              </a:xfrm>
              <a:custGeom>
                <a:avLst/>
                <a:gdLst/>
                <a:ahLst/>
                <a:cxnLst/>
                <a:rect l="l" t="t" r="r" b="b"/>
                <a:pathLst>
                  <a:path w="835883" h="835883" extrusionOk="0">
                    <a:moveTo>
                      <a:pt x="836916" y="418458"/>
                    </a:moveTo>
                    <a:cubicBezTo>
                      <a:pt x="833821" y="651679"/>
                      <a:pt x="651165" y="836915"/>
                      <a:pt x="418459" y="836399"/>
                    </a:cubicBezTo>
                    <a:cubicBezTo>
                      <a:pt x="182657" y="836399"/>
                      <a:pt x="-515" y="649615"/>
                      <a:pt x="1" y="417426"/>
                    </a:cubicBezTo>
                    <a:cubicBezTo>
                      <a:pt x="517" y="181624"/>
                      <a:pt x="187301" y="0"/>
                      <a:pt x="418975" y="0"/>
                    </a:cubicBezTo>
                    <a:cubicBezTo>
                      <a:pt x="651680" y="516"/>
                      <a:pt x="833821" y="186268"/>
                      <a:pt x="836916" y="418458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96" name="Google Shape;296;p52"/>
          <p:cNvSpPr/>
          <p:nvPr/>
        </p:nvSpPr>
        <p:spPr>
          <a:xfrm>
            <a:off x="8809094" y="351406"/>
            <a:ext cx="577306" cy="577307"/>
          </a:xfrm>
          <a:custGeom>
            <a:avLst/>
            <a:gdLst/>
            <a:ahLst/>
            <a:cxnLst/>
            <a:rect l="l" t="t" r="r" b="b"/>
            <a:pathLst>
              <a:path w="1243505" h="1243505" extrusionOk="0">
                <a:moveTo>
                  <a:pt x="686157" y="1016068"/>
                </a:moveTo>
                <a:cubicBezTo>
                  <a:pt x="644363" y="1024840"/>
                  <a:pt x="602053" y="1021743"/>
                  <a:pt x="560258" y="1016068"/>
                </a:cubicBezTo>
                <a:cubicBezTo>
                  <a:pt x="550455" y="1015036"/>
                  <a:pt x="547359" y="1018132"/>
                  <a:pt x="545811" y="1026903"/>
                </a:cubicBezTo>
                <a:cubicBezTo>
                  <a:pt x="542199" y="1047542"/>
                  <a:pt x="537039" y="1068181"/>
                  <a:pt x="533944" y="1088821"/>
                </a:cubicBezTo>
                <a:cubicBezTo>
                  <a:pt x="529816" y="1117715"/>
                  <a:pt x="519496" y="1144030"/>
                  <a:pt x="505565" y="1169829"/>
                </a:cubicBezTo>
                <a:cubicBezTo>
                  <a:pt x="492666" y="1192532"/>
                  <a:pt x="481314" y="1216267"/>
                  <a:pt x="469447" y="1240002"/>
                </a:cubicBezTo>
                <a:cubicBezTo>
                  <a:pt x="465835" y="1247741"/>
                  <a:pt x="461191" y="1249290"/>
                  <a:pt x="452935" y="1246710"/>
                </a:cubicBezTo>
                <a:cubicBezTo>
                  <a:pt x="401853" y="1231230"/>
                  <a:pt x="352836" y="1211107"/>
                  <a:pt x="305366" y="1185824"/>
                </a:cubicBezTo>
                <a:cubicBezTo>
                  <a:pt x="297110" y="1181696"/>
                  <a:pt x="295562" y="1177053"/>
                  <a:pt x="298142" y="1168281"/>
                </a:cubicBezTo>
                <a:cubicBezTo>
                  <a:pt x="310525" y="1132163"/>
                  <a:pt x="321877" y="1095528"/>
                  <a:pt x="333744" y="1059410"/>
                </a:cubicBezTo>
                <a:cubicBezTo>
                  <a:pt x="335808" y="1053734"/>
                  <a:pt x="338904" y="1048574"/>
                  <a:pt x="342000" y="1043415"/>
                </a:cubicBezTo>
                <a:cubicBezTo>
                  <a:pt x="360059" y="1016584"/>
                  <a:pt x="377602" y="989753"/>
                  <a:pt x="395662" y="962922"/>
                </a:cubicBezTo>
                <a:cubicBezTo>
                  <a:pt x="399790" y="956730"/>
                  <a:pt x="399790" y="952603"/>
                  <a:pt x="393598" y="947959"/>
                </a:cubicBezTo>
                <a:cubicBezTo>
                  <a:pt x="356963" y="921644"/>
                  <a:pt x="326005" y="889653"/>
                  <a:pt x="299174" y="853535"/>
                </a:cubicBezTo>
                <a:cubicBezTo>
                  <a:pt x="295046" y="847859"/>
                  <a:pt x="290918" y="847859"/>
                  <a:pt x="285243" y="851471"/>
                </a:cubicBezTo>
                <a:cubicBezTo>
                  <a:pt x="267183" y="863855"/>
                  <a:pt x="248092" y="875206"/>
                  <a:pt x="230549" y="888106"/>
                </a:cubicBezTo>
                <a:cubicBezTo>
                  <a:pt x="205782" y="906681"/>
                  <a:pt x="178435" y="918548"/>
                  <a:pt x="148509" y="926804"/>
                </a:cubicBezTo>
                <a:cubicBezTo>
                  <a:pt x="124774" y="933511"/>
                  <a:pt x="101555" y="941767"/>
                  <a:pt x="78852" y="949507"/>
                </a:cubicBezTo>
                <a:cubicBezTo>
                  <a:pt x="71112" y="952087"/>
                  <a:pt x="66468" y="950539"/>
                  <a:pt x="62340" y="942799"/>
                </a:cubicBezTo>
                <a:cubicBezTo>
                  <a:pt x="36541" y="895329"/>
                  <a:pt x="15902" y="845795"/>
                  <a:pt x="939" y="794198"/>
                </a:cubicBezTo>
                <a:cubicBezTo>
                  <a:pt x="-1125" y="786458"/>
                  <a:pt x="-93" y="782330"/>
                  <a:pt x="7131" y="778718"/>
                </a:cubicBezTo>
                <a:cubicBezTo>
                  <a:pt x="42733" y="760659"/>
                  <a:pt x="77820" y="741052"/>
                  <a:pt x="114454" y="725056"/>
                </a:cubicBezTo>
                <a:cubicBezTo>
                  <a:pt x="137673" y="714737"/>
                  <a:pt x="164504" y="714221"/>
                  <a:pt x="189787" y="708545"/>
                </a:cubicBezTo>
                <a:cubicBezTo>
                  <a:pt x="200106" y="705965"/>
                  <a:pt x="210942" y="704417"/>
                  <a:pt x="221261" y="702354"/>
                </a:cubicBezTo>
                <a:cubicBezTo>
                  <a:pt x="229001" y="700806"/>
                  <a:pt x="233129" y="698226"/>
                  <a:pt x="231581" y="688938"/>
                </a:cubicBezTo>
                <a:cubicBezTo>
                  <a:pt x="229001" y="669847"/>
                  <a:pt x="226937" y="650756"/>
                  <a:pt x="225905" y="631149"/>
                </a:cubicBezTo>
                <a:cubicBezTo>
                  <a:pt x="224873" y="606898"/>
                  <a:pt x="229517" y="583163"/>
                  <a:pt x="231581" y="559428"/>
                </a:cubicBezTo>
                <a:cubicBezTo>
                  <a:pt x="232613" y="549624"/>
                  <a:pt x="229001" y="546528"/>
                  <a:pt x="220745" y="544980"/>
                </a:cubicBezTo>
                <a:cubicBezTo>
                  <a:pt x="204750" y="542401"/>
                  <a:pt x="188755" y="537757"/>
                  <a:pt x="172760" y="535693"/>
                </a:cubicBezTo>
                <a:cubicBezTo>
                  <a:pt x="118582" y="530533"/>
                  <a:pt x="74208" y="502154"/>
                  <a:pt x="27770" y="478419"/>
                </a:cubicBezTo>
                <a:cubicBezTo>
                  <a:pt x="-2157" y="463456"/>
                  <a:pt x="-1125" y="463456"/>
                  <a:pt x="8163" y="431465"/>
                </a:cubicBezTo>
                <a:cubicBezTo>
                  <a:pt x="21062" y="387091"/>
                  <a:pt x="41701" y="345813"/>
                  <a:pt x="62340" y="305051"/>
                </a:cubicBezTo>
                <a:cubicBezTo>
                  <a:pt x="66468" y="296795"/>
                  <a:pt x="71112" y="295247"/>
                  <a:pt x="79884" y="297827"/>
                </a:cubicBezTo>
                <a:cubicBezTo>
                  <a:pt x="116002" y="310211"/>
                  <a:pt x="152636" y="321562"/>
                  <a:pt x="188755" y="333430"/>
                </a:cubicBezTo>
                <a:cubicBezTo>
                  <a:pt x="194430" y="335494"/>
                  <a:pt x="199590" y="338589"/>
                  <a:pt x="204750" y="341685"/>
                </a:cubicBezTo>
                <a:cubicBezTo>
                  <a:pt x="231581" y="359745"/>
                  <a:pt x="258412" y="377288"/>
                  <a:pt x="285243" y="395347"/>
                </a:cubicBezTo>
                <a:cubicBezTo>
                  <a:pt x="291434" y="399475"/>
                  <a:pt x="295562" y="399475"/>
                  <a:pt x="300206" y="393283"/>
                </a:cubicBezTo>
                <a:cubicBezTo>
                  <a:pt x="326521" y="357165"/>
                  <a:pt x="357479" y="326206"/>
                  <a:pt x="393598" y="299891"/>
                </a:cubicBezTo>
                <a:cubicBezTo>
                  <a:pt x="400305" y="294731"/>
                  <a:pt x="399790" y="290604"/>
                  <a:pt x="395662" y="283896"/>
                </a:cubicBezTo>
                <a:cubicBezTo>
                  <a:pt x="381214" y="263257"/>
                  <a:pt x="367799" y="241586"/>
                  <a:pt x="353352" y="220947"/>
                </a:cubicBezTo>
                <a:cubicBezTo>
                  <a:pt x="340452" y="202887"/>
                  <a:pt x="331681" y="183280"/>
                  <a:pt x="325489" y="162125"/>
                </a:cubicBezTo>
                <a:cubicBezTo>
                  <a:pt x="317749" y="135294"/>
                  <a:pt x="308978" y="108980"/>
                  <a:pt x="299690" y="82665"/>
                </a:cubicBezTo>
                <a:cubicBezTo>
                  <a:pt x="296078" y="72345"/>
                  <a:pt x="297626" y="66669"/>
                  <a:pt x="307946" y="61510"/>
                </a:cubicBezTo>
                <a:cubicBezTo>
                  <a:pt x="353867" y="37259"/>
                  <a:pt x="401853" y="17136"/>
                  <a:pt x="451903" y="2172"/>
                </a:cubicBezTo>
                <a:cubicBezTo>
                  <a:pt x="461191" y="-408"/>
                  <a:pt x="465835" y="624"/>
                  <a:pt x="470478" y="9396"/>
                </a:cubicBezTo>
                <a:cubicBezTo>
                  <a:pt x="487506" y="43451"/>
                  <a:pt x="505565" y="77505"/>
                  <a:pt x="522076" y="111559"/>
                </a:cubicBezTo>
                <a:cubicBezTo>
                  <a:pt x="531880" y="132199"/>
                  <a:pt x="532396" y="155934"/>
                  <a:pt x="537555" y="177605"/>
                </a:cubicBezTo>
                <a:cubicBezTo>
                  <a:pt x="541167" y="192568"/>
                  <a:pt x="543747" y="208047"/>
                  <a:pt x="546843" y="223011"/>
                </a:cubicBezTo>
                <a:cubicBezTo>
                  <a:pt x="548391" y="230234"/>
                  <a:pt x="550971" y="232814"/>
                  <a:pt x="559227" y="231782"/>
                </a:cubicBezTo>
                <a:cubicBezTo>
                  <a:pt x="602569" y="225590"/>
                  <a:pt x="645395" y="225074"/>
                  <a:pt x="688737" y="231782"/>
                </a:cubicBezTo>
                <a:cubicBezTo>
                  <a:pt x="699056" y="233330"/>
                  <a:pt x="702152" y="229718"/>
                  <a:pt x="704216" y="220431"/>
                </a:cubicBezTo>
                <a:cubicBezTo>
                  <a:pt x="707828" y="199276"/>
                  <a:pt x="713504" y="178636"/>
                  <a:pt x="716600" y="156966"/>
                </a:cubicBezTo>
                <a:cubicBezTo>
                  <a:pt x="720727" y="129103"/>
                  <a:pt x="730531" y="103820"/>
                  <a:pt x="743430" y="79569"/>
                </a:cubicBezTo>
                <a:cubicBezTo>
                  <a:pt x="756330" y="56350"/>
                  <a:pt x="768197" y="32099"/>
                  <a:pt x="780065" y="8364"/>
                </a:cubicBezTo>
                <a:cubicBezTo>
                  <a:pt x="784193" y="108"/>
                  <a:pt x="788320" y="-1440"/>
                  <a:pt x="797092" y="1140"/>
                </a:cubicBezTo>
                <a:cubicBezTo>
                  <a:pt x="848174" y="16620"/>
                  <a:pt x="897192" y="36743"/>
                  <a:pt x="944146" y="62542"/>
                </a:cubicBezTo>
                <a:cubicBezTo>
                  <a:pt x="951885" y="66669"/>
                  <a:pt x="953949" y="70797"/>
                  <a:pt x="950853" y="79053"/>
                </a:cubicBezTo>
                <a:cubicBezTo>
                  <a:pt x="938470" y="115687"/>
                  <a:pt x="927118" y="152838"/>
                  <a:pt x="914735" y="189472"/>
                </a:cubicBezTo>
                <a:cubicBezTo>
                  <a:pt x="912671" y="195148"/>
                  <a:pt x="909575" y="200308"/>
                  <a:pt x="906479" y="205467"/>
                </a:cubicBezTo>
                <a:cubicBezTo>
                  <a:pt x="888936" y="231782"/>
                  <a:pt x="871393" y="258613"/>
                  <a:pt x="853334" y="284928"/>
                </a:cubicBezTo>
                <a:cubicBezTo>
                  <a:pt x="848690" y="291635"/>
                  <a:pt x="849206" y="296279"/>
                  <a:pt x="855398" y="300923"/>
                </a:cubicBezTo>
                <a:cubicBezTo>
                  <a:pt x="891516" y="327238"/>
                  <a:pt x="922475" y="358713"/>
                  <a:pt x="948789" y="394315"/>
                </a:cubicBezTo>
                <a:cubicBezTo>
                  <a:pt x="953433" y="401023"/>
                  <a:pt x="957561" y="400507"/>
                  <a:pt x="963753" y="396379"/>
                </a:cubicBezTo>
                <a:cubicBezTo>
                  <a:pt x="981296" y="384511"/>
                  <a:pt x="999355" y="373676"/>
                  <a:pt x="1015866" y="360777"/>
                </a:cubicBezTo>
                <a:cubicBezTo>
                  <a:pt x="1041149" y="341685"/>
                  <a:pt x="1069528" y="329302"/>
                  <a:pt x="1099971" y="320530"/>
                </a:cubicBezTo>
                <a:cubicBezTo>
                  <a:pt x="1123190" y="314339"/>
                  <a:pt x="1145893" y="306083"/>
                  <a:pt x="1168596" y="298343"/>
                </a:cubicBezTo>
                <a:cubicBezTo>
                  <a:pt x="1177368" y="295247"/>
                  <a:pt x="1181495" y="297311"/>
                  <a:pt x="1186139" y="305567"/>
                </a:cubicBezTo>
                <a:cubicBezTo>
                  <a:pt x="1211422" y="352521"/>
                  <a:pt x="1232061" y="401539"/>
                  <a:pt x="1247024" y="453136"/>
                </a:cubicBezTo>
                <a:cubicBezTo>
                  <a:pt x="1249604" y="461392"/>
                  <a:pt x="1247540" y="465520"/>
                  <a:pt x="1240317" y="469648"/>
                </a:cubicBezTo>
                <a:cubicBezTo>
                  <a:pt x="1205230" y="487191"/>
                  <a:pt x="1171176" y="506282"/>
                  <a:pt x="1135573" y="522277"/>
                </a:cubicBezTo>
                <a:cubicBezTo>
                  <a:pt x="1111838" y="533113"/>
                  <a:pt x="1084492" y="533629"/>
                  <a:pt x="1059209" y="539821"/>
                </a:cubicBezTo>
                <a:cubicBezTo>
                  <a:pt x="1053017" y="541369"/>
                  <a:pt x="1046309" y="542401"/>
                  <a:pt x="1040117" y="543433"/>
                </a:cubicBezTo>
                <a:cubicBezTo>
                  <a:pt x="1015866" y="548592"/>
                  <a:pt x="1014318" y="548592"/>
                  <a:pt x="1017930" y="572843"/>
                </a:cubicBezTo>
                <a:cubicBezTo>
                  <a:pt x="1024122" y="611541"/>
                  <a:pt x="1021542" y="649724"/>
                  <a:pt x="1016383" y="688422"/>
                </a:cubicBezTo>
                <a:cubicBezTo>
                  <a:pt x="1014835" y="699258"/>
                  <a:pt x="1019478" y="701837"/>
                  <a:pt x="1028250" y="703386"/>
                </a:cubicBezTo>
                <a:cubicBezTo>
                  <a:pt x="1058177" y="709061"/>
                  <a:pt x="1088103" y="715253"/>
                  <a:pt x="1118030" y="720929"/>
                </a:cubicBezTo>
                <a:cubicBezTo>
                  <a:pt x="1126802" y="722477"/>
                  <a:pt x="1134541" y="725572"/>
                  <a:pt x="1142281" y="729184"/>
                </a:cubicBezTo>
                <a:cubicBezTo>
                  <a:pt x="1173756" y="745696"/>
                  <a:pt x="1205746" y="762207"/>
                  <a:pt x="1237737" y="777686"/>
                </a:cubicBezTo>
                <a:cubicBezTo>
                  <a:pt x="1247024" y="782330"/>
                  <a:pt x="1249604" y="786974"/>
                  <a:pt x="1246508" y="797809"/>
                </a:cubicBezTo>
                <a:cubicBezTo>
                  <a:pt x="1231545" y="847859"/>
                  <a:pt x="1211422" y="895329"/>
                  <a:pt x="1186655" y="941767"/>
                </a:cubicBezTo>
                <a:cubicBezTo>
                  <a:pt x="1182011" y="950539"/>
                  <a:pt x="1177368" y="953634"/>
                  <a:pt x="1167564" y="950023"/>
                </a:cubicBezTo>
                <a:cubicBezTo>
                  <a:pt x="1132477" y="938155"/>
                  <a:pt x="1097391" y="926804"/>
                  <a:pt x="1062304" y="915452"/>
                </a:cubicBezTo>
                <a:cubicBezTo>
                  <a:pt x="1055081" y="913388"/>
                  <a:pt x="1048889" y="909776"/>
                  <a:pt x="1042697" y="905649"/>
                </a:cubicBezTo>
                <a:cubicBezTo>
                  <a:pt x="1016383" y="888106"/>
                  <a:pt x="989552" y="870562"/>
                  <a:pt x="963237" y="852503"/>
                </a:cubicBezTo>
                <a:cubicBezTo>
                  <a:pt x="956529" y="847859"/>
                  <a:pt x="952401" y="848375"/>
                  <a:pt x="947241" y="855083"/>
                </a:cubicBezTo>
                <a:cubicBezTo>
                  <a:pt x="921443" y="890169"/>
                  <a:pt x="891000" y="921128"/>
                  <a:pt x="855914" y="946927"/>
                </a:cubicBezTo>
                <a:cubicBezTo>
                  <a:pt x="847658" y="953119"/>
                  <a:pt x="848174" y="958278"/>
                  <a:pt x="853850" y="966018"/>
                </a:cubicBezTo>
                <a:cubicBezTo>
                  <a:pt x="866749" y="984077"/>
                  <a:pt x="877584" y="1002652"/>
                  <a:pt x="890484" y="1020711"/>
                </a:cubicBezTo>
                <a:cubicBezTo>
                  <a:pt x="906479" y="1042899"/>
                  <a:pt x="917831" y="1067149"/>
                  <a:pt x="925054" y="1093464"/>
                </a:cubicBezTo>
                <a:cubicBezTo>
                  <a:pt x="932278" y="1119263"/>
                  <a:pt x="941050" y="1144030"/>
                  <a:pt x="949821" y="1169313"/>
                </a:cubicBezTo>
                <a:cubicBezTo>
                  <a:pt x="952401" y="1177053"/>
                  <a:pt x="950853" y="1181696"/>
                  <a:pt x="943114" y="1185824"/>
                </a:cubicBezTo>
                <a:cubicBezTo>
                  <a:pt x="895644" y="1211623"/>
                  <a:pt x="846110" y="1232262"/>
                  <a:pt x="794512" y="1247226"/>
                </a:cubicBezTo>
                <a:cubicBezTo>
                  <a:pt x="786773" y="1249290"/>
                  <a:pt x="782645" y="1248258"/>
                  <a:pt x="779033" y="1241034"/>
                </a:cubicBezTo>
                <a:cubicBezTo>
                  <a:pt x="760974" y="1205432"/>
                  <a:pt x="742399" y="1169829"/>
                  <a:pt x="724855" y="1134226"/>
                </a:cubicBezTo>
                <a:cubicBezTo>
                  <a:pt x="720211" y="1125455"/>
                  <a:pt x="720211" y="1115136"/>
                  <a:pt x="718148" y="1105332"/>
                </a:cubicBezTo>
                <a:cubicBezTo>
                  <a:pt x="712988" y="1080565"/>
                  <a:pt x="708344" y="1055798"/>
                  <a:pt x="703184" y="1031031"/>
                </a:cubicBezTo>
                <a:cubicBezTo>
                  <a:pt x="700604" y="1015552"/>
                  <a:pt x="701120" y="1015552"/>
                  <a:pt x="686157" y="1016068"/>
                </a:cubicBezTo>
                <a:close/>
                <a:moveTo>
                  <a:pt x="624240" y="791102"/>
                </a:moveTo>
                <a:cubicBezTo>
                  <a:pt x="720211" y="788522"/>
                  <a:pt x="791416" y="716801"/>
                  <a:pt x="790900" y="623925"/>
                </a:cubicBezTo>
                <a:cubicBezTo>
                  <a:pt x="790384" y="528985"/>
                  <a:pt x="717632" y="457780"/>
                  <a:pt x="624240" y="458296"/>
                </a:cubicBezTo>
                <a:cubicBezTo>
                  <a:pt x="530332" y="458296"/>
                  <a:pt x="458095" y="530533"/>
                  <a:pt x="458095" y="624441"/>
                </a:cubicBezTo>
                <a:cubicBezTo>
                  <a:pt x="458095" y="718349"/>
                  <a:pt x="530848" y="788522"/>
                  <a:pt x="624240" y="791102"/>
                </a:cubicBezTo>
                <a:close/>
              </a:path>
            </a:pathLst>
          </a:custGeom>
          <a:solidFill>
            <a:schemeClr val="lt1">
              <a:alpha val="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ntents slide layout">
  <p:cSld name="2_Contents slide layou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8"/>
          <p:cNvSpPr/>
          <p:nvPr/>
        </p:nvSpPr>
        <p:spPr>
          <a:xfrm>
            <a:off x="0" y="0"/>
            <a:ext cx="398145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38"/>
          <p:cNvGrpSpPr/>
          <p:nvPr/>
        </p:nvGrpSpPr>
        <p:grpSpPr>
          <a:xfrm rot="2111792">
            <a:off x="2774432" y="4213857"/>
            <a:ext cx="769275" cy="527404"/>
            <a:chOff x="5392597" y="1514643"/>
            <a:chExt cx="662791" cy="454401"/>
          </a:xfrm>
        </p:grpSpPr>
        <p:sp>
          <p:nvSpPr>
            <p:cNvPr id="15" name="Google Shape;15;p38"/>
            <p:cNvSpPr/>
            <p:nvPr/>
          </p:nvSpPr>
          <p:spPr>
            <a:xfrm rot="5912136" flipH="1">
              <a:off x="5633173" y="1617814"/>
              <a:ext cx="141626" cy="93186"/>
            </a:xfrm>
            <a:prstGeom prst="trapezoid">
              <a:avLst>
                <a:gd name="adj" fmla="val 12383"/>
              </a:avLst>
            </a:prstGeom>
            <a:solidFill>
              <a:srgbClr val="03514C"/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38"/>
            <p:cNvSpPr/>
            <p:nvPr/>
          </p:nvSpPr>
          <p:spPr>
            <a:xfrm rot="7277434" flipH="1">
              <a:off x="5857778" y="1735728"/>
              <a:ext cx="103331" cy="96694"/>
            </a:xfrm>
            <a:prstGeom prst="trapezoid">
              <a:avLst>
                <a:gd name="adj" fmla="val 12383"/>
              </a:avLst>
            </a:prstGeom>
            <a:solidFill>
              <a:srgbClr val="03514C"/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38"/>
            <p:cNvSpPr/>
            <p:nvPr/>
          </p:nvSpPr>
          <p:spPr>
            <a:xfrm rot="5912136" flipH="1">
              <a:off x="5438996" y="1500266"/>
              <a:ext cx="200130" cy="266173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38"/>
            <p:cNvSpPr/>
            <p:nvPr/>
          </p:nvSpPr>
          <p:spPr>
            <a:xfrm rot="7277434" flipH="1">
              <a:off x="5727739" y="1619233"/>
              <a:ext cx="146016" cy="194202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38"/>
            <p:cNvSpPr/>
            <p:nvPr/>
          </p:nvSpPr>
          <p:spPr>
            <a:xfrm rot="8867088" flipH="1">
              <a:off x="5921123" y="1778027"/>
              <a:ext cx="93497" cy="179946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" name="Google Shape;20;p38"/>
          <p:cNvGrpSpPr/>
          <p:nvPr/>
        </p:nvGrpSpPr>
        <p:grpSpPr>
          <a:xfrm rot="-1330280">
            <a:off x="2788843" y="4597087"/>
            <a:ext cx="773065" cy="771576"/>
            <a:chOff x="7167947" y="1624190"/>
            <a:chExt cx="2677920" cy="2672764"/>
          </a:xfrm>
        </p:grpSpPr>
        <p:sp>
          <p:nvSpPr>
            <p:cNvPr id="21" name="Google Shape;21;p38"/>
            <p:cNvSpPr/>
            <p:nvPr/>
          </p:nvSpPr>
          <p:spPr>
            <a:xfrm>
              <a:off x="7167947" y="1624190"/>
              <a:ext cx="2677920" cy="2672764"/>
            </a:xfrm>
            <a:custGeom>
              <a:avLst/>
              <a:gdLst/>
              <a:ahLst/>
              <a:cxnLst/>
              <a:rect l="l" t="t" r="r" b="b"/>
              <a:pathLst>
                <a:path w="2677922" h="2672762" extrusionOk="0">
                  <a:moveTo>
                    <a:pt x="2538684" y="1897505"/>
                  </a:moveTo>
                  <a:cubicBezTo>
                    <a:pt x="2511337" y="1891313"/>
                    <a:pt x="2483990" y="1885121"/>
                    <a:pt x="2456643" y="1879446"/>
                  </a:cubicBezTo>
                  <a:cubicBezTo>
                    <a:pt x="2434456" y="1874286"/>
                    <a:pt x="2411753" y="1869642"/>
                    <a:pt x="2389566" y="1863966"/>
                  </a:cubicBezTo>
                  <a:cubicBezTo>
                    <a:pt x="2375119" y="1860354"/>
                    <a:pt x="2363767" y="1864482"/>
                    <a:pt x="2354479" y="1874802"/>
                  </a:cubicBezTo>
                  <a:cubicBezTo>
                    <a:pt x="2335389" y="1896989"/>
                    <a:pt x="2320425" y="1922272"/>
                    <a:pt x="2312170" y="1950651"/>
                  </a:cubicBezTo>
                  <a:cubicBezTo>
                    <a:pt x="2308042" y="1964066"/>
                    <a:pt x="2314234" y="1973869"/>
                    <a:pt x="2322489" y="1983157"/>
                  </a:cubicBezTo>
                  <a:cubicBezTo>
                    <a:pt x="2352416" y="2015664"/>
                    <a:pt x="2382858" y="2048170"/>
                    <a:pt x="2412785" y="2080161"/>
                  </a:cubicBezTo>
                  <a:cubicBezTo>
                    <a:pt x="2435488" y="2104412"/>
                    <a:pt x="2436520" y="2118859"/>
                    <a:pt x="2418461" y="2146722"/>
                  </a:cubicBezTo>
                  <a:cubicBezTo>
                    <a:pt x="2417429" y="2148270"/>
                    <a:pt x="2416397" y="2150334"/>
                    <a:pt x="2414849" y="2151882"/>
                  </a:cubicBezTo>
                  <a:cubicBezTo>
                    <a:pt x="2380795" y="2197804"/>
                    <a:pt x="2365831" y="2198320"/>
                    <a:pt x="2324037" y="2174585"/>
                  </a:cubicBezTo>
                  <a:cubicBezTo>
                    <a:pt x="2289982" y="2154978"/>
                    <a:pt x="2253864" y="2137434"/>
                    <a:pt x="2219294" y="2118859"/>
                  </a:cubicBezTo>
                  <a:cubicBezTo>
                    <a:pt x="2204846" y="2111120"/>
                    <a:pt x="2191431" y="2111120"/>
                    <a:pt x="2178531" y="2120407"/>
                  </a:cubicBezTo>
                  <a:cubicBezTo>
                    <a:pt x="2157892" y="2134855"/>
                    <a:pt x="2140349" y="2152398"/>
                    <a:pt x="2125386" y="2172521"/>
                  </a:cubicBezTo>
                  <a:cubicBezTo>
                    <a:pt x="2114550" y="2186968"/>
                    <a:pt x="2114034" y="2201416"/>
                    <a:pt x="2122806" y="2217411"/>
                  </a:cubicBezTo>
                  <a:cubicBezTo>
                    <a:pt x="2143961" y="2256109"/>
                    <a:pt x="2164600" y="2295323"/>
                    <a:pt x="2184723" y="2334538"/>
                  </a:cubicBezTo>
                  <a:cubicBezTo>
                    <a:pt x="2198655" y="2361885"/>
                    <a:pt x="2196591" y="2374268"/>
                    <a:pt x="2174404" y="2395423"/>
                  </a:cubicBezTo>
                  <a:cubicBezTo>
                    <a:pt x="2170792" y="2398519"/>
                    <a:pt x="2167696" y="2402131"/>
                    <a:pt x="2164084" y="2404711"/>
                  </a:cubicBezTo>
                  <a:cubicBezTo>
                    <a:pt x="2131062" y="2428962"/>
                    <a:pt x="2114034" y="2440829"/>
                    <a:pt x="2075336" y="2401615"/>
                  </a:cubicBezTo>
                  <a:cubicBezTo>
                    <a:pt x="2047473" y="2373236"/>
                    <a:pt x="2017547" y="2347953"/>
                    <a:pt x="1988652" y="2320606"/>
                  </a:cubicBezTo>
                  <a:cubicBezTo>
                    <a:pt x="1975236" y="2307707"/>
                    <a:pt x="1960789" y="2305127"/>
                    <a:pt x="1944277" y="2311835"/>
                  </a:cubicBezTo>
                  <a:cubicBezTo>
                    <a:pt x="1922607" y="2320606"/>
                    <a:pt x="1901968" y="2331958"/>
                    <a:pt x="1883392" y="2346405"/>
                  </a:cubicBezTo>
                  <a:cubicBezTo>
                    <a:pt x="1867913" y="2358273"/>
                    <a:pt x="1863785" y="2373236"/>
                    <a:pt x="1868429" y="2391811"/>
                  </a:cubicBezTo>
                  <a:cubicBezTo>
                    <a:pt x="1879264" y="2436701"/>
                    <a:pt x="1889584" y="2482107"/>
                    <a:pt x="1899388" y="2526997"/>
                  </a:cubicBezTo>
                  <a:cubicBezTo>
                    <a:pt x="1903516" y="2546604"/>
                    <a:pt x="1896808" y="2561568"/>
                    <a:pt x="1879264" y="2571887"/>
                  </a:cubicBezTo>
                  <a:cubicBezTo>
                    <a:pt x="1867397" y="2579111"/>
                    <a:pt x="1854498" y="2584787"/>
                    <a:pt x="1841082" y="2588915"/>
                  </a:cubicBezTo>
                  <a:cubicBezTo>
                    <a:pt x="1813736" y="2597686"/>
                    <a:pt x="1798256" y="2592526"/>
                    <a:pt x="1782777" y="2568276"/>
                  </a:cubicBezTo>
                  <a:cubicBezTo>
                    <a:pt x="1760074" y="2532157"/>
                    <a:pt x="1736855" y="2496555"/>
                    <a:pt x="1715184" y="2459404"/>
                  </a:cubicBezTo>
                  <a:cubicBezTo>
                    <a:pt x="1703316" y="2439281"/>
                    <a:pt x="1687837" y="2431542"/>
                    <a:pt x="1664618" y="2435669"/>
                  </a:cubicBezTo>
                  <a:cubicBezTo>
                    <a:pt x="1646043" y="2439281"/>
                    <a:pt x="1627984" y="2443925"/>
                    <a:pt x="1610440" y="2450117"/>
                  </a:cubicBezTo>
                  <a:cubicBezTo>
                    <a:pt x="1586190" y="2458888"/>
                    <a:pt x="1578450" y="2469208"/>
                    <a:pt x="1577418" y="2495007"/>
                  </a:cubicBezTo>
                  <a:cubicBezTo>
                    <a:pt x="1575870" y="2535769"/>
                    <a:pt x="1574838" y="2576015"/>
                    <a:pt x="1573806" y="2616777"/>
                  </a:cubicBezTo>
                  <a:cubicBezTo>
                    <a:pt x="1572774" y="2653928"/>
                    <a:pt x="1563487" y="2665795"/>
                    <a:pt x="1526852" y="2672503"/>
                  </a:cubicBezTo>
                  <a:cubicBezTo>
                    <a:pt x="1517049" y="2674567"/>
                    <a:pt x="1507245" y="2675599"/>
                    <a:pt x="1497441" y="2676115"/>
                  </a:cubicBezTo>
                  <a:cubicBezTo>
                    <a:pt x="1473191" y="2677663"/>
                    <a:pt x="1457711" y="2667859"/>
                    <a:pt x="1449972" y="2644124"/>
                  </a:cubicBezTo>
                  <a:cubicBezTo>
                    <a:pt x="1436040" y="2600782"/>
                    <a:pt x="1422624" y="2557956"/>
                    <a:pt x="1410241" y="2514614"/>
                  </a:cubicBezTo>
                  <a:cubicBezTo>
                    <a:pt x="1404565" y="2495007"/>
                    <a:pt x="1392698" y="2485719"/>
                    <a:pt x="1373091" y="2482623"/>
                  </a:cubicBezTo>
                  <a:cubicBezTo>
                    <a:pt x="1350388" y="2479527"/>
                    <a:pt x="1327685" y="2479527"/>
                    <a:pt x="1304982" y="2483139"/>
                  </a:cubicBezTo>
                  <a:cubicBezTo>
                    <a:pt x="1287955" y="2485719"/>
                    <a:pt x="1277119" y="2494491"/>
                    <a:pt x="1271959" y="2511518"/>
                  </a:cubicBezTo>
                  <a:cubicBezTo>
                    <a:pt x="1260092" y="2552280"/>
                    <a:pt x="1247192" y="2593042"/>
                    <a:pt x="1234293" y="2633805"/>
                  </a:cubicBezTo>
                  <a:cubicBezTo>
                    <a:pt x="1222941" y="2670439"/>
                    <a:pt x="1208494" y="2679727"/>
                    <a:pt x="1170828" y="2674567"/>
                  </a:cubicBezTo>
                  <a:cubicBezTo>
                    <a:pt x="1114070" y="2666827"/>
                    <a:pt x="1107362" y="2659087"/>
                    <a:pt x="1106847" y="2602330"/>
                  </a:cubicBezTo>
                  <a:cubicBezTo>
                    <a:pt x="1106331" y="2565180"/>
                    <a:pt x="1104783" y="2528545"/>
                    <a:pt x="1103751" y="2491395"/>
                  </a:cubicBezTo>
                  <a:cubicBezTo>
                    <a:pt x="1103234" y="2474368"/>
                    <a:pt x="1096527" y="2460952"/>
                    <a:pt x="1080532" y="2454244"/>
                  </a:cubicBezTo>
                  <a:cubicBezTo>
                    <a:pt x="1056281" y="2443925"/>
                    <a:pt x="1031514" y="2436701"/>
                    <a:pt x="1005199" y="2435153"/>
                  </a:cubicBezTo>
                  <a:cubicBezTo>
                    <a:pt x="989203" y="2434121"/>
                    <a:pt x="977852" y="2440313"/>
                    <a:pt x="969080" y="2454244"/>
                  </a:cubicBezTo>
                  <a:cubicBezTo>
                    <a:pt x="946894" y="2491395"/>
                    <a:pt x="923159" y="2527513"/>
                    <a:pt x="900456" y="2564148"/>
                  </a:cubicBezTo>
                  <a:cubicBezTo>
                    <a:pt x="882396" y="2593042"/>
                    <a:pt x="868465" y="2598202"/>
                    <a:pt x="836474" y="2587367"/>
                  </a:cubicBezTo>
                  <a:cubicBezTo>
                    <a:pt x="834926" y="2586851"/>
                    <a:pt x="833379" y="2586335"/>
                    <a:pt x="831830" y="2585819"/>
                  </a:cubicBezTo>
                  <a:cubicBezTo>
                    <a:pt x="782297" y="2565696"/>
                    <a:pt x="772493" y="2554344"/>
                    <a:pt x="785392" y="2504810"/>
                  </a:cubicBezTo>
                  <a:cubicBezTo>
                    <a:pt x="795196" y="2467144"/>
                    <a:pt x="802420" y="2428962"/>
                    <a:pt x="811707" y="2390779"/>
                  </a:cubicBezTo>
                  <a:cubicBezTo>
                    <a:pt x="816351" y="2371172"/>
                    <a:pt x="811191" y="2356209"/>
                    <a:pt x="794680" y="2344341"/>
                  </a:cubicBezTo>
                  <a:cubicBezTo>
                    <a:pt x="777137" y="2331958"/>
                    <a:pt x="759078" y="2321122"/>
                    <a:pt x="739470" y="2312351"/>
                  </a:cubicBezTo>
                  <a:cubicBezTo>
                    <a:pt x="720895" y="2304095"/>
                    <a:pt x="704900" y="2307191"/>
                    <a:pt x="689421" y="2321638"/>
                  </a:cubicBezTo>
                  <a:cubicBezTo>
                    <a:pt x="658462" y="2351049"/>
                    <a:pt x="626988" y="2379944"/>
                    <a:pt x="596029" y="2408838"/>
                  </a:cubicBezTo>
                  <a:cubicBezTo>
                    <a:pt x="572810" y="2431026"/>
                    <a:pt x="557847" y="2432057"/>
                    <a:pt x="530500" y="2415030"/>
                  </a:cubicBezTo>
                  <a:cubicBezTo>
                    <a:pt x="527404" y="2412966"/>
                    <a:pt x="524308" y="2410902"/>
                    <a:pt x="521212" y="2408838"/>
                  </a:cubicBezTo>
                  <a:cubicBezTo>
                    <a:pt x="481482" y="2380460"/>
                    <a:pt x="477870" y="2365496"/>
                    <a:pt x="500573" y="2322670"/>
                  </a:cubicBezTo>
                  <a:cubicBezTo>
                    <a:pt x="519148" y="2287584"/>
                    <a:pt x="537207" y="2252497"/>
                    <a:pt x="556298" y="2217927"/>
                  </a:cubicBezTo>
                  <a:cubicBezTo>
                    <a:pt x="566102" y="2199868"/>
                    <a:pt x="564555" y="2184388"/>
                    <a:pt x="552171" y="2168909"/>
                  </a:cubicBezTo>
                  <a:cubicBezTo>
                    <a:pt x="538756" y="2151882"/>
                    <a:pt x="523276" y="2136402"/>
                    <a:pt x="505733" y="2122987"/>
                  </a:cubicBezTo>
                  <a:cubicBezTo>
                    <a:pt x="490254" y="2111120"/>
                    <a:pt x="474774" y="2110088"/>
                    <a:pt x="457747" y="2119375"/>
                  </a:cubicBezTo>
                  <a:cubicBezTo>
                    <a:pt x="419564" y="2140014"/>
                    <a:pt x="380866" y="2160653"/>
                    <a:pt x="341652" y="2180777"/>
                  </a:cubicBezTo>
                  <a:cubicBezTo>
                    <a:pt x="314305" y="2195224"/>
                    <a:pt x="298310" y="2191612"/>
                    <a:pt x="278187" y="2168909"/>
                  </a:cubicBezTo>
                  <a:cubicBezTo>
                    <a:pt x="276639" y="2167361"/>
                    <a:pt x="275607" y="2165813"/>
                    <a:pt x="274059" y="2164265"/>
                  </a:cubicBezTo>
                  <a:cubicBezTo>
                    <a:pt x="238456" y="2122987"/>
                    <a:pt x="238972" y="2108540"/>
                    <a:pt x="276639" y="2069325"/>
                  </a:cubicBezTo>
                  <a:cubicBezTo>
                    <a:pt x="302954" y="2041463"/>
                    <a:pt x="327721" y="2013084"/>
                    <a:pt x="354551" y="1986253"/>
                  </a:cubicBezTo>
                  <a:cubicBezTo>
                    <a:pt x="367967" y="1972322"/>
                    <a:pt x="370547" y="1957874"/>
                    <a:pt x="363839" y="1940847"/>
                  </a:cubicBezTo>
                  <a:cubicBezTo>
                    <a:pt x="355067" y="1918660"/>
                    <a:pt x="342684" y="1898021"/>
                    <a:pt x="328237" y="1878930"/>
                  </a:cubicBezTo>
                  <a:cubicBezTo>
                    <a:pt x="316369" y="1863450"/>
                    <a:pt x="300374" y="1861902"/>
                    <a:pt x="283347" y="1866030"/>
                  </a:cubicBezTo>
                  <a:cubicBezTo>
                    <a:pt x="245680" y="1874802"/>
                    <a:pt x="208530" y="1883573"/>
                    <a:pt x="170864" y="1891829"/>
                  </a:cubicBezTo>
                  <a:cubicBezTo>
                    <a:pt x="165704" y="1892861"/>
                    <a:pt x="160544" y="1894409"/>
                    <a:pt x="155900" y="1895441"/>
                  </a:cubicBezTo>
                  <a:cubicBezTo>
                    <a:pt x="127521" y="1900601"/>
                    <a:pt x="113074" y="1893893"/>
                    <a:pt x="100175" y="1868094"/>
                  </a:cubicBezTo>
                  <a:cubicBezTo>
                    <a:pt x="95531" y="1858291"/>
                    <a:pt x="90887" y="1848487"/>
                    <a:pt x="87275" y="1838168"/>
                  </a:cubicBezTo>
                  <a:cubicBezTo>
                    <a:pt x="77988" y="1810821"/>
                    <a:pt x="83147" y="1795341"/>
                    <a:pt x="107915" y="1779862"/>
                  </a:cubicBezTo>
                  <a:cubicBezTo>
                    <a:pt x="143001" y="1757675"/>
                    <a:pt x="178603" y="1735488"/>
                    <a:pt x="213690" y="1713817"/>
                  </a:cubicBezTo>
                  <a:cubicBezTo>
                    <a:pt x="241552" y="1696274"/>
                    <a:pt x="245680" y="1686470"/>
                    <a:pt x="238972" y="1654480"/>
                  </a:cubicBezTo>
                  <a:cubicBezTo>
                    <a:pt x="234845" y="1636420"/>
                    <a:pt x="230201" y="1617845"/>
                    <a:pt x="222977" y="1600818"/>
                  </a:cubicBezTo>
                  <a:cubicBezTo>
                    <a:pt x="215753" y="1583791"/>
                    <a:pt x="203370" y="1575535"/>
                    <a:pt x="184279" y="1575019"/>
                  </a:cubicBezTo>
                  <a:cubicBezTo>
                    <a:pt x="142485" y="1574503"/>
                    <a:pt x="101207" y="1572955"/>
                    <a:pt x="59413" y="1571407"/>
                  </a:cubicBezTo>
                  <a:cubicBezTo>
                    <a:pt x="21746" y="1570375"/>
                    <a:pt x="10395" y="1560572"/>
                    <a:pt x="3687" y="1524453"/>
                  </a:cubicBezTo>
                  <a:cubicBezTo>
                    <a:pt x="3171" y="1520841"/>
                    <a:pt x="2139" y="1517230"/>
                    <a:pt x="1623" y="1513618"/>
                  </a:cubicBezTo>
                  <a:cubicBezTo>
                    <a:pt x="-4053" y="1467696"/>
                    <a:pt x="3687" y="1455828"/>
                    <a:pt x="48577" y="1442413"/>
                  </a:cubicBezTo>
                  <a:cubicBezTo>
                    <a:pt x="85727" y="1431061"/>
                    <a:pt x="122877" y="1418678"/>
                    <a:pt x="160544" y="1408358"/>
                  </a:cubicBezTo>
                  <a:cubicBezTo>
                    <a:pt x="181183" y="1402683"/>
                    <a:pt x="192018" y="1390815"/>
                    <a:pt x="194083" y="1370692"/>
                  </a:cubicBezTo>
                  <a:cubicBezTo>
                    <a:pt x="196147" y="1346957"/>
                    <a:pt x="197178" y="1322706"/>
                    <a:pt x="192534" y="1298971"/>
                  </a:cubicBezTo>
                  <a:cubicBezTo>
                    <a:pt x="189954" y="1283492"/>
                    <a:pt x="181183" y="1274204"/>
                    <a:pt x="166220" y="1269560"/>
                  </a:cubicBezTo>
                  <a:cubicBezTo>
                    <a:pt x="126490" y="1257693"/>
                    <a:pt x="86759" y="1245310"/>
                    <a:pt x="47029" y="1232926"/>
                  </a:cubicBezTo>
                  <a:cubicBezTo>
                    <a:pt x="3687" y="1219511"/>
                    <a:pt x="-957" y="1212287"/>
                    <a:pt x="1623" y="1166881"/>
                  </a:cubicBezTo>
                  <a:cubicBezTo>
                    <a:pt x="2139" y="1157593"/>
                    <a:pt x="4203" y="1148306"/>
                    <a:pt x="6267" y="1139534"/>
                  </a:cubicBezTo>
                  <a:cubicBezTo>
                    <a:pt x="12459" y="1116831"/>
                    <a:pt x="25358" y="1106512"/>
                    <a:pt x="49093" y="1105480"/>
                  </a:cubicBezTo>
                  <a:cubicBezTo>
                    <a:pt x="87791" y="1103932"/>
                    <a:pt x="125974" y="1102900"/>
                    <a:pt x="164672" y="1101868"/>
                  </a:cubicBezTo>
                  <a:cubicBezTo>
                    <a:pt x="170348" y="1101868"/>
                    <a:pt x="176023" y="1101352"/>
                    <a:pt x="181699" y="1101352"/>
                  </a:cubicBezTo>
                  <a:cubicBezTo>
                    <a:pt x="207498" y="1102384"/>
                    <a:pt x="220913" y="1087936"/>
                    <a:pt x="227621" y="1065233"/>
                  </a:cubicBezTo>
                  <a:cubicBezTo>
                    <a:pt x="232781" y="1048206"/>
                    <a:pt x="237425" y="1031179"/>
                    <a:pt x="241036" y="1014152"/>
                  </a:cubicBezTo>
                  <a:cubicBezTo>
                    <a:pt x="245680" y="990417"/>
                    <a:pt x="240005" y="979065"/>
                    <a:pt x="219366" y="965650"/>
                  </a:cubicBezTo>
                  <a:cubicBezTo>
                    <a:pt x="184279" y="943463"/>
                    <a:pt x="148676" y="921276"/>
                    <a:pt x="113590" y="899605"/>
                  </a:cubicBezTo>
                  <a:cubicBezTo>
                    <a:pt x="82116" y="879997"/>
                    <a:pt x="77472" y="867614"/>
                    <a:pt x="89855" y="832012"/>
                  </a:cubicBezTo>
                  <a:cubicBezTo>
                    <a:pt x="93467" y="820660"/>
                    <a:pt x="98111" y="809309"/>
                    <a:pt x="104818" y="799505"/>
                  </a:cubicBezTo>
                  <a:cubicBezTo>
                    <a:pt x="115654" y="782994"/>
                    <a:pt x="130617" y="774738"/>
                    <a:pt x="151256" y="779898"/>
                  </a:cubicBezTo>
                  <a:cubicBezTo>
                    <a:pt x="195114" y="790217"/>
                    <a:pt x="239489" y="799505"/>
                    <a:pt x="283347" y="810341"/>
                  </a:cubicBezTo>
                  <a:cubicBezTo>
                    <a:pt x="303469" y="815500"/>
                    <a:pt x="318949" y="810857"/>
                    <a:pt x="331332" y="794345"/>
                  </a:cubicBezTo>
                  <a:cubicBezTo>
                    <a:pt x="344232" y="776802"/>
                    <a:pt x="355584" y="757711"/>
                    <a:pt x="363839" y="737588"/>
                  </a:cubicBezTo>
                  <a:cubicBezTo>
                    <a:pt x="371063" y="719529"/>
                    <a:pt x="368999" y="704049"/>
                    <a:pt x="354551" y="689086"/>
                  </a:cubicBezTo>
                  <a:cubicBezTo>
                    <a:pt x="324625" y="658643"/>
                    <a:pt x="296246" y="627169"/>
                    <a:pt x="266835" y="595694"/>
                  </a:cubicBezTo>
                  <a:cubicBezTo>
                    <a:pt x="244132" y="570927"/>
                    <a:pt x="243100" y="556996"/>
                    <a:pt x="261675" y="529133"/>
                  </a:cubicBezTo>
                  <a:cubicBezTo>
                    <a:pt x="264771" y="525005"/>
                    <a:pt x="267351" y="520361"/>
                    <a:pt x="270447" y="516233"/>
                  </a:cubicBezTo>
                  <a:cubicBezTo>
                    <a:pt x="296762" y="481663"/>
                    <a:pt x="311209" y="478567"/>
                    <a:pt x="349907" y="498690"/>
                  </a:cubicBezTo>
                  <a:cubicBezTo>
                    <a:pt x="386026" y="517781"/>
                    <a:pt x="422144" y="536357"/>
                    <a:pt x="457231" y="555964"/>
                  </a:cubicBezTo>
                  <a:cubicBezTo>
                    <a:pt x="475806" y="566283"/>
                    <a:pt x="492318" y="564219"/>
                    <a:pt x="507797" y="551320"/>
                  </a:cubicBezTo>
                  <a:cubicBezTo>
                    <a:pt x="523276" y="538421"/>
                    <a:pt x="537723" y="523973"/>
                    <a:pt x="551139" y="508494"/>
                  </a:cubicBezTo>
                  <a:cubicBezTo>
                    <a:pt x="564555" y="492499"/>
                    <a:pt x="567650" y="476503"/>
                    <a:pt x="556815" y="456896"/>
                  </a:cubicBezTo>
                  <a:cubicBezTo>
                    <a:pt x="535143" y="418198"/>
                    <a:pt x="515020" y="378983"/>
                    <a:pt x="494381" y="339769"/>
                  </a:cubicBezTo>
                  <a:cubicBezTo>
                    <a:pt x="480966" y="313970"/>
                    <a:pt x="484062" y="300039"/>
                    <a:pt x="505217" y="280432"/>
                  </a:cubicBezTo>
                  <a:cubicBezTo>
                    <a:pt x="515020" y="271144"/>
                    <a:pt x="525856" y="263405"/>
                    <a:pt x="537723" y="256181"/>
                  </a:cubicBezTo>
                  <a:cubicBezTo>
                    <a:pt x="558362" y="244313"/>
                    <a:pt x="572810" y="245861"/>
                    <a:pt x="590353" y="261857"/>
                  </a:cubicBezTo>
                  <a:cubicBezTo>
                    <a:pt x="620280" y="289203"/>
                    <a:pt x="650207" y="317066"/>
                    <a:pt x="679617" y="344929"/>
                  </a:cubicBezTo>
                  <a:cubicBezTo>
                    <a:pt x="710576" y="374340"/>
                    <a:pt x="717284" y="375372"/>
                    <a:pt x="754950" y="355765"/>
                  </a:cubicBezTo>
                  <a:cubicBezTo>
                    <a:pt x="769913" y="348025"/>
                    <a:pt x="783845" y="339769"/>
                    <a:pt x="797260" y="329450"/>
                  </a:cubicBezTo>
                  <a:cubicBezTo>
                    <a:pt x="811707" y="317582"/>
                    <a:pt x="816351" y="303651"/>
                    <a:pt x="811707" y="285076"/>
                  </a:cubicBezTo>
                  <a:cubicBezTo>
                    <a:pt x="800872" y="242249"/>
                    <a:pt x="791585" y="198907"/>
                    <a:pt x="781781" y="156081"/>
                  </a:cubicBezTo>
                  <a:cubicBezTo>
                    <a:pt x="775589" y="128218"/>
                    <a:pt x="782297" y="114287"/>
                    <a:pt x="807064" y="100872"/>
                  </a:cubicBezTo>
                  <a:cubicBezTo>
                    <a:pt x="818415" y="95196"/>
                    <a:pt x="829766" y="90552"/>
                    <a:pt x="841634" y="86424"/>
                  </a:cubicBezTo>
                  <a:cubicBezTo>
                    <a:pt x="866917" y="78685"/>
                    <a:pt x="881364" y="83328"/>
                    <a:pt x="896328" y="106031"/>
                  </a:cubicBezTo>
                  <a:cubicBezTo>
                    <a:pt x="920062" y="142666"/>
                    <a:pt x="943798" y="179300"/>
                    <a:pt x="965469" y="217483"/>
                  </a:cubicBezTo>
                  <a:cubicBezTo>
                    <a:pt x="976820" y="237090"/>
                    <a:pt x="992299" y="243797"/>
                    <a:pt x="1013455" y="240702"/>
                  </a:cubicBezTo>
                  <a:cubicBezTo>
                    <a:pt x="1035641" y="237090"/>
                    <a:pt x="1057313" y="231414"/>
                    <a:pt x="1077952" y="222642"/>
                  </a:cubicBezTo>
                  <a:cubicBezTo>
                    <a:pt x="1092915" y="215935"/>
                    <a:pt x="1101171" y="205615"/>
                    <a:pt x="1101687" y="188072"/>
                  </a:cubicBezTo>
                  <a:cubicBezTo>
                    <a:pt x="1102719" y="143182"/>
                    <a:pt x="1105298" y="98808"/>
                    <a:pt x="1106847" y="53918"/>
                  </a:cubicBezTo>
                  <a:cubicBezTo>
                    <a:pt x="1107878" y="25023"/>
                    <a:pt x="1117166" y="12640"/>
                    <a:pt x="1145029" y="4900"/>
                  </a:cubicBezTo>
                  <a:cubicBezTo>
                    <a:pt x="1149672" y="3868"/>
                    <a:pt x="1154316" y="2320"/>
                    <a:pt x="1158960" y="1804"/>
                  </a:cubicBezTo>
                  <a:cubicBezTo>
                    <a:pt x="1210042" y="-3872"/>
                    <a:pt x="1222426" y="1804"/>
                    <a:pt x="1235841" y="48758"/>
                  </a:cubicBezTo>
                  <a:cubicBezTo>
                    <a:pt x="1246676" y="86940"/>
                    <a:pt x="1259576" y="124091"/>
                    <a:pt x="1269895" y="162273"/>
                  </a:cubicBezTo>
                  <a:cubicBezTo>
                    <a:pt x="1275055" y="180332"/>
                    <a:pt x="1285890" y="190136"/>
                    <a:pt x="1303434" y="192716"/>
                  </a:cubicBezTo>
                  <a:cubicBezTo>
                    <a:pt x="1327685" y="195812"/>
                    <a:pt x="1352452" y="195812"/>
                    <a:pt x="1376702" y="192716"/>
                  </a:cubicBezTo>
                  <a:cubicBezTo>
                    <a:pt x="1393730" y="190652"/>
                    <a:pt x="1404049" y="180332"/>
                    <a:pt x="1409209" y="163305"/>
                  </a:cubicBezTo>
                  <a:cubicBezTo>
                    <a:pt x="1421593" y="121511"/>
                    <a:pt x="1434492" y="79717"/>
                    <a:pt x="1447392" y="37922"/>
                  </a:cubicBezTo>
                  <a:cubicBezTo>
                    <a:pt x="1457195" y="6964"/>
                    <a:pt x="1466998" y="-260"/>
                    <a:pt x="1499505" y="256"/>
                  </a:cubicBezTo>
                  <a:cubicBezTo>
                    <a:pt x="1504149" y="256"/>
                    <a:pt x="1508793" y="256"/>
                    <a:pt x="1513436" y="772"/>
                  </a:cubicBezTo>
                  <a:cubicBezTo>
                    <a:pt x="1559358" y="5416"/>
                    <a:pt x="1572258" y="19347"/>
                    <a:pt x="1573290" y="65269"/>
                  </a:cubicBezTo>
                  <a:cubicBezTo>
                    <a:pt x="1574322" y="105515"/>
                    <a:pt x="1575870" y="145246"/>
                    <a:pt x="1576902" y="185492"/>
                  </a:cubicBezTo>
                  <a:cubicBezTo>
                    <a:pt x="1577418" y="201487"/>
                    <a:pt x="1583093" y="213871"/>
                    <a:pt x="1598057" y="220578"/>
                  </a:cubicBezTo>
                  <a:cubicBezTo>
                    <a:pt x="1622308" y="231414"/>
                    <a:pt x="1647590" y="238638"/>
                    <a:pt x="1674422" y="240702"/>
                  </a:cubicBezTo>
                  <a:cubicBezTo>
                    <a:pt x="1690933" y="241733"/>
                    <a:pt x="1702285" y="235026"/>
                    <a:pt x="1710540" y="221610"/>
                  </a:cubicBezTo>
                  <a:cubicBezTo>
                    <a:pt x="1733243" y="184976"/>
                    <a:pt x="1756462" y="148342"/>
                    <a:pt x="1779165" y="111707"/>
                  </a:cubicBezTo>
                  <a:cubicBezTo>
                    <a:pt x="1798772" y="80749"/>
                    <a:pt x="1810640" y="76621"/>
                    <a:pt x="1845726" y="88488"/>
                  </a:cubicBezTo>
                  <a:cubicBezTo>
                    <a:pt x="1849854" y="90036"/>
                    <a:pt x="1853466" y="91068"/>
                    <a:pt x="1857594" y="92616"/>
                  </a:cubicBezTo>
                  <a:cubicBezTo>
                    <a:pt x="1898356" y="110159"/>
                    <a:pt x="1905063" y="123059"/>
                    <a:pt x="1895260" y="166401"/>
                  </a:cubicBezTo>
                  <a:cubicBezTo>
                    <a:pt x="1886488" y="205099"/>
                    <a:pt x="1877717" y="243281"/>
                    <a:pt x="1868429" y="281980"/>
                  </a:cubicBezTo>
                  <a:cubicBezTo>
                    <a:pt x="1863269" y="303135"/>
                    <a:pt x="1868429" y="319646"/>
                    <a:pt x="1887004" y="332030"/>
                  </a:cubicBezTo>
                  <a:cubicBezTo>
                    <a:pt x="1906096" y="344929"/>
                    <a:pt x="1925187" y="356796"/>
                    <a:pt x="1946857" y="365052"/>
                  </a:cubicBezTo>
                  <a:cubicBezTo>
                    <a:pt x="1962337" y="370728"/>
                    <a:pt x="1974720" y="367116"/>
                    <a:pt x="1986588" y="355765"/>
                  </a:cubicBezTo>
                  <a:cubicBezTo>
                    <a:pt x="2018062" y="325838"/>
                    <a:pt x="2049537" y="296943"/>
                    <a:pt x="2081528" y="267532"/>
                  </a:cubicBezTo>
                  <a:cubicBezTo>
                    <a:pt x="2107843" y="242765"/>
                    <a:pt x="2122290" y="241733"/>
                    <a:pt x="2151701" y="261857"/>
                  </a:cubicBezTo>
                  <a:cubicBezTo>
                    <a:pt x="2153248" y="262889"/>
                    <a:pt x="2154281" y="263405"/>
                    <a:pt x="2155312" y="264437"/>
                  </a:cubicBezTo>
                  <a:cubicBezTo>
                    <a:pt x="2205363" y="300555"/>
                    <a:pt x="2198139" y="316034"/>
                    <a:pt x="2177500" y="353701"/>
                  </a:cubicBezTo>
                  <a:cubicBezTo>
                    <a:pt x="2158925" y="387755"/>
                    <a:pt x="2141381" y="422842"/>
                    <a:pt x="2122290" y="456896"/>
                  </a:cubicBezTo>
                  <a:cubicBezTo>
                    <a:pt x="2112487" y="474955"/>
                    <a:pt x="2114550" y="490435"/>
                    <a:pt x="2126934" y="505914"/>
                  </a:cubicBezTo>
                  <a:cubicBezTo>
                    <a:pt x="2140865" y="522941"/>
                    <a:pt x="2156345" y="538421"/>
                    <a:pt x="2173372" y="551836"/>
                  </a:cubicBezTo>
                  <a:cubicBezTo>
                    <a:pt x="2187819" y="563187"/>
                    <a:pt x="2202783" y="564735"/>
                    <a:pt x="2219810" y="555964"/>
                  </a:cubicBezTo>
                  <a:cubicBezTo>
                    <a:pt x="2258508" y="534809"/>
                    <a:pt x="2297722" y="514170"/>
                    <a:pt x="2336937" y="494046"/>
                  </a:cubicBezTo>
                  <a:cubicBezTo>
                    <a:pt x="2364799" y="479599"/>
                    <a:pt x="2380795" y="482695"/>
                    <a:pt x="2400917" y="507462"/>
                  </a:cubicBezTo>
                  <a:cubicBezTo>
                    <a:pt x="2408141" y="515717"/>
                    <a:pt x="2414849" y="524489"/>
                    <a:pt x="2420525" y="533777"/>
                  </a:cubicBezTo>
                  <a:cubicBezTo>
                    <a:pt x="2434972" y="556480"/>
                    <a:pt x="2433424" y="571443"/>
                    <a:pt x="2415365" y="591566"/>
                  </a:cubicBezTo>
                  <a:cubicBezTo>
                    <a:pt x="2384406" y="625105"/>
                    <a:pt x="2353448" y="659159"/>
                    <a:pt x="2321973" y="692182"/>
                  </a:cubicBezTo>
                  <a:cubicBezTo>
                    <a:pt x="2310106" y="704565"/>
                    <a:pt x="2307526" y="717981"/>
                    <a:pt x="2313718" y="733460"/>
                  </a:cubicBezTo>
                  <a:cubicBezTo>
                    <a:pt x="2323005" y="755647"/>
                    <a:pt x="2334357" y="776286"/>
                    <a:pt x="2349320" y="795377"/>
                  </a:cubicBezTo>
                  <a:cubicBezTo>
                    <a:pt x="2361187" y="810857"/>
                    <a:pt x="2375635" y="814984"/>
                    <a:pt x="2394726" y="810341"/>
                  </a:cubicBezTo>
                  <a:cubicBezTo>
                    <a:pt x="2438584" y="799505"/>
                    <a:pt x="2482958" y="789701"/>
                    <a:pt x="2526816" y="780414"/>
                  </a:cubicBezTo>
                  <a:cubicBezTo>
                    <a:pt x="2550035" y="775254"/>
                    <a:pt x="2563967" y="781962"/>
                    <a:pt x="2575834" y="803117"/>
                  </a:cubicBezTo>
                  <a:cubicBezTo>
                    <a:pt x="2582026" y="814468"/>
                    <a:pt x="2587186" y="826336"/>
                    <a:pt x="2591313" y="838719"/>
                  </a:cubicBezTo>
                  <a:cubicBezTo>
                    <a:pt x="2600085" y="867098"/>
                    <a:pt x="2595441" y="880514"/>
                    <a:pt x="2570158" y="896509"/>
                  </a:cubicBezTo>
                  <a:cubicBezTo>
                    <a:pt x="2534040" y="919212"/>
                    <a:pt x="2498437" y="942947"/>
                    <a:pt x="2461287" y="964102"/>
                  </a:cubicBezTo>
                  <a:cubicBezTo>
                    <a:pt x="2440132" y="976485"/>
                    <a:pt x="2434456" y="992997"/>
                    <a:pt x="2438068" y="1014668"/>
                  </a:cubicBezTo>
                  <a:cubicBezTo>
                    <a:pt x="2441164" y="1034791"/>
                    <a:pt x="2446840" y="1054398"/>
                    <a:pt x="2454063" y="1073489"/>
                  </a:cubicBezTo>
                  <a:cubicBezTo>
                    <a:pt x="2460771" y="1091032"/>
                    <a:pt x="2472638" y="1100320"/>
                    <a:pt x="2492762" y="1100836"/>
                  </a:cubicBezTo>
                  <a:cubicBezTo>
                    <a:pt x="2538168" y="1101352"/>
                    <a:pt x="2583058" y="1104448"/>
                    <a:pt x="2628464" y="1105996"/>
                  </a:cubicBezTo>
                  <a:cubicBezTo>
                    <a:pt x="2653230" y="1107028"/>
                    <a:pt x="2665614" y="1116831"/>
                    <a:pt x="2672322" y="1140566"/>
                  </a:cubicBezTo>
                  <a:cubicBezTo>
                    <a:pt x="2676449" y="1153982"/>
                    <a:pt x="2677998" y="1167913"/>
                    <a:pt x="2677998" y="1182360"/>
                  </a:cubicBezTo>
                  <a:cubicBezTo>
                    <a:pt x="2677998" y="1210223"/>
                    <a:pt x="2670258" y="1221575"/>
                    <a:pt x="2644459" y="1229830"/>
                  </a:cubicBezTo>
                  <a:cubicBezTo>
                    <a:pt x="2603697" y="1242730"/>
                    <a:pt x="2562934" y="1255113"/>
                    <a:pt x="2522172" y="1267497"/>
                  </a:cubicBezTo>
                  <a:cubicBezTo>
                    <a:pt x="2492762" y="1276268"/>
                    <a:pt x="2485022" y="1285556"/>
                    <a:pt x="2483990" y="1315998"/>
                  </a:cubicBezTo>
                  <a:cubicBezTo>
                    <a:pt x="2483474" y="1337153"/>
                    <a:pt x="2481926" y="1358824"/>
                    <a:pt x="2486570" y="1379980"/>
                  </a:cubicBezTo>
                  <a:cubicBezTo>
                    <a:pt x="2489666" y="1394427"/>
                    <a:pt x="2498437" y="1403199"/>
                    <a:pt x="2512885" y="1407842"/>
                  </a:cubicBezTo>
                  <a:cubicBezTo>
                    <a:pt x="2555711" y="1420742"/>
                    <a:pt x="2598537" y="1433641"/>
                    <a:pt x="2641363" y="1447057"/>
                  </a:cubicBezTo>
                  <a:cubicBezTo>
                    <a:pt x="2671290" y="1456344"/>
                    <a:pt x="2678514" y="1466664"/>
                    <a:pt x="2677998" y="1498138"/>
                  </a:cubicBezTo>
                  <a:cubicBezTo>
                    <a:pt x="2677998" y="1501234"/>
                    <a:pt x="2677998" y="1504330"/>
                    <a:pt x="2677998" y="1507426"/>
                  </a:cubicBezTo>
                  <a:cubicBezTo>
                    <a:pt x="2675934" y="1555928"/>
                    <a:pt x="2660454" y="1571407"/>
                    <a:pt x="2611952" y="1572955"/>
                  </a:cubicBezTo>
                  <a:cubicBezTo>
                    <a:pt x="2571190" y="1573987"/>
                    <a:pt x="2530944" y="1576051"/>
                    <a:pt x="2490182" y="1576567"/>
                  </a:cubicBezTo>
                  <a:cubicBezTo>
                    <a:pt x="2474702" y="1577083"/>
                    <a:pt x="2463867" y="1583791"/>
                    <a:pt x="2457675" y="1596690"/>
                  </a:cubicBezTo>
                  <a:cubicBezTo>
                    <a:pt x="2446324" y="1620941"/>
                    <a:pt x="2439100" y="1646224"/>
                    <a:pt x="2437036" y="1673055"/>
                  </a:cubicBezTo>
                  <a:cubicBezTo>
                    <a:pt x="2435488" y="1690082"/>
                    <a:pt x="2442712" y="1701434"/>
                    <a:pt x="2457159" y="1710205"/>
                  </a:cubicBezTo>
                  <a:cubicBezTo>
                    <a:pt x="2493278" y="1732392"/>
                    <a:pt x="2528880" y="1754579"/>
                    <a:pt x="2564483" y="1777282"/>
                  </a:cubicBezTo>
                  <a:cubicBezTo>
                    <a:pt x="2596989" y="1797405"/>
                    <a:pt x="2601117" y="1809789"/>
                    <a:pt x="2588733" y="1845907"/>
                  </a:cubicBezTo>
                  <a:cubicBezTo>
                    <a:pt x="2584606" y="1858291"/>
                    <a:pt x="2578930" y="1870158"/>
                    <a:pt x="2571706" y="1880994"/>
                  </a:cubicBezTo>
                  <a:cubicBezTo>
                    <a:pt x="2564998" y="1890797"/>
                    <a:pt x="2554163" y="1897505"/>
                    <a:pt x="2538684" y="1897505"/>
                  </a:cubicBezTo>
                  <a:close/>
                  <a:moveTo>
                    <a:pt x="1338521" y="2312867"/>
                  </a:moveTo>
                  <a:cubicBezTo>
                    <a:pt x="1869461" y="2314931"/>
                    <a:pt x="2317329" y="1887701"/>
                    <a:pt x="2316814" y="1335605"/>
                  </a:cubicBezTo>
                  <a:cubicBezTo>
                    <a:pt x="2316298" y="792797"/>
                    <a:pt x="1880813" y="359892"/>
                    <a:pt x="1340068" y="359376"/>
                  </a:cubicBezTo>
                  <a:cubicBezTo>
                    <a:pt x="796228" y="358860"/>
                    <a:pt x="363839" y="794861"/>
                    <a:pt x="361775" y="1331994"/>
                  </a:cubicBezTo>
                  <a:cubicBezTo>
                    <a:pt x="359711" y="1882026"/>
                    <a:pt x="806032" y="2314415"/>
                    <a:pt x="1338521" y="231286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38"/>
            <p:cNvSpPr/>
            <p:nvPr/>
          </p:nvSpPr>
          <p:spPr>
            <a:xfrm>
              <a:off x="7628244" y="2084297"/>
              <a:ext cx="1757326" cy="1752551"/>
            </a:xfrm>
            <a:custGeom>
              <a:avLst/>
              <a:gdLst/>
              <a:ahLst/>
              <a:cxnLst/>
              <a:rect l="l" t="t" r="r" b="b"/>
              <a:pathLst>
                <a:path w="1898796" h="1893636" extrusionOk="0">
                  <a:moveTo>
                    <a:pt x="30" y="947852"/>
                  </a:moveTo>
                  <a:cubicBezTo>
                    <a:pt x="-3065" y="428263"/>
                    <a:pt x="426228" y="-1030"/>
                    <a:pt x="950461" y="2"/>
                  </a:cubicBezTo>
                  <a:cubicBezTo>
                    <a:pt x="1472114" y="1034"/>
                    <a:pt x="1899859" y="427747"/>
                    <a:pt x="1898827" y="950948"/>
                  </a:cubicBezTo>
                  <a:cubicBezTo>
                    <a:pt x="1897795" y="1468473"/>
                    <a:pt x="1477790" y="1899315"/>
                    <a:pt x="946849" y="1898283"/>
                  </a:cubicBezTo>
                  <a:cubicBezTo>
                    <a:pt x="411781" y="1896735"/>
                    <a:pt x="-4097" y="1460218"/>
                    <a:pt x="30" y="947852"/>
                  </a:cubicBezTo>
                  <a:close/>
                  <a:moveTo>
                    <a:pt x="1187811" y="949916"/>
                  </a:moveTo>
                  <a:cubicBezTo>
                    <a:pt x="1188327" y="817310"/>
                    <a:pt x="1084099" y="710503"/>
                    <a:pt x="949429" y="710503"/>
                  </a:cubicBezTo>
                  <a:cubicBezTo>
                    <a:pt x="805987" y="710503"/>
                    <a:pt x="710015" y="828146"/>
                    <a:pt x="710532" y="948368"/>
                  </a:cubicBezTo>
                  <a:cubicBezTo>
                    <a:pt x="711048" y="1081490"/>
                    <a:pt x="815791" y="1188298"/>
                    <a:pt x="948397" y="1188298"/>
                  </a:cubicBezTo>
                  <a:cubicBezTo>
                    <a:pt x="1081003" y="1188298"/>
                    <a:pt x="1187294" y="1083038"/>
                    <a:pt x="1187811" y="9499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23;p38"/>
          <p:cNvGrpSpPr/>
          <p:nvPr/>
        </p:nvGrpSpPr>
        <p:grpSpPr>
          <a:xfrm rot="-4120303" flipH="1">
            <a:off x="2472151" y="4247213"/>
            <a:ext cx="772961" cy="527468"/>
            <a:chOff x="5392597" y="1514643"/>
            <a:chExt cx="665967" cy="454455"/>
          </a:xfrm>
        </p:grpSpPr>
        <p:sp>
          <p:nvSpPr>
            <p:cNvPr id="24" name="Google Shape;24;p38"/>
            <p:cNvSpPr/>
            <p:nvPr/>
          </p:nvSpPr>
          <p:spPr>
            <a:xfrm rot="5912136" flipH="1">
              <a:off x="5633173" y="1617814"/>
              <a:ext cx="141626" cy="93186"/>
            </a:xfrm>
            <a:prstGeom prst="trapezoid">
              <a:avLst>
                <a:gd name="adj" fmla="val 12383"/>
              </a:avLst>
            </a:prstGeom>
            <a:solidFill>
              <a:srgbClr val="03514C"/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38"/>
            <p:cNvSpPr/>
            <p:nvPr/>
          </p:nvSpPr>
          <p:spPr>
            <a:xfrm rot="5912136" flipH="1">
              <a:off x="5438996" y="1500266"/>
              <a:ext cx="200130" cy="266173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38"/>
            <p:cNvSpPr/>
            <p:nvPr/>
          </p:nvSpPr>
          <p:spPr>
            <a:xfrm rot="7277434" flipH="1">
              <a:off x="5857778" y="1735728"/>
              <a:ext cx="103331" cy="96694"/>
            </a:xfrm>
            <a:prstGeom prst="trapezoid">
              <a:avLst>
                <a:gd name="adj" fmla="val 12383"/>
              </a:avLst>
            </a:prstGeom>
            <a:solidFill>
              <a:srgbClr val="03514C"/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38"/>
            <p:cNvSpPr/>
            <p:nvPr/>
          </p:nvSpPr>
          <p:spPr>
            <a:xfrm rot="7277434" flipH="1">
              <a:off x="5727739" y="1619233"/>
              <a:ext cx="146016" cy="194202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38"/>
            <p:cNvSpPr/>
            <p:nvPr/>
          </p:nvSpPr>
          <p:spPr>
            <a:xfrm rot="8867088" flipH="1">
              <a:off x="5923517" y="1775373"/>
              <a:ext cx="93497" cy="182880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29;p38"/>
          <p:cNvGrpSpPr/>
          <p:nvPr/>
        </p:nvGrpSpPr>
        <p:grpSpPr>
          <a:xfrm rot="2246763">
            <a:off x="1974127" y="1362251"/>
            <a:ext cx="2028524" cy="1778017"/>
            <a:chOff x="2753518" y="2997140"/>
            <a:chExt cx="2028524" cy="1778017"/>
          </a:xfrm>
        </p:grpSpPr>
        <p:sp>
          <p:nvSpPr>
            <p:cNvPr id="30" name="Google Shape;30;p38"/>
            <p:cNvSpPr/>
            <p:nvPr/>
          </p:nvSpPr>
          <p:spPr>
            <a:xfrm>
              <a:off x="2753518" y="3683131"/>
              <a:ext cx="796648" cy="799367"/>
            </a:xfrm>
            <a:custGeom>
              <a:avLst/>
              <a:gdLst/>
              <a:ahLst/>
              <a:cxnLst/>
              <a:rect l="l" t="t" r="r" b="b"/>
              <a:pathLst>
                <a:path w="1511813" h="1516973" extrusionOk="0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solidFill>
              <a:schemeClr val="lt1">
                <a:alpha val="470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1" name="Google Shape;31;p38"/>
            <p:cNvGrpSpPr/>
            <p:nvPr/>
          </p:nvGrpSpPr>
          <p:grpSpPr>
            <a:xfrm>
              <a:off x="3563163" y="3556278"/>
              <a:ext cx="1218879" cy="1218879"/>
              <a:chOff x="3264582" y="1870309"/>
              <a:chExt cx="1774962" cy="1774962"/>
            </a:xfrm>
          </p:grpSpPr>
          <p:sp>
            <p:nvSpPr>
              <p:cNvPr id="32" name="Google Shape;32;p38"/>
              <p:cNvSpPr/>
              <p:nvPr/>
            </p:nvSpPr>
            <p:spPr>
              <a:xfrm>
                <a:off x="3264582" y="1870309"/>
                <a:ext cx="1774962" cy="1774962"/>
              </a:xfrm>
              <a:custGeom>
                <a:avLst/>
                <a:gdLst/>
                <a:ahLst/>
                <a:cxnLst/>
                <a:rect l="l" t="t" r="r" b="b"/>
                <a:pathLst>
                  <a:path w="1774962" h="1774962" extrusionOk="0">
                    <a:moveTo>
                      <a:pt x="894776" y="1775736"/>
                    </a:moveTo>
                    <a:cubicBezTo>
                      <a:pt x="880845" y="1775736"/>
                      <a:pt x="866397" y="1775736"/>
                      <a:pt x="852466" y="1775736"/>
                    </a:cubicBezTo>
                    <a:cubicBezTo>
                      <a:pt x="844726" y="1775736"/>
                      <a:pt x="840599" y="1772640"/>
                      <a:pt x="839567" y="1764901"/>
                    </a:cubicBezTo>
                    <a:cubicBezTo>
                      <a:pt x="833375" y="1731878"/>
                      <a:pt x="826151" y="1699371"/>
                      <a:pt x="819960" y="1666349"/>
                    </a:cubicBezTo>
                    <a:cubicBezTo>
                      <a:pt x="817896" y="1656545"/>
                      <a:pt x="820992" y="1646742"/>
                      <a:pt x="822024" y="1636938"/>
                    </a:cubicBezTo>
                    <a:cubicBezTo>
                      <a:pt x="823056" y="1628682"/>
                      <a:pt x="820992" y="1624555"/>
                      <a:pt x="811704" y="1623523"/>
                    </a:cubicBezTo>
                    <a:cubicBezTo>
                      <a:pt x="772490" y="1619395"/>
                      <a:pt x="733275" y="1612171"/>
                      <a:pt x="695093" y="1601852"/>
                    </a:cubicBezTo>
                    <a:cubicBezTo>
                      <a:pt x="686837" y="1599788"/>
                      <a:pt x="682194" y="1602368"/>
                      <a:pt x="680130" y="1610623"/>
                    </a:cubicBezTo>
                    <a:cubicBezTo>
                      <a:pt x="669294" y="1655513"/>
                      <a:pt x="636788" y="1688020"/>
                      <a:pt x="615116" y="1727234"/>
                    </a:cubicBezTo>
                    <a:cubicBezTo>
                      <a:pt x="612537" y="1731878"/>
                      <a:pt x="608409" y="1731878"/>
                      <a:pt x="603765" y="1730330"/>
                    </a:cubicBezTo>
                    <a:cubicBezTo>
                      <a:pt x="572807" y="1720011"/>
                      <a:pt x="542364" y="1707627"/>
                      <a:pt x="512953" y="1694212"/>
                    </a:cubicBezTo>
                    <a:cubicBezTo>
                      <a:pt x="506761" y="1691632"/>
                      <a:pt x="506245" y="1686988"/>
                      <a:pt x="507277" y="1681828"/>
                    </a:cubicBezTo>
                    <a:cubicBezTo>
                      <a:pt x="513985" y="1648806"/>
                      <a:pt x="519661" y="1615783"/>
                      <a:pt x="527400" y="1583277"/>
                    </a:cubicBezTo>
                    <a:cubicBezTo>
                      <a:pt x="529980" y="1572441"/>
                      <a:pt x="536172" y="1562637"/>
                      <a:pt x="541848" y="1552834"/>
                    </a:cubicBezTo>
                    <a:cubicBezTo>
                      <a:pt x="545460" y="1546642"/>
                      <a:pt x="544428" y="1543030"/>
                      <a:pt x="537720" y="1539418"/>
                    </a:cubicBezTo>
                    <a:cubicBezTo>
                      <a:pt x="501601" y="1520327"/>
                      <a:pt x="467547" y="1497624"/>
                      <a:pt x="435041" y="1472857"/>
                    </a:cubicBezTo>
                    <a:cubicBezTo>
                      <a:pt x="429365" y="1468214"/>
                      <a:pt x="425237" y="1468214"/>
                      <a:pt x="420593" y="1474921"/>
                    </a:cubicBezTo>
                    <a:cubicBezTo>
                      <a:pt x="393762" y="1512588"/>
                      <a:pt x="350936" y="1531163"/>
                      <a:pt x="315334" y="1559026"/>
                    </a:cubicBezTo>
                    <a:cubicBezTo>
                      <a:pt x="310690" y="1562637"/>
                      <a:pt x="307078" y="1561090"/>
                      <a:pt x="302950" y="1557478"/>
                    </a:cubicBezTo>
                    <a:cubicBezTo>
                      <a:pt x="278699" y="1536323"/>
                      <a:pt x="255996" y="1513104"/>
                      <a:pt x="233809" y="1490401"/>
                    </a:cubicBezTo>
                    <a:cubicBezTo>
                      <a:pt x="229682" y="1485757"/>
                      <a:pt x="229165" y="1482145"/>
                      <a:pt x="232777" y="1476985"/>
                    </a:cubicBezTo>
                    <a:cubicBezTo>
                      <a:pt x="251352" y="1449122"/>
                      <a:pt x="269928" y="1421260"/>
                      <a:pt x="289019" y="1393397"/>
                    </a:cubicBezTo>
                    <a:cubicBezTo>
                      <a:pt x="295210" y="1384625"/>
                      <a:pt x="304498" y="1378949"/>
                      <a:pt x="312754" y="1371726"/>
                    </a:cubicBezTo>
                    <a:cubicBezTo>
                      <a:pt x="318946" y="1366566"/>
                      <a:pt x="319978" y="1361922"/>
                      <a:pt x="314818" y="1355731"/>
                    </a:cubicBezTo>
                    <a:cubicBezTo>
                      <a:pt x="289535" y="1324256"/>
                      <a:pt x="266316" y="1291233"/>
                      <a:pt x="246193" y="1255631"/>
                    </a:cubicBezTo>
                    <a:cubicBezTo>
                      <a:pt x="241549" y="1247375"/>
                      <a:pt x="236905" y="1248923"/>
                      <a:pt x="230713" y="1253051"/>
                    </a:cubicBezTo>
                    <a:cubicBezTo>
                      <a:pt x="191499" y="1277302"/>
                      <a:pt x="145577" y="1277818"/>
                      <a:pt x="102751" y="1289685"/>
                    </a:cubicBezTo>
                    <a:cubicBezTo>
                      <a:pt x="97075" y="1291233"/>
                      <a:pt x="93979" y="1288137"/>
                      <a:pt x="91916" y="1282978"/>
                    </a:cubicBezTo>
                    <a:cubicBezTo>
                      <a:pt x="77984" y="1254083"/>
                      <a:pt x="65085" y="1224156"/>
                      <a:pt x="53733" y="1194230"/>
                    </a:cubicBezTo>
                    <a:cubicBezTo>
                      <a:pt x="51669" y="1188038"/>
                      <a:pt x="53217" y="1184426"/>
                      <a:pt x="58377" y="1181330"/>
                    </a:cubicBezTo>
                    <a:cubicBezTo>
                      <a:pt x="86240" y="1162755"/>
                      <a:pt x="113587" y="1143664"/>
                      <a:pt x="142481" y="1125605"/>
                    </a:cubicBezTo>
                    <a:cubicBezTo>
                      <a:pt x="151769" y="1119929"/>
                      <a:pt x="163120" y="1117349"/>
                      <a:pt x="173956" y="1114253"/>
                    </a:cubicBezTo>
                    <a:cubicBezTo>
                      <a:pt x="180664" y="1112189"/>
                      <a:pt x="182727" y="1109093"/>
                      <a:pt x="180664" y="1101870"/>
                    </a:cubicBezTo>
                    <a:cubicBezTo>
                      <a:pt x="168796" y="1062139"/>
                      <a:pt x="160541" y="1021893"/>
                      <a:pt x="154865" y="981131"/>
                    </a:cubicBezTo>
                    <a:cubicBezTo>
                      <a:pt x="153833" y="974423"/>
                      <a:pt x="150737" y="972359"/>
                      <a:pt x="144029" y="973391"/>
                    </a:cubicBezTo>
                    <a:cubicBezTo>
                      <a:pt x="98107" y="981131"/>
                      <a:pt x="54765" y="963588"/>
                      <a:pt x="10391" y="958428"/>
                    </a:cubicBezTo>
                    <a:cubicBezTo>
                      <a:pt x="4715" y="957912"/>
                      <a:pt x="2652" y="954300"/>
                      <a:pt x="2135" y="948624"/>
                    </a:cubicBezTo>
                    <a:cubicBezTo>
                      <a:pt x="-960" y="916118"/>
                      <a:pt x="72" y="883611"/>
                      <a:pt x="588" y="850589"/>
                    </a:cubicBezTo>
                    <a:cubicBezTo>
                      <a:pt x="588" y="844397"/>
                      <a:pt x="4715" y="841817"/>
                      <a:pt x="10391" y="840785"/>
                    </a:cubicBezTo>
                    <a:cubicBezTo>
                      <a:pt x="43930" y="834077"/>
                      <a:pt x="76952" y="827370"/>
                      <a:pt x="110491" y="820662"/>
                    </a:cubicBezTo>
                    <a:cubicBezTo>
                      <a:pt x="120294" y="818598"/>
                      <a:pt x="130098" y="821694"/>
                      <a:pt x="139901" y="822726"/>
                    </a:cubicBezTo>
                    <a:cubicBezTo>
                      <a:pt x="148157" y="823758"/>
                      <a:pt x="152285" y="820662"/>
                      <a:pt x="153317" y="811890"/>
                    </a:cubicBezTo>
                    <a:cubicBezTo>
                      <a:pt x="157445" y="773192"/>
                      <a:pt x="164668" y="734494"/>
                      <a:pt x="174472" y="696827"/>
                    </a:cubicBezTo>
                    <a:cubicBezTo>
                      <a:pt x="177052" y="687024"/>
                      <a:pt x="173440" y="682380"/>
                      <a:pt x="164152" y="680316"/>
                    </a:cubicBezTo>
                    <a:cubicBezTo>
                      <a:pt x="120294" y="668965"/>
                      <a:pt x="87272" y="636974"/>
                      <a:pt x="49090" y="615819"/>
                    </a:cubicBezTo>
                    <a:cubicBezTo>
                      <a:pt x="44961" y="613755"/>
                      <a:pt x="44961" y="610143"/>
                      <a:pt x="45993" y="606015"/>
                    </a:cubicBezTo>
                    <a:cubicBezTo>
                      <a:pt x="56313" y="574541"/>
                      <a:pt x="69212" y="544098"/>
                      <a:pt x="82628" y="513655"/>
                    </a:cubicBezTo>
                    <a:cubicBezTo>
                      <a:pt x="85208" y="507980"/>
                      <a:pt x="89336" y="506948"/>
                      <a:pt x="93979" y="508496"/>
                    </a:cubicBezTo>
                    <a:cubicBezTo>
                      <a:pt x="137322" y="519847"/>
                      <a:pt x="183760" y="518815"/>
                      <a:pt x="224006" y="543066"/>
                    </a:cubicBezTo>
                    <a:cubicBezTo>
                      <a:pt x="230713" y="547194"/>
                      <a:pt x="233809" y="544614"/>
                      <a:pt x="236905" y="538938"/>
                    </a:cubicBezTo>
                    <a:cubicBezTo>
                      <a:pt x="255996" y="503336"/>
                      <a:pt x="278183" y="469281"/>
                      <a:pt x="302434" y="437291"/>
                    </a:cubicBezTo>
                    <a:cubicBezTo>
                      <a:pt x="305530" y="433163"/>
                      <a:pt x="310690" y="428519"/>
                      <a:pt x="302950" y="423359"/>
                    </a:cubicBezTo>
                    <a:cubicBezTo>
                      <a:pt x="273540" y="404268"/>
                      <a:pt x="258576" y="373826"/>
                      <a:pt x="238453" y="346995"/>
                    </a:cubicBezTo>
                    <a:cubicBezTo>
                      <a:pt x="234841" y="342351"/>
                      <a:pt x="232262" y="337707"/>
                      <a:pt x="228650" y="333063"/>
                    </a:cubicBezTo>
                    <a:cubicBezTo>
                      <a:pt x="212654" y="310360"/>
                      <a:pt x="212138" y="309844"/>
                      <a:pt x="230713" y="290237"/>
                    </a:cubicBezTo>
                    <a:cubicBezTo>
                      <a:pt x="248257" y="271662"/>
                      <a:pt x="266316" y="254119"/>
                      <a:pt x="283859" y="236060"/>
                    </a:cubicBezTo>
                    <a:cubicBezTo>
                      <a:pt x="289535" y="230384"/>
                      <a:pt x="294179" y="229868"/>
                      <a:pt x="300370" y="234512"/>
                    </a:cubicBezTo>
                    <a:cubicBezTo>
                      <a:pt x="327201" y="252571"/>
                      <a:pt x="354032" y="270114"/>
                      <a:pt x="380863" y="288173"/>
                    </a:cubicBezTo>
                    <a:cubicBezTo>
                      <a:pt x="390150" y="294365"/>
                      <a:pt x="396342" y="303137"/>
                      <a:pt x="403050" y="311392"/>
                    </a:cubicBezTo>
                    <a:cubicBezTo>
                      <a:pt x="408726" y="319132"/>
                      <a:pt x="413885" y="320680"/>
                      <a:pt x="422141" y="313972"/>
                    </a:cubicBezTo>
                    <a:cubicBezTo>
                      <a:pt x="452584" y="288689"/>
                      <a:pt x="485606" y="266502"/>
                      <a:pt x="519661" y="246895"/>
                    </a:cubicBezTo>
                    <a:cubicBezTo>
                      <a:pt x="524820" y="243799"/>
                      <a:pt x="529464" y="240703"/>
                      <a:pt x="524820" y="233996"/>
                    </a:cubicBezTo>
                    <a:cubicBezTo>
                      <a:pt x="502633" y="202005"/>
                      <a:pt x="501086" y="163823"/>
                      <a:pt x="492314" y="127704"/>
                    </a:cubicBezTo>
                    <a:cubicBezTo>
                      <a:pt x="484574" y="96230"/>
                      <a:pt x="485606" y="96746"/>
                      <a:pt x="514501" y="82298"/>
                    </a:cubicBezTo>
                    <a:cubicBezTo>
                      <a:pt x="535140" y="71979"/>
                      <a:pt x="557327" y="64239"/>
                      <a:pt x="578482" y="55468"/>
                    </a:cubicBezTo>
                    <a:cubicBezTo>
                      <a:pt x="586222" y="52372"/>
                      <a:pt x="590866" y="52888"/>
                      <a:pt x="595509" y="60111"/>
                    </a:cubicBezTo>
                    <a:cubicBezTo>
                      <a:pt x="613053" y="86942"/>
                      <a:pt x="630596" y="113257"/>
                      <a:pt x="648655" y="139572"/>
                    </a:cubicBezTo>
                    <a:cubicBezTo>
                      <a:pt x="655363" y="149375"/>
                      <a:pt x="657427" y="160727"/>
                      <a:pt x="661039" y="172078"/>
                    </a:cubicBezTo>
                    <a:cubicBezTo>
                      <a:pt x="663618" y="180334"/>
                      <a:pt x="667230" y="182914"/>
                      <a:pt x="675486" y="180334"/>
                    </a:cubicBezTo>
                    <a:cubicBezTo>
                      <a:pt x="713668" y="168983"/>
                      <a:pt x="752882" y="160727"/>
                      <a:pt x="792613" y="155567"/>
                    </a:cubicBezTo>
                    <a:cubicBezTo>
                      <a:pt x="800352" y="154535"/>
                      <a:pt x="802932" y="151439"/>
                      <a:pt x="801900" y="143700"/>
                    </a:cubicBezTo>
                    <a:cubicBezTo>
                      <a:pt x="795193" y="98294"/>
                      <a:pt x="811704" y="55468"/>
                      <a:pt x="816864" y="11094"/>
                    </a:cubicBezTo>
                    <a:cubicBezTo>
                      <a:pt x="817380" y="5934"/>
                      <a:pt x="820476" y="2838"/>
                      <a:pt x="826151" y="2322"/>
                    </a:cubicBezTo>
                    <a:cubicBezTo>
                      <a:pt x="859174" y="-1290"/>
                      <a:pt x="892196" y="258"/>
                      <a:pt x="925219" y="774"/>
                    </a:cubicBezTo>
                    <a:cubicBezTo>
                      <a:pt x="930895" y="774"/>
                      <a:pt x="933475" y="4902"/>
                      <a:pt x="934507" y="10062"/>
                    </a:cubicBezTo>
                    <a:cubicBezTo>
                      <a:pt x="941214" y="43600"/>
                      <a:pt x="948438" y="77139"/>
                      <a:pt x="954114" y="111193"/>
                    </a:cubicBezTo>
                    <a:cubicBezTo>
                      <a:pt x="955662" y="120481"/>
                      <a:pt x="953082" y="130800"/>
                      <a:pt x="952050" y="140604"/>
                    </a:cubicBezTo>
                    <a:cubicBezTo>
                      <a:pt x="951018" y="148343"/>
                      <a:pt x="954114" y="151955"/>
                      <a:pt x="962369" y="152987"/>
                    </a:cubicBezTo>
                    <a:cubicBezTo>
                      <a:pt x="1001584" y="157115"/>
                      <a:pt x="1040798" y="164339"/>
                      <a:pt x="1078980" y="174658"/>
                    </a:cubicBezTo>
                    <a:cubicBezTo>
                      <a:pt x="1085172" y="176206"/>
                      <a:pt x="1091364" y="176722"/>
                      <a:pt x="1093428" y="168467"/>
                    </a:cubicBezTo>
                    <a:cubicBezTo>
                      <a:pt x="1101683" y="130284"/>
                      <a:pt x="1127482" y="101390"/>
                      <a:pt x="1147089" y="69399"/>
                    </a:cubicBezTo>
                    <a:cubicBezTo>
                      <a:pt x="1162569" y="43084"/>
                      <a:pt x="1163601" y="43600"/>
                      <a:pt x="1192495" y="54436"/>
                    </a:cubicBezTo>
                    <a:cubicBezTo>
                      <a:pt x="1214682" y="62691"/>
                      <a:pt x="1236353" y="71979"/>
                      <a:pt x="1258024" y="81266"/>
                    </a:cubicBezTo>
                    <a:cubicBezTo>
                      <a:pt x="1265764" y="84362"/>
                      <a:pt x="1268860" y="88490"/>
                      <a:pt x="1267312" y="96746"/>
                    </a:cubicBezTo>
                    <a:cubicBezTo>
                      <a:pt x="1260604" y="128736"/>
                      <a:pt x="1254928" y="160727"/>
                      <a:pt x="1247705" y="192718"/>
                    </a:cubicBezTo>
                    <a:cubicBezTo>
                      <a:pt x="1245125" y="203553"/>
                      <a:pt x="1238417" y="213873"/>
                      <a:pt x="1233258" y="224192"/>
                    </a:cubicBezTo>
                    <a:cubicBezTo>
                      <a:pt x="1229646" y="230384"/>
                      <a:pt x="1230678" y="233996"/>
                      <a:pt x="1237385" y="237608"/>
                    </a:cubicBezTo>
                    <a:cubicBezTo>
                      <a:pt x="1273504" y="256699"/>
                      <a:pt x="1307558" y="279402"/>
                      <a:pt x="1340065" y="304169"/>
                    </a:cubicBezTo>
                    <a:cubicBezTo>
                      <a:pt x="1345741" y="308812"/>
                      <a:pt x="1349868" y="309328"/>
                      <a:pt x="1354512" y="302621"/>
                    </a:cubicBezTo>
                    <a:cubicBezTo>
                      <a:pt x="1381343" y="264954"/>
                      <a:pt x="1424169" y="246379"/>
                      <a:pt x="1459771" y="218516"/>
                    </a:cubicBezTo>
                    <a:cubicBezTo>
                      <a:pt x="1464415" y="214905"/>
                      <a:pt x="1468027" y="216452"/>
                      <a:pt x="1472155" y="220064"/>
                    </a:cubicBezTo>
                    <a:cubicBezTo>
                      <a:pt x="1496406" y="241219"/>
                      <a:pt x="1519109" y="264438"/>
                      <a:pt x="1541296" y="287657"/>
                    </a:cubicBezTo>
                    <a:cubicBezTo>
                      <a:pt x="1545424" y="292301"/>
                      <a:pt x="1545940" y="296429"/>
                      <a:pt x="1542328" y="301073"/>
                    </a:cubicBezTo>
                    <a:cubicBezTo>
                      <a:pt x="1523237" y="329452"/>
                      <a:pt x="1505177" y="357830"/>
                      <a:pt x="1485570" y="385693"/>
                    </a:cubicBezTo>
                    <a:cubicBezTo>
                      <a:pt x="1479895" y="393949"/>
                      <a:pt x="1470607" y="400140"/>
                      <a:pt x="1462868" y="406332"/>
                    </a:cubicBezTo>
                    <a:cubicBezTo>
                      <a:pt x="1456676" y="411492"/>
                      <a:pt x="1455644" y="416136"/>
                      <a:pt x="1460803" y="422327"/>
                    </a:cubicBezTo>
                    <a:cubicBezTo>
                      <a:pt x="1486086" y="453802"/>
                      <a:pt x="1509305" y="487341"/>
                      <a:pt x="1529428" y="522427"/>
                    </a:cubicBezTo>
                    <a:cubicBezTo>
                      <a:pt x="1534072" y="530167"/>
                      <a:pt x="1538716" y="529135"/>
                      <a:pt x="1544908" y="525007"/>
                    </a:cubicBezTo>
                    <a:cubicBezTo>
                      <a:pt x="1584122" y="500756"/>
                      <a:pt x="1630044" y="500240"/>
                      <a:pt x="1672870" y="488373"/>
                    </a:cubicBezTo>
                    <a:cubicBezTo>
                      <a:pt x="1678546" y="486825"/>
                      <a:pt x="1681642" y="489921"/>
                      <a:pt x="1683706" y="495080"/>
                    </a:cubicBezTo>
                    <a:cubicBezTo>
                      <a:pt x="1697637" y="523975"/>
                      <a:pt x="1710537" y="553902"/>
                      <a:pt x="1721888" y="583828"/>
                    </a:cubicBezTo>
                    <a:cubicBezTo>
                      <a:pt x="1723952" y="590020"/>
                      <a:pt x="1722404" y="593632"/>
                      <a:pt x="1717244" y="596728"/>
                    </a:cubicBezTo>
                    <a:cubicBezTo>
                      <a:pt x="1689381" y="615303"/>
                      <a:pt x="1662035" y="634394"/>
                      <a:pt x="1633140" y="652453"/>
                    </a:cubicBezTo>
                    <a:cubicBezTo>
                      <a:pt x="1623852" y="658129"/>
                      <a:pt x="1612501" y="660709"/>
                      <a:pt x="1601665" y="663805"/>
                    </a:cubicBezTo>
                    <a:cubicBezTo>
                      <a:pt x="1594958" y="665869"/>
                      <a:pt x="1592894" y="668965"/>
                      <a:pt x="1594958" y="676188"/>
                    </a:cubicBezTo>
                    <a:cubicBezTo>
                      <a:pt x="1606309" y="715403"/>
                      <a:pt x="1615081" y="755133"/>
                      <a:pt x="1620241" y="795895"/>
                    </a:cubicBezTo>
                    <a:cubicBezTo>
                      <a:pt x="1621272" y="803119"/>
                      <a:pt x="1624368" y="805699"/>
                      <a:pt x="1631076" y="804667"/>
                    </a:cubicBezTo>
                    <a:cubicBezTo>
                      <a:pt x="1676482" y="797959"/>
                      <a:pt x="1719308" y="814470"/>
                      <a:pt x="1763682" y="819630"/>
                    </a:cubicBezTo>
                    <a:cubicBezTo>
                      <a:pt x="1769874" y="820146"/>
                      <a:pt x="1772454" y="823758"/>
                      <a:pt x="1773486" y="829950"/>
                    </a:cubicBezTo>
                    <a:cubicBezTo>
                      <a:pt x="1776582" y="862456"/>
                      <a:pt x="1775034" y="895479"/>
                      <a:pt x="1775034" y="927985"/>
                    </a:cubicBezTo>
                    <a:cubicBezTo>
                      <a:pt x="1775034" y="933661"/>
                      <a:pt x="1771422" y="936241"/>
                      <a:pt x="1766262" y="937273"/>
                    </a:cubicBezTo>
                    <a:cubicBezTo>
                      <a:pt x="1732207" y="943981"/>
                      <a:pt x="1698153" y="951204"/>
                      <a:pt x="1663583" y="957396"/>
                    </a:cubicBezTo>
                    <a:cubicBezTo>
                      <a:pt x="1654811" y="958944"/>
                      <a:pt x="1645523" y="956364"/>
                      <a:pt x="1636752" y="955332"/>
                    </a:cubicBezTo>
                    <a:cubicBezTo>
                      <a:pt x="1627980" y="954300"/>
                      <a:pt x="1623336" y="956364"/>
                      <a:pt x="1622304" y="966684"/>
                    </a:cubicBezTo>
                    <a:cubicBezTo>
                      <a:pt x="1618177" y="1005382"/>
                      <a:pt x="1610953" y="1044080"/>
                      <a:pt x="1601149" y="1081746"/>
                    </a:cubicBezTo>
                    <a:cubicBezTo>
                      <a:pt x="1598569" y="1091034"/>
                      <a:pt x="1601665" y="1095678"/>
                      <a:pt x="1610437" y="1097742"/>
                    </a:cubicBezTo>
                    <a:cubicBezTo>
                      <a:pt x="1654811" y="1108577"/>
                      <a:pt x="1687318" y="1140568"/>
                      <a:pt x="1726016" y="1161723"/>
                    </a:cubicBezTo>
                    <a:cubicBezTo>
                      <a:pt x="1731176" y="1164819"/>
                      <a:pt x="1731176" y="1168947"/>
                      <a:pt x="1729112" y="1174107"/>
                    </a:cubicBezTo>
                    <a:cubicBezTo>
                      <a:pt x="1718792" y="1204549"/>
                      <a:pt x="1706409" y="1234476"/>
                      <a:pt x="1693509" y="1263887"/>
                    </a:cubicBezTo>
                    <a:cubicBezTo>
                      <a:pt x="1690929" y="1269562"/>
                      <a:pt x="1687318" y="1271626"/>
                      <a:pt x="1681126" y="1270078"/>
                    </a:cubicBezTo>
                    <a:cubicBezTo>
                      <a:pt x="1648103" y="1263371"/>
                      <a:pt x="1614565" y="1257179"/>
                      <a:pt x="1581542" y="1249955"/>
                    </a:cubicBezTo>
                    <a:cubicBezTo>
                      <a:pt x="1571223" y="1247375"/>
                      <a:pt x="1561935" y="1241184"/>
                      <a:pt x="1552647" y="1236024"/>
                    </a:cubicBezTo>
                    <a:cubicBezTo>
                      <a:pt x="1545940" y="1232412"/>
                      <a:pt x="1542328" y="1232928"/>
                      <a:pt x="1538200" y="1240152"/>
                    </a:cubicBezTo>
                    <a:cubicBezTo>
                      <a:pt x="1519109" y="1275238"/>
                      <a:pt x="1497954" y="1309293"/>
                      <a:pt x="1473187" y="1340767"/>
                    </a:cubicBezTo>
                    <a:cubicBezTo>
                      <a:pt x="1467511" y="1347991"/>
                      <a:pt x="1466479" y="1352635"/>
                      <a:pt x="1475251" y="1358310"/>
                    </a:cubicBezTo>
                    <a:cubicBezTo>
                      <a:pt x="1502598" y="1375854"/>
                      <a:pt x="1516013" y="1405264"/>
                      <a:pt x="1535104" y="1430031"/>
                    </a:cubicBezTo>
                    <a:cubicBezTo>
                      <a:pt x="1538716" y="1434675"/>
                      <a:pt x="1541812" y="1439835"/>
                      <a:pt x="1545424" y="1444995"/>
                    </a:cubicBezTo>
                    <a:cubicBezTo>
                      <a:pt x="1566063" y="1474921"/>
                      <a:pt x="1565031" y="1464602"/>
                      <a:pt x="1542844" y="1489885"/>
                    </a:cubicBezTo>
                    <a:cubicBezTo>
                      <a:pt x="1526849" y="1508460"/>
                      <a:pt x="1508273" y="1524971"/>
                      <a:pt x="1491246" y="1542514"/>
                    </a:cubicBezTo>
                    <a:cubicBezTo>
                      <a:pt x="1485054" y="1549222"/>
                      <a:pt x="1479895" y="1549222"/>
                      <a:pt x="1472155" y="1544062"/>
                    </a:cubicBezTo>
                    <a:cubicBezTo>
                      <a:pt x="1446356" y="1526519"/>
                      <a:pt x="1420041" y="1508976"/>
                      <a:pt x="1393726" y="1491948"/>
                    </a:cubicBezTo>
                    <a:cubicBezTo>
                      <a:pt x="1383923" y="1485241"/>
                      <a:pt x="1377215" y="1475437"/>
                      <a:pt x="1369992" y="1466666"/>
                    </a:cubicBezTo>
                    <a:cubicBezTo>
                      <a:pt x="1364316" y="1459958"/>
                      <a:pt x="1359672" y="1458926"/>
                      <a:pt x="1352964" y="1464602"/>
                    </a:cubicBezTo>
                    <a:cubicBezTo>
                      <a:pt x="1322005" y="1489885"/>
                      <a:pt x="1288983" y="1512588"/>
                      <a:pt x="1254413" y="1532711"/>
                    </a:cubicBezTo>
                    <a:cubicBezTo>
                      <a:pt x="1249769" y="1535291"/>
                      <a:pt x="1244609" y="1537871"/>
                      <a:pt x="1248737" y="1544578"/>
                    </a:cubicBezTo>
                    <a:cubicBezTo>
                      <a:pt x="1272472" y="1580181"/>
                      <a:pt x="1274020" y="1622491"/>
                      <a:pt x="1284339" y="1662221"/>
                    </a:cubicBezTo>
                    <a:cubicBezTo>
                      <a:pt x="1290531" y="1685440"/>
                      <a:pt x="1292079" y="1682344"/>
                      <a:pt x="1268860" y="1693180"/>
                    </a:cubicBezTo>
                    <a:cubicBezTo>
                      <a:pt x="1244609" y="1704531"/>
                      <a:pt x="1219842" y="1714335"/>
                      <a:pt x="1195591" y="1724654"/>
                    </a:cubicBezTo>
                    <a:cubicBezTo>
                      <a:pt x="1187851" y="1727750"/>
                      <a:pt x="1183208" y="1726718"/>
                      <a:pt x="1178564" y="1719495"/>
                    </a:cubicBezTo>
                    <a:cubicBezTo>
                      <a:pt x="1161021" y="1692664"/>
                      <a:pt x="1142962" y="1666865"/>
                      <a:pt x="1125418" y="1640034"/>
                    </a:cubicBezTo>
                    <a:cubicBezTo>
                      <a:pt x="1118711" y="1629715"/>
                      <a:pt x="1116131" y="1617847"/>
                      <a:pt x="1113035" y="1606496"/>
                    </a:cubicBezTo>
                    <a:cubicBezTo>
                      <a:pt x="1110971" y="1599272"/>
                      <a:pt x="1107359" y="1597208"/>
                      <a:pt x="1099619" y="1599272"/>
                    </a:cubicBezTo>
                    <a:cubicBezTo>
                      <a:pt x="1060405" y="1611139"/>
                      <a:pt x="1020675" y="1619395"/>
                      <a:pt x="979913" y="1624555"/>
                    </a:cubicBezTo>
                    <a:cubicBezTo>
                      <a:pt x="973205" y="1625587"/>
                      <a:pt x="971141" y="1628682"/>
                      <a:pt x="972173" y="1634874"/>
                    </a:cubicBezTo>
                    <a:cubicBezTo>
                      <a:pt x="979397" y="1680280"/>
                      <a:pt x="962885" y="1723106"/>
                      <a:pt x="957726" y="1767481"/>
                    </a:cubicBezTo>
                    <a:cubicBezTo>
                      <a:pt x="956694" y="1775220"/>
                      <a:pt x="952566" y="1777800"/>
                      <a:pt x="945858" y="1777800"/>
                    </a:cubicBezTo>
                    <a:cubicBezTo>
                      <a:pt x="929347" y="1778316"/>
                      <a:pt x="912320" y="1779348"/>
                      <a:pt x="895808" y="1779864"/>
                    </a:cubicBezTo>
                    <a:cubicBezTo>
                      <a:pt x="894776" y="1776252"/>
                      <a:pt x="894776" y="1776252"/>
                      <a:pt x="894776" y="1775736"/>
                    </a:cubicBezTo>
                    <a:close/>
                    <a:moveTo>
                      <a:pt x="890648" y="1454798"/>
                    </a:moveTo>
                    <a:cubicBezTo>
                      <a:pt x="1199203" y="1449638"/>
                      <a:pt x="1454096" y="1207645"/>
                      <a:pt x="1452548" y="884127"/>
                    </a:cubicBezTo>
                    <a:cubicBezTo>
                      <a:pt x="1451516" y="575057"/>
                      <a:pt x="1205395" y="320164"/>
                      <a:pt x="881361" y="322228"/>
                    </a:cubicBezTo>
                    <a:cubicBezTo>
                      <a:pt x="571775" y="324292"/>
                      <a:pt x="318429" y="570929"/>
                      <a:pt x="320494" y="893415"/>
                    </a:cubicBezTo>
                    <a:cubicBezTo>
                      <a:pt x="323073" y="1202485"/>
                      <a:pt x="569195" y="1452218"/>
                      <a:pt x="890648" y="1454798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38"/>
              <p:cNvSpPr/>
              <p:nvPr/>
            </p:nvSpPr>
            <p:spPr>
              <a:xfrm>
                <a:off x="3733675" y="2339591"/>
                <a:ext cx="835883" cy="835883"/>
              </a:xfrm>
              <a:custGeom>
                <a:avLst/>
                <a:gdLst/>
                <a:ahLst/>
                <a:cxnLst/>
                <a:rect l="l" t="t" r="r" b="b"/>
                <a:pathLst>
                  <a:path w="835883" h="835883" extrusionOk="0">
                    <a:moveTo>
                      <a:pt x="836916" y="418458"/>
                    </a:moveTo>
                    <a:cubicBezTo>
                      <a:pt x="833821" y="651679"/>
                      <a:pt x="651165" y="836915"/>
                      <a:pt x="418459" y="836399"/>
                    </a:cubicBezTo>
                    <a:cubicBezTo>
                      <a:pt x="182657" y="836399"/>
                      <a:pt x="-515" y="649615"/>
                      <a:pt x="1" y="417426"/>
                    </a:cubicBezTo>
                    <a:cubicBezTo>
                      <a:pt x="517" y="181624"/>
                      <a:pt x="187301" y="0"/>
                      <a:pt x="418975" y="0"/>
                    </a:cubicBezTo>
                    <a:cubicBezTo>
                      <a:pt x="651680" y="516"/>
                      <a:pt x="833821" y="186268"/>
                      <a:pt x="836916" y="418458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34;p38"/>
            <p:cNvSpPr/>
            <p:nvPr/>
          </p:nvSpPr>
          <p:spPr>
            <a:xfrm>
              <a:off x="3308806" y="2997140"/>
              <a:ext cx="683882" cy="686216"/>
            </a:xfrm>
            <a:custGeom>
              <a:avLst/>
              <a:gdLst/>
              <a:ahLst/>
              <a:cxnLst/>
              <a:rect l="l" t="t" r="r" b="b"/>
              <a:pathLst>
                <a:path w="1511813" h="1516973" extrusionOk="0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solidFill>
              <a:schemeClr val="lt1">
                <a:alpha val="470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" name="Google Shape;35;p38"/>
          <p:cNvGrpSpPr/>
          <p:nvPr/>
        </p:nvGrpSpPr>
        <p:grpSpPr>
          <a:xfrm>
            <a:off x="0" y="2766599"/>
            <a:ext cx="2745260" cy="2471860"/>
            <a:chOff x="6486650" y="2648852"/>
            <a:chExt cx="2745260" cy="2471860"/>
          </a:xfrm>
        </p:grpSpPr>
        <p:sp>
          <p:nvSpPr>
            <p:cNvPr id="36" name="Google Shape;36;p38"/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/>
              <a:ahLst/>
              <a:cxnLst/>
              <a:rect l="l" t="t" r="r" b="b"/>
              <a:pathLst>
                <a:path w="1919435" h="1914275" extrusionOk="0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solidFill>
              <a:schemeClr val="lt1">
                <a:alpha val="470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7" name="Google Shape;37;p38"/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</p:grpSpPr>
          <p:sp>
            <p:nvSpPr>
              <p:cNvPr id="38" name="Google Shape;38;p38"/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/>
                <a:ahLst/>
                <a:cxnLst/>
                <a:rect l="l" t="t" r="r" b="b"/>
                <a:pathLst>
                  <a:path w="2677922" h="2672762" extrusionOk="0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38"/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/>
                <a:ahLst/>
                <a:cxnLst/>
                <a:rect l="l" t="t" r="r" b="b"/>
                <a:pathLst>
                  <a:path w="1898796" h="1893636" extrusionOk="0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0" name="Google Shape;40;p38"/>
          <p:cNvSpPr/>
          <p:nvPr/>
        </p:nvSpPr>
        <p:spPr>
          <a:xfrm>
            <a:off x="3140906" y="3608100"/>
            <a:ext cx="623915" cy="635123"/>
          </a:xfrm>
          <a:custGeom>
            <a:avLst/>
            <a:gdLst/>
            <a:ahLst/>
            <a:cxnLst/>
            <a:rect l="l" t="t" r="r" b="b"/>
            <a:pathLst>
              <a:path w="1723364" h="1754322" extrusionOk="0">
                <a:moveTo>
                  <a:pt x="879664" y="267"/>
                </a:moveTo>
                <a:cubicBezTo>
                  <a:pt x="907527" y="2332"/>
                  <a:pt x="935906" y="4395"/>
                  <a:pt x="964801" y="5943"/>
                </a:cubicBezTo>
                <a:cubicBezTo>
                  <a:pt x="974088" y="6459"/>
                  <a:pt x="976668" y="11103"/>
                  <a:pt x="979248" y="18843"/>
                </a:cubicBezTo>
                <a:cubicBezTo>
                  <a:pt x="994727" y="65797"/>
                  <a:pt x="985956" y="112235"/>
                  <a:pt x="977700" y="158673"/>
                </a:cubicBezTo>
                <a:cubicBezTo>
                  <a:pt x="974604" y="176732"/>
                  <a:pt x="972024" y="195307"/>
                  <a:pt x="968928" y="213366"/>
                </a:cubicBezTo>
                <a:cubicBezTo>
                  <a:pt x="967380" y="222654"/>
                  <a:pt x="969960" y="227813"/>
                  <a:pt x="979764" y="229877"/>
                </a:cubicBezTo>
                <a:cubicBezTo>
                  <a:pt x="1038585" y="240713"/>
                  <a:pt x="1095343" y="259804"/>
                  <a:pt x="1149520" y="285087"/>
                </a:cubicBezTo>
                <a:cubicBezTo>
                  <a:pt x="1158808" y="289215"/>
                  <a:pt x="1162420" y="286119"/>
                  <a:pt x="1166548" y="278379"/>
                </a:cubicBezTo>
                <a:cubicBezTo>
                  <a:pt x="1180995" y="248969"/>
                  <a:pt x="1197506" y="220590"/>
                  <a:pt x="1210406" y="190663"/>
                </a:cubicBezTo>
                <a:cubicBezTo>
                  <a:pt x="1222273" y="163316"/>
                  <a:pt x="1240848" y="142161"/>
                  <a:pt x="1263035" y="123070"/>
                </a:cubicBezTo>
                <a:cubicBezTo>
                  <a:pt x="1282643" y="106043"/>
                  <a:pt x="1282127" y="106559"/>
                  <a:pt x="1304314" y="119458"/>
                </a:cubicBezTo>
                <a:cubicBezTo>
                  <a:pt x="1359523" y="151449"/>
                  <a:pt x="1409573" y="190663"/>
                  <a:pt x="1458075" y="231941"/>
                </a:cubicBezTo>
                <a:cubicBezTo>
                  <a:pt x="1465299" y="238133"/>
                  <a:pt x="1467362" y="243809"/>
                  <a:pt x="1462203" y="251549"/>
                </a:cubicBezTo>
                <a:cubicBezTo>
                  <a:pt x="1461687" y="252064"/>
                  <a:pt x="1461171" y="253096"/>
                  <a:pt x="1461171" y="254128"/>
                </a:cubicBezTo>
                <a:cubicBezTo>
                  <a:pt x="1448271" y="291279"/>
                  <a:pt x="1425052" y="320689"/>
                  <a:pt x="1396158" y="347004"/>
                </a:cubicBezTo>
                <a:cubicBezTo>
                  <a:pt x="1375518" y="365064"/>
                  <a:pt x="1356943" y="385703"/>
                  <a:pt x="1337336" y="404794"/>
                </a:cubicBezTo>
                <a:cubicBezTo>
                  <a:pt x="1332177" y="409954"/>
                  <a:pt x="1330628" y="413565"/>
                  <a:pt x="1336304" y="419757"/>
                </a:cubicBezTo>
                <a:cubicBezTo>
                  <a:pt x="1347656" y="432141"/>
                  <a:pt x="1357459" y="445556"/>
                  <a:pt x="1369327" y="457939"/>
                </a:cubicBezTo>
                <a:cubicBezTo>
                  <a:pt x="1399769" y="489930"/>
                  <a:pt x="1419893" y="528628"/>
                  <a:pt x="1442596" y="565263"/>
                </a:cubicBezTo>
                <a:cubicBezTo>
                  <a:pt x="1448271" y="574550"/>
                  <a:pt x="1452915" y="576098"/>
                  <a:pt x="1462719" y="570938"/>
                </a:cubicBezTo>
                <a:cubicBezTo>
                  <a:pt x="1499353" y="551847"/>
                  <a:pt x="1535988" y="533272"/>
                  <a:pt x="1573138" y="514697"/>
                </a:cubicBezTo>
                <a:cubicBezTo>
                  <a:pt x="1597389" y="502830"/>
                  <a:pt x="1624220" y="504893"/>
                  <a:pt x="1650018" y="501281"/>
                </a:cubicBezTo>
                <a:cubicBezTo>
                  <a:pt x="1655694" y="500250"/>
                  <a:pt x="1658274" y="505409"/>
                  <a:pt x="1659822" y="509537"/>
                </a:cubicBezTo>
                <a:cubicBezTo>
                  <a:pt x="1687685" y="574034"/>
                  <a:pt x="1709872" y="640595"/>
                  <a:pt x="1724835" y="709220"/>
                </a:cubicBezTo>
                <a:cubicBezTo>
                  <a:pt x="1726383" y="716444"/>
                  <a:pt x="1723803" y="720572"/>
                  <a:pt x="1717611" y="723668"/>
                </a:cubicBezTo>
                <a:cubicBezTo>
                  <a:pt x="1702132" y="731923"/>
                  <a:pt x="1686653" y="740695"/>
                  <a:pt x="1671173" y="748950"/>
                </a:cubicBezTo>
                <a:cubicBezTo>
                  <a:pt x="1654662" y="757722"/>
                  <a:pt x="1636087" y="757206"/>
                  <a:pt x="1618544" y="760302"/>
                </a:cubicBezTo>
                <a:cubicBezTo>
                  <a:pt x="1589133" y="765462"/>
                  <a:pt x="1559207" y="770106"/>
                  <a:pt x="1529280" y="774234"/>
                </a:cubicBezTo>
                <a:cubicBezTo>
                  <a:pt x="1517412" y="775781"/>
                  <a:pt x="1514316" y="780941"/>
                  <a:pt x="1515349" y="791777"/>
                </a:cubicBezTo>
                <a:cubicBezTo>
                  <a:pt x="1517412" y="813448"/>
                  <a:pt x="1518444" y="835635"/>
                  <a:pt x="1521024" y="857306"/>
                </a:cubicBezTo>
                <a:cubicBezTo>
                  <a:pt x="1524636" y="889813"/>
                  <a:pt x="1518960" y="921803"/>
                  <a:pt x="1516380" y="953794"/>
                </a:cubicBezTo>
                <a:cubicBezTo>
                  <a:pt x="1514316" y="980109"/>
                  <a:pt x="1513284" y="980109"/>
                  <a:pt x="1538567" y="983720"/>
                </a:cubicBezTo>
                <a:cubicBezTo>
                  <a:pt x="1576750" y="989912"/>
                  <a:pt x="1614932" y="995588"/>
                  <a:pt x="1653114" y="1001779"/>
                </a:cubicBezTo>
                <a:cubicBezTo>
                  <a:pt x="1671173" y="1004875"/>
                  <a:pt x="1685105" y="1016227"/>
                  <a:pt x="1700584" y="1024483"/>
                </a:cubicBezTo>
                <a:cubicBezTo>
                  <a:pt x="1726899" y="1038414"/>
                  <a:pt x="1725867" y="1038930"/>
                  <a:pt x="1719675" y="1067825"/>
                </a:cubicBezTo>
                <a:cubicBezTo>
                  <a:pt x="1706260" y="1128710"/>
                  <a:pt x="1685105" y="1186500"/>
                  <a:pt x="1661370" y="1243773"/>
                </a:cubicBezTo>
                <a:cubicBezTo>
                  <a:pt x="1657242" y="1253577"/>
                  <a:pt x="1651566" y="1256157"/>
                  <a:pt x="1641763" y="1255124"/>
                </a:cubicBezTo>
                <a:cubicBezTo>
                  <a:pt x="1606160" y="1252028"/>
                  <a:pt x="1572622" y="1244805"/>
                  <a:pt x="1541663" y="1226230"/>
                </a:cubicBezTo>
                <a:cubicBezTo>
                  <a:pt x="1515864" y="1210750"/>
                  <a:pt x="1488001" y="1198883"/>
                  <a:pt x="1461687" y="1184436"/>
                </a:cubicBezTo>
                <a:cubicBezTo>
                  <a:pt x="1453947" y="1180308"/>
                  <a:pt x="1448787" y="1180308"/>
                  <a:pt x="1444143" y="1189079"/>
                </a:cubicBezTo>
                <a:cubicBezTo>
                  <a:pt x="1415249" y="1241709"/>
                  <a:pt x="1380162" y="1290211"/>
                  <a:pt x="1339400" y="1333553"/>
                </a:cubicBezTo>
                <a:cubicBezTo>
                  <a:pt x="1332177" y="1341293"/>
                  <a:pt x="1332177" y="1345936"/>
                  <a:pt x="1339916" y="1353160"/>
                </a:cubicBezTo>
                <a:cubicBezTo>
                  <a:pt x="1370359" y="1382571"/>
                  <a:pt x="1400801" y="1412498"/>
                  <a:pt x="1430212" y="1443456"/>
                </a:cubicBezTo>
                <a:cubicBezTo>
                  <a:pt x="1448271" y="1462547"/>
                  <a:pt x="1453947" y="1488862"/>
                  <a:pt x="1465814" y="1511565"/>
                </a:cubicBezTo>
                <a:cubicBezTo>
                  <a:pt x="1467879" y="1515693"/>
                  <a:pt x="1464267" y="1518789"/>
                  <a:pt x="1461171" y="1521369"/>
                </a:cubicBezTo>
                <a:cubicBezTo>
                  <a:pt x="1408025" y="1568323"/>
                  <a:pt x="1351784" y="1610117"/>
                  <a:pt x="1290382" y="1645203"/>
                </a:cubicBezTo>
                <a:cubicBezTo>
                  <a:pt x="1284707" y="1648815"/>
                  <a:pt x="1280579" y="1648299"/>
                  <a:pt x="1275419" y="1643655"/>
                </a:cubicBezTo>
                <a:cubicBezTo>
                  <a:pt x="1247040" y="1619404"/>
                  <a:pt x="1221757" y="1593606"/>
                  <a:pt x="1207310" y="1558003"/>
                </a:cubicBezTo>
                <a:cubicBezTo>
                  <a:pt x="1195958" y="1530140"/>
                  <a:pt x="1179963" y="1504341"/>
                  <a:pt x="1167064" y="1477511"/>
                </a:cubicBezTo>
                <a:cubicBezTo>
                  <a:pt x="1162936" y="1469255"/>
                  <a:pt x="1158808" y="1467191"/>
                  <a:pt x="1150036" y="1470803"/>
                </a:cubicBezTo>
                <a:cubicBezTo>
                  <a:pt x="1096375" y="1496086"/>
                  <a:pt x="1040133" y="1514661"/>
                  <a:pt x="981312" y="1526013"/>
                </a:cubicBezTo>
                <a:cubicBezTo>
                  <a:pt x="969960" y="1528076"/>
                  <a:pt x="967896" y="1534268"/>
                  <a:pt x="969960" y="1544072"/>
                </a:cubicBezTo>
                <a:cubicBezTo>
                  <a:pt x="976668" y="1583802"/>
                  <a:pt x="982860" y="1623532"/>
                  <a:pt x="989052" y="1663779"/>
                </a:cubicBezTo>
                <a:cubicBezTo>
                  <a:pt x="993179" y="1691641"/>
                  <a:pt x="982344" y="1716924"/>
                  <a:pt x="978216" y="1743755"/>
                </a:cubicBezTo>
                <a:cubicBezTo>
                  <a:pt x="977184" y="1749431"/>
                  <a:pt x="971508" y="1749431"/>
                  <a:pt x="966864" y="1749947"/>
                </a:cubicBezTo>
                <a:cubicBezTo>
                  <a:pt x="897207" y="1757170"/>
                  <a:pt x="828067" y="1756655"/>
                  <a:pt x="758410" y="1749947"/>
                </a:cubicBezTo>
                <a:cubicBezTo>
                  <a:pt x="749638" y="1748915"/>
                  <a:pt x="748090" y="1744271"/>
                  <a:pt x="745510" y="1737047"/>
                </a:cubicBezTo>
                <a:cubicBezTo>
                  <a:pt x="730031" y="1690609"/>
                  <a:pt x="738286" y="1644687"/>
                  <a:pt x="747058" y="1598249"/>
                </a:cubicBezTo>
                <a:cubicBezTo>
                  <a:pt x="750154" y="1580190"/>
                  <a:pt x="752734" y="1561615"/>
                  <a:pt x="756346" y="1543556"/>
                </a:cubicBezTo>
                <a:cubicBezTo>
                  <a:pt x="758410" y="1533236"/>
                  <a:pt x="755314" y="1527560"/>
                  <a:pt x="744478" y="1525496"/>
                </a:cubicBezTo>
                <a:cubicBezTo>
                  <a:pt x="685657" y="1514661"/>
                  <a:pt x="629931" y="1496086"/>
                  <a:pt x="575754" y="1470287"/>
                </a:cubicBezTo>
                <a:cubicBezTo>
                  <a:pt x="568014" y="1466675"/>
                  <a:pt x="563886" y="1467707"/>
                  <a:pt x="559758" y="1475963"/>
                </a:cubicBezTo>
                <a:cubicBezTo>
                  <a:pt x="541699" y="1512597"/>
                  <a:pt x="522608" y="1548715"/>
                  <a:pt x="504549" y="1585350"/>
                </a:cubicBezTo>
                <a:cubicBezTo>
                  <a:pt x="491649" y="1611149"/>
                  <a:pt x="466882" y="1626112"/>
                  <a:pt x="447275" y="1645719"/>
                </a:cubicBezTo>
                <a:cubicBezTo>
                  <a:pt x="442631" y="1650363"/>
                  <a:pt x="438504" y="1646235"/>
                  <a:pt x="434376" y="1643655"/>
                </a:cubicBezTo>
                <a:cubicBezTo>
                  <a:pt x="384326" y="1612697"/>
                  <a:pt x="334276" y="1581738"/>
                  <a:pt x="290418" y="1542008"/>
                </a:cubicBezTo>
                <a:cubicBezTo>
                  <a:pt x="282678" y="1534784"/>
                  <a:pt x="273907" y="1528076"/>
                  <a:pt x="265651" y="1521369"/>
                </a:cubicBezTo>
                <a:cubicBezTo>
                  <a:pt x="259975" y="1516725"/>
                  <a:pt x="259459" y="1512597"/>
                  <a:pt x="262039" y="1505889"/>
                </a:cubicBezTo>
                <a:cubicBezTo>
                  <a:pt x="276487" y="1472351"/>
                  <a:pt x="292998" y="1440360"/>
                  <a:pt x="321893" y="1415593"/>
                </a:cubicBezTo>
                <a:cubicBezTo>
                  <a:pt x="345112" y="1395986"/>
                  <a:pt x="365235" y="1372767"/>
                  <a:pt x="386906" y="1351096"/>
                </a:cubicBezTo>
                <a:cubicBezTo>
                  <a:pt x="393098" y="1345421"/>
                  <a:pt x="394129" y="1341293"/>
                  <a:pt x="387938" y="1334069"/>
                </a:cubicBezTo>
                <a:cubicBezTo>
                  <a:pt x="376586" y="1321685"/>
                  <a:pt x="366783" y="1308270"/>
                  <a:pt x="354915" y="1295887"/>
                </a:cubicBezTo>
                <a:cubicBezTo>
                  <a:pt x="324989" y="1264412"/>
                  <a:pt x="305382" y="1225714"/>
                  <a:pt x="282678" y="1189595"/>
                </a:cubicBezTo>
                <a:cubicBezTo>
                  <a:pt x="277003" y="1180308"/>
                  <a:pt x="272359" y="1178760"/>
                  <a:pt x="262555" y="1183920"/>
                </a:cubicBezTo>
                <a:cubicBezTo>
                  <a:pt x="225921" y="1203011"/>
                  <a:pt x="189287" y="1221586"/>
                  <a:pt x="152136" y="1240161"/>
                </a:cubicBezTo>
                <a:cubicBezTo>
                  <a:pt x="127885" y="1252545"/>
                  <a:pt x="101054" y="1249965"/>
                  <a:pt x="75256" y="1253577"/>
                </a:cubicBezTo>
                <a:cubicBezTo>
                  <a:pt x="69580" y="1254608"/>
                  <a:pt x="67000" y="1249965"/>
                  <a:pt x="65452" y="1245321"/>
                </a:cubicBezTo>
                <a:cubicBezTo>
                  <a:pt x="37589" y="1180824"/>
                  <a:pt x="15402" y="1114263"/>
                  <a:pt x="439" y="1045637"/>
                </a:cubicBezTo>
                <a:cubicBezTo>
                  <a:pt x="-1109" y="1038414"/>
                  <a:pt x="1471" y="1034286"/>
                  <a:pt x="7663" y="1031190"/>
                </a:cubicBezTo>
                <a:cubicBezTo>
                  <a:pt x="23142" y="1022935"/>
                  <a:pt x="38621" y="1014163"/>
                  <a:pt x="54101" y="1005907"/>
                </a:cubicBezTo>
                <a:cubicBezTo>
                  <a:pt x="70612" y="997136"/>
                  <a:pt x="89187" y="997652"/>
                  <a:pt x="106730" y="994556"/>
                </a:cubicBezTo>
                <a:cubicBezTo>
                  <a:pt x="136657" y="989396"/>
                  <a:pt x="167099" y="984236"/>
                  <a:pt x="197026" y="980109"/>
                </a:cubicBezTo>
                <a:cubicBezTo>
                  <a:pt x="207346" y="978560"/>
                  <a:pt x="210442" y="973917"/>
                  <a:pt x="209410" y="964113"/>
                </a:cubicBezTo>
                <a:cubicBezTo>
                  <a:pt x="207346" y="941926"/>
                  <a:pt x="206314" y="919739"/>
                  <a:pt x="203734" y="897552"/>
                </a:cubicBezTo>
                <a:cubicBezTo>
                  <a:pt x="200122" y="865045"/>
                  <a:pt x="205798" y="833055"/>
                  <a:pt x="208378" y="801064"/>
                </a:cubicBezTo>
                <a:cubicBezTo>
                  <a:pt x="210442" y="774749"/>
                  <a:pt x="211474" y="774749"/>
                  <a:pt x="185159" y="770622"/>
                </a:cubicBezTo>
                <a:cubicBezTo>
                  <a:pt x="148009" y="764430"/>
                  <a:pt x="110342" y="758754"/>
                  <a:pt x="73192" y="753079"/>
                </a:cubicBezTo>
                <a:cubicBezTo>
                  <a:pt x="54616" y="750499"/>
                  <a:pt x="40169" y="738631"/>
                  <a:pt x="24690" y="730375"/>
                </a:cubicBezTo>
                <a:cubicBezTo>
                  <a:pt x="-1625" y="715928"/>
                  <a:pt x="-593" y="715928"/>
                  <a:pt x="5599" y="687033"/>
                </a:cubicBezTo>
                <a:cubicBezTo>
                  <a:pt x="19014" y="626148"/>
                  <a:pt x="40169" y="568358"/>
                  <a:pt x="63904" y="511085"/>
                </a:cubicBezTo>
                <a:cubicBezTo>
                  <a:pt x="68032" y="501281"/>
                  <a:pt x="73192" y="498701"/>
                  <a:pt x="83511" y="499733"/>
                </a:cubicBezTo>
                <a:cubicBezTo>
                  <a:pt x="119114" y="502830"/>
                  <a:pt x="152652" y="510053"/>
                  <a:pt x="183611" y="528628"/>
                </a:cubicBezTo>
                <a:cubicBezTo>
                  <a:pt x="208894" y="543592"/>
                  <a:pt x="236241" y="555459"/>
                  <a:pt x="262555" y="569390"/>
                </a:cubicBezTo>
                <a:cubicBezTo>
                  <a:pt x="271327" y="574034"/>
                  <a:pt x="277003" y="574034"/>
                  <a:pt x="282163" y="564231"/>
                </a:cubicBezTo>
                <a:cubicBezTo>
                  <a:pt x="311057" y="511601"/>
                  <a:pt x="346144" y="463615"/>
                  <a:pt x="386906" y="419757"/>
                </a:cubicBezTo>
                <a:cubicBezTo>
                  <a:pt x="393614" y="412534"/>
                  <a:pt x="393098" y="408922"/>
                  <a:pt x="386390" y="402214"/>
                </a:cubicBezTo>
                <a:cubicBezTo>
                  <a:pt x="355947" y="372287"/>
                  <a:pt x="325505" y="342360"/>
                  <a:pt x="296094" y="311918"/>
                </a:cubicBezTo>
                <a:cubicBezTo>
                  <a:pt x="277519" y="292827"/>
                  <a:pt x="271843" y="265996"/>
                  <a:pt x="259975" y="242777"/>
                </a:cubicBezTo>
                <a:cubicBezTo>
                  <a:pt x="257912" y="238649"/>
                  <a:pt x="261524" y="235553"/>
                  <a:pt x="264619" y="232973"/>
                </a:cubicBezTo>
                <a:cubicBezTo>
                  <a:pt x="317765" y="186019"/>
                  <a:pt x="374007" y="144225"/>
                  <a:pt x="435408" y="109139"/>
                </a:cubicBezTo>
                <a:cubicBezTo>
                  <a:pt x="441084" y="105527"/>
                  <a:pt x="445211" y="106043"/>
                  <a:pt x="450371" y="110687"/>
                </a:cubicBezTo>
                <a:cubicBezTo>
                  <a:pt x="478750" y="134937"/>
                  <a:pt x="504033" y="160736"/>
                  <a:pt x="518480" y="196339"/>
                </a:cubicBezTo>
                <a:cubicBezTo>
                  <a:pt x="530348" y="224202"/>
                  <a:pt x="545827" y="250516"/>
                  <a:pt x="559758" y="277863"/>
                </a:cubicBezTo>
                <a:cubicBezTo>
                  <a:pt x="563370" y="285087"/>
                  <a:pt x="566982" y="287151"/>
                  <a:pt x="574722" y="283539"/>
                </a:cubicBezTo>
                <a:cubicBezTo>
                  <a:pt x="629415" y="257740"/>
                  <a:pt x="686173" y="238649"/>
                  <a:pt x="746026" y="227813"/>
                </a:cubicBezTo>
                <a:cubicBezTo>
                  <a:pt x="756346" y="225750"/>
                  <a:pt x="757893" y="220074"/>
                  <a:pt x="756346" y="211302"/>
                </a:cubicBezTo>
                <a:cubicBezTo>
                  <a:pt x="749638" y="171572"/>
                  <a:pt x="743446" y="131326"/>
                  <a:pt x="737254" y="91596"/>
                </a:cubicBezTo>
                <a:cubicBezTo>
                  <a:pt x="732611" y="63217"/>
                  <a:pt x="743446" y="37418"/>
                  <a:pt x="748090" y="10587"/>
                </a:cubicBezTo>
                <a:cubicBezTo>
                  <a:pt x="749122" y="5427"/>
                  <a:pt x="753766" y="4395"/>
                  <a:pt x="758410" y="4395"/>
                </a:cubicBezTo>
                <a:cubicBezTo>
                  <a:pt x="797624" y="4395"/>
                  <a:pt x="837870" y="-1280"/>
                  <a:pt x="879664" y="267"/>
                </a:cubicBezTo>
                <a:close/>
                <a:moveTo>
                  <a:pt x="861605" y="1409918"/>
                </a:moveTo>
                <a:cubicBezTo>
                  <a:pt x="1155712" y="1407338"/>
                  <a:pt x="1392030" y="1176180"/>
                  <a:pt x="1392546" y="879493"/>
                </a:cubicBezTo>
                <a:cubicBezTo>
                  <a:pt x="1393062" y="585902"/>
                  <a:pt x="1160356" y="349068"/>
                  <a:pt x="862637" y="348552"/>
                </a:cubicBezTo>
                <a:cubicBezTo>
                  <a:pt x="568014" y="348036"/>
                  <a:pt x="331180" y="581774"/>
                  <a:pt x="331180" y="879493"/>
                </a:cubicBezTo>
                <a:cubicBezTo>
                  <a:pt x="331180" y="1173600"/>
                  <a:pt x="565950" y="1406822"/>
                  <a:pt x="861605" y="1409918"/>
                </a:cubicBezTo>
                <a:close/>
              </a:path>
            </a:pathLst>
          </a:custGeom>
          <a:solidFill>
            <a:schemeClr val="lt1">
              <a:alpha val="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38"/>
          <p:cNvSpPr/>
          <p:nvPr/>
        </p:nvSpPr>
        <p:spPr>
          <a:xfrm rot="2246763">
            <a:off x="103562" y="2021654"/>
            <a:ext cx="1218879" cy="1218879"/>
          </a:xfrm>
          <a:custGeom>
            <a:avLst/>
            <a:gdLst/>
            <a:ahLst/>
            <a:cxnLst/>
            <a:rect l="l" t="t" r="r" b="b"/>
            <a:pathLst>
              <a:path w="1774962" h="1774962" extrusionOk="0">
                <a:moveTo>
                  <a:pt x="894776" y="1775736"/>
                </a:moveTo>
                <a:cubicBezTo>
                  <a:pt x="880845" y="1775736"/>
                  <a:pt x="866397" y="1775736"/>
                  <a:pt x="852466" y="1775736"/>
                </a:cubicBezTo>
                <a:cubicBezTo>
                  <a:pt x="844726" y="1775736"/>
                  <a:pt x="840599" y="1772640"/>
                  <a:pt x="839567" y="1764901"/>
                </a:cubicBezTo>
                <a:cubicBezTo>
                  <a:pt x="833375" y="1731878"/>
                  <a:pt x="826151" y="1699371"/>
                  <a:pt x="819960" y="1666349"/>
                </a:cubicBezTo>
                <a:cubicBezTo>
                  <a:pt x="817896" y="1656545"/>
                  <a:pt x="820992" y="1646742"/>
                  <a:pt x="822024" y="1636938"/>
                </a:cubicBezTo>
                <a:cubicBezTo>
                  <a:pt x="823056" y="1628682"/>
                  <a:pt x="820992" y="1624555"/>
                  <a:pt x="811704" y="1623523"/>
                </a:cubicBezTo>
                <a:cubicBezTo>
                  <a:pt x="772490" y="1619395"/>
                  <a:pt x="733275" y="1612171"/>
                  <a:pt x="695093" y="1601852"/>
                </a:cubicBezTo>
                <a:cubicBezTo>
                  <a:pt x="686837" y="1599788"/>
                  <a:pt x="682194" y="1602368"/>
                  <a:pt x="680130" y="1610623"/>
                </a:cubicBezTo>
                <a:cubicBezTo>
                  <a:pt x="669294" y="1655513"/>
                  <a:pt x="636788" y="1688020"/>
                  <a:pt x="615116" y="1727234"/>
                </a:cubicBezTo>
                <a:cubicBezTo>
                  <a:pt x="612537" y="1731878"/>
                  <a:pt x="608409" y="1731878"/>
                  <a:pt x="603765" y="1730330"/>
                </a:cubicBezTo>
                <a:cubicBezTo>
                  <a:pt x="572807" y="1720011"/>
                  <a:pt x="542364" y="1707627"/>
                  <a:pt x="512953" y="1694212"/>
                </a:cubicBezTo>
                <a:cubicBezTo>
                  <a:pt x="506761" y="1691632"/>
                  <a:pt x="506245" y="1686988"/>
                  <a:pt x="507277" y="1681828"/>
                </a:cubicBezTo>
                <a:cubicBezTo>
                  <a:pt x="513985" y="1648806"/>
                  <a:pt x="519661" y="1615783"/>
                  <a:pt x="527400" y="1583277"/>
                </a:cubicBezTo>
                <a:cubicBezTo>
                  <a:pt x="529980" y="1572441"/>
                  <a:pt x="536172" y="1562637"/>
                  <a:pt x="541848" y="1552834"/>
                </a:cubicBezTo>
                <a:cubicBezTo>
                  <a:pt x="545460" y="1546642"/>
                  <a:pt x="544428" y="1543030"/>
                  <a:pt x="537720" y="1539418"/>
                </a:cubicBezTo>
                <a:cubicBezTo>
                  <a:pt x="501601" y="1520327"/>
                  <a:pt x="467547" y="1497624"/>
                  <a:pt x="435041" y="1472857"/>
                </a:cubicBezTo>
                <a:cubicBezTo>
                  <a:pt x="429365" y="1468214"/>
                  <a:pt x="425237" y="1468214"/>
                  <a:pt x="420593" y="1474921"/>
                </a:cubicBezTo>
                <a:cubicBezTo>
                  <a:pt x="393762" y="1512588"/>
                  <a:pt x="350936" y="1531163"/>
                  <a:pt x="315334" y="1559026"/>
                </a:cubicBezTo>
                <a:cubicBezTo>
                  <a:pt x="310690" y="1562637"/>
                  <a:pt x="307078" y="1561090"/>
                  <a:pt x="302950" y="1557478"/>
                </a:cubicBezTo>
                <a:cubicBezTo>
                  <a:pt x="278699" y="1536323"/>
                  <a:pt x="255996" y="1513104"/>
                  <a:pt x="233809" y="1490401"/>
                </a:cubicBezTo>
                <a:cubicBezTo>
                  <a:pt x="229682" y="1485757"/>
                  <a:pt x="229165" y="1482145"/>
                  <a:pt x="232777" y="1476985"/>
                </a:cubicBezTo>
                <a:cubicBezTo>
                  <a:pt x="251352" y="1449122"/>
                  <a:pt x="269928" y="1421260"/>
                  <a:pt x="289019" y="1393397"/>
                </a:cubicBezTo>
                <a:cubicBezTo>
                  <a:pt x="295210" y="1384625"/>
                  <a:pt x="304498" y="1378949"/>
                  <a:pt x="312754" y="1371726"/>
                </a:cubicBezTo>
                <a:cubicBezTo>
                  <a:pt x="318946" y="1366566"/>
                  <a:pt x="319978" y="1361922"/>
                  <a:pt x="314818" y="1355731"/>
                </a:cubicBezTo>
                <a:cubicBezTo>
                  <a:pt x="289535" y="1324256"/>
                  <a:pt x="266316" y="1291233"/>
                  <a:pt x="246193" y="1255631"/>
                </a:cubicBezTo>
                <a:cubicBezTo>
                  <a:pt x="241549" y="1247375"/>
                  <a:pt x="236905" y="1248923"/>
                  <a:pt x="230713" y="1253051"/>
                </a:cubicBezTo>
                <a:cubicBezTo>
                  <a:pt x="191499" y="1277302"/>
                  <a:pt x="145577" y="1277818"/>
                  <a:pt x="102751" y="1289685"/>
                </a:cubicBezTo>
                <a:cubicBezTo>
                  <a:pt x="97075" y="1291233"/>
                  <a:pt x="93979" y="1288137"/>
                  <a:pt x="91916" y="1282978"/>
                </a:cubicBezTo>
                <a:cubicBezTo>
                  <a:pt x="77984" y="1254083"/>
                  <a:pt x="65085" y="1224156"/>
                  <a:pt x="53733" y="1194230"/>
                </a:cubicBezTo>
                <a:cubicBezTo>
                  <a:pt x="51669" y="1188038"/>
                  <a:pt x="53217" y="1184426"/>
                  <a:pt x="58377" y="1181330"/>
                </a:cubicBezTo>
                <a:cubicBezTo>
                  <a:pt x="86240" y="1162755"/>
                  <a:pt x="113587" y="1143664"/>
                  <a:pt x="142481" y="1125605"/>
                </a:cubicBezTo>
                <a:cubicBezTo>
                  <a:pt x="151769" y="1119929"/>
                  <a:pt x="163120" y="1117349"/>
                  <a:pt x="173956" y="1114253"/>
                </a:cubicBezTo>
                <a:cubicBezTo>
                  <a:pt x="180664" y="1112189"/>
                  <a:pt x="182727" y="1109093"/>
                  <a:pt x="180664" y="1101870"/>
                </a:cubicBezTo>
                <a:cubicBezTo>
                  <a:pt x="168796" y="1062139"/>
                  <a:pt x="160541" y="1021893"/>
                  <a:pt x="154865" y="981131"/>
                </a:cubicBezTo>
                <a:cubicBezTo>
                  <a:pt x="153833" y="974423"/>
                  <a:pt x="150737" y="972359"/>
                  <a:pt x="144029" y="973391"/>
                </a:cubicBezTo>
                <a:cubicBezTo>
                  <a:pt x="98107" y="981131"/>
                  <a:pt x="54765" y="963588"/>
                  <a:pt x="10391" y="958428"/>
                </a:cubicBezTo>
                <a:cubicBezTo>
                  <a:pt x="4715" y="957912"/>
                  <a:pt x="2652" y="954300"/>
                  <a:pt x="2135" y="948624"/>
                </a:cubicBezTo>
                <a:cubicBezTo>
                  <a:pt x="-960" y="916118"/>
                  <a:pt x="72" y="883611"/>
                  <a:pt x="588" y="850589"/>
                </a:cubicBezTo>
                <a:cubicBezTo>
                  <a:pt x="588" y="844397"/>
                  <a:pt x="4715" y="841817"/>
                  <a:pt x="10391" y="840785"/>
                </a:cubicBezTo>
                <a:cubicBezTo>
                  <a:pt x="43930" y="834077"/>
                  <a:pt x="76952" y="827370"/>
                  <a:pt x="110491" y="820662"/>
                </a:cubicBezTo>
                <a:cubicBezTo>
                  <a:pt x="120294" y="818598"/>
                  <a:pt x="130098" y="821694"/>
                  <a:pt x="139901" y="822726"/>
                </a:cubicBezTo>
                <a:cubicBezTo>
                  <a:pt x="148157" y="823758"/>
                  <a:pt x="152285" y="820662"/>
                  <a:pt x="153317" y="811890"/>
                </a:cubicBezTo>
                <a:cubicBezTo>
                  <a:pt x="157445" y="773192"/>
                  <a:pt x="164668" y="734494"/>
                  <a:pt x="174472" y="696827"/>
                </a:cubicBezTo>
                <a:cubicBezTo>
                  <a:pt x="177052" y="687024"/>
                  <a:pt x="173440" y="682380"/>
                  <a:pt x="164152" y="680316"/>
                </a:cubicBezTo>
                <a:cubicBezTo>
                  <a:pt x="120294" y="668965"/>
                  <a:pt x="87272" y="636974"/>
                  <a:pt x="49090" y="615819"/>
                </a:cubicBezTo>
                <a:cubicBezTo>
                  <a:pt x="44961" y="613755"/>
                  <a:pt x="44961" y="610143"/>
                  <a:pt x="45993" y="606015"/>
                </a:cubicBezTo>
                <a:cubicBezTo>
                  <a:pt x="56313" y="574541"/>
                  <a:pt x="69212" y="544098"/>
                  <a:pt x="82628" y="513655"/>
                </a:cubicBezTo>
                <a:cubicBezTo>
                  <a:pt x="85208" y="507980"/>
                  <a:pt x="89336" y="506948"/>
                  <a:pt x="93979" y="508496"/>
                </a:cubicBezTo>
                <a:cubicBezTo>
                  <a:pt x="137322" y="519847"/>
                  <a:pt x="183760" y="518815"/>
                  <a:pt x="224006" y="543066"/>
                </a:cubicBezTo>
                <a:cubicBezTo>
                  <a:pt x="230713" y="547194"/>
                  <a:pt x="233809" y="544614"/>
                  <a:pt x="236905" y="538938"/>
                </a:cubicBezTo>
                <a:cubicBezTo>
                  <a:pt x="255996" y="503336"/>
                  <a:pt x="278183" y="469281"/>
                  <a:pt x="302434" y="437291"/>
                </a:cubicBezTo>
                <a:cubicBezTo>
                  <a:pt x="305530" y="433163"/>
                  <a:pt x="310690" y="428519"/>
                  <a:pt x="302950" y="423359"/>
                </a:cubicBezTo>
                <a:cubicBezTo>
                  <a:pt x="273540" y="404268"/>
                  <a:pt x="258576" y="373826"/>
                  <a:pt x="238453" y="346995"/>
                </a:cubicBezTo>
                <a:cubicBezTo>
                  <a:pt x="234841" y="342351"/>
                  <a:pt x="232262" y="337707"/>
                  <a:pt x="228650" y="333063"/>
                </a:cubicBezTo>
                <a:cubicBezTo>
                  <a:pt x="212654" y="310360"/>
                  <a:pt x="212138" y="309844"/>
                  <a:pt x="230713" y="290237"/>
                </a:cubicBezTo>
                <a:cubicBezTo>
                  <a:pt x="248257" y="271662"/>
                  <a:pt x="266316" y="254119"/>
                  <a:pt x="283859" y="236060"/>
                </a:cubicBezTo>
                <a:cubicBezTo>
                  <a:pt x="289535" y="230384"/>
                  <a:pt x="294179" y="229868"/>
                  <a:pt x="300370" y="234512"/>
                </a:cubicBezTo>
                <a:cubicBezTo>
                  <a:pt x="327201" y="252571"/>
                  <a:pt x="354032" y="270114"/>
                  <a:pt x="380863" y="288173"/>
                </a:cubicBezTo>
                <a:cubicBezTo>
                  <a:pt x="390150" y="294365"/>
                  <a:pt x="396342" y="303137"/>
                  <a:pt x="403050" y="311392"/>
                </a:cubicBezTo>
                <a:cubicBezTo>
                  <a:pt x="408726" y="319132"/>
                  <a:pt x="413885" y="320680"/>
                  <a:pt x="422141" y="313972"/>
                </a:cubicBezTo>
                <a:cubicBezTo>
                  <a:pt x="452584" y="288689"/>
                  <a:pt x="485606" y="266502"/>
                  <a:pt x="519661" y="246895"/>
                </a:cubicBezTo>
                <a:cubicBezTo>
                  <a:pt x="524820" y="243799"/>
                  <a:pt x="529464" y="240703"/>
                  <a:pt x="524820" y="233996"/>
                </a:cubicBezTo>
                <a:cubicBezTo>
                  <a:pt x="502633" y="202005"/>
                  <a:pt x="501086" y="163823"/>
                  <a:pt x="492314" y="127704"/>
                </a:cubicBezTo>
                <a:cubicBezTo>
                  <a:pt x="484574" y="96230"/>
                  <a:pt x="485606" y="96746"/>
                  <a:pt x="514501" y="82298"/>
                </a:cubicBezTo>
                <a:cubicBezTo>
                  <a:pt x="535140" y="71979"/>
                  <a:pt x="557327" y="64239"/>
                  <a:pt x="578482" y="55468"/>
                </a:cubicBezTo>
                <a:cubicBezTo>
                  <a:pt x="586222" y="52372"/>
                  <a:pt x="590866" y="52888"/>
                  <a:pt x="595509" y="60111"/>
                </a:cubicBezTo>
                <a:cubicBezTo>
                  <a:pt x="613053" y="86942"/>
                  <a:pt x="630596" y="113257"/>
                  <a:pt x="648655" y="139572"/>
                </a:cubicBezTo>
                <a:cubicBezTo>
                  <a:pt x="655363" y="149375"/>
                  <a:pt x="657427" y="160727"/>
                  <a:pt x="661039" y="172078"/>
                </a:cubicBezTo>
                <a:cubicBezTo>
                  <a:pt x="663618" y="180334"/>
                  <a:pt x="667230" y="182914"/>
                  <a:pt x="675486" y="180334"/>
                </a:cubicBezTo>
                <a:cubicBezTo>
                  <a:pt x="713668" y="168983"/>
                  <a:pt x="752882" y="160727"/>
                  <a:pt x="792613" y="155567"/>
                </a:cubicBezTo>
                <a:cubicBezTo>
                  <a:pt x="800352" y="154535"/>
                  <a:pt x="802932" y="151439"/>
                  <a:pt x="801900" y="143700"/>
                </a:cubicBezTo>
                <a:cubicBezTo>
                  <a:pt x="795193" y="98294"/>
                  <a:pt x="811704" y="55468"/>
                  <a:pt x="816864" y="11094"/>
                </a:cubicBezTo>
                <a:cubicBezTo>
                  <a:pt x="817380" y="5934"/>
                  <a:pt x="820476" y="2838"/>
                  <a:pt x="826151" y="2322"/>
                </a:cubicBezTo>
                <a:cubicBezTo>
                  <a:pt x="859174" y="-1290"/>
                  <a:pt x="892196" y="258"/>
                  <a:pt x="925219" y="774"/>
                </a:cubicBezTo>
                <a:cubicBezTo>
                  <a:pt x="930895" y="774"/>
                  <a:pt x="933475" y="4902"/>
                  <a:pt x="934507" y="10062"/>
                </a:cubicBezTo>
                <a:cubicBezTo>
                  <a:pt x="941214" y="43600"/>
                  <a:pt x="948438" y="77139"/>
                  <a:pt x="954114" y="111193"/>
                </a:cubicBezTo>
                <a:cubicBezTo>
                  <a:pt x="955662" y="120481"/>
                  <a:pt x="953082" y="130800"/>
                  <a:pt x="952050" y="140604"/>
                </a:cubicBezTo>
                <a:cubicBezTo>
                  <a:pt x="951018" y="148343"/>
                  <a:pt x="954114" y="151955"/>
                  <a:pt x="962369" y="152987"/>
                </a:cubicBezTo>
                <a:cubicBezTo>
                  <a:pt x="1001584" y="157115"/>
                  <a:pt x="1040798" y="164339"/>
                  <a:pt x="1078980" y="174658"/>
                </a:cubicBezTo>
                <a:cubicBezTo>
                  <a:pt x="1085172" y="176206"/>
                  <a:pt x="1091364" y="176722"/>
                  <a:pt x="1093428" y="168467"/>
                </a:cubicBezTo>
                <a:cubicBezTo>
                  <a:pt x="1101683" y="130284"/>
                  <a:pt x="1127482" y="101390"/>
                  <a:pt x="1147089" y="69399"/>
                </a:cubicBezTo>
                <a:cubicBezTo>
                  <a:pt x="1162569" y="43084"/>
                  <a:pt x="1163601" y="43600"/>
                  <a:pt x="1192495" y="54436"/>
                </a:cubicBezTo>
                <a:cubicBezTo>
                  <a:pt x="1214682" y="62691"/>
                  <a:pt x="1236353" y="71979"/>
                  <a:pt x="1258024" y="81266"/>
                </a:cubicBezTo>
                <a:cubicBezTo>
                  <a:pt x="1265764" y="84362"/>
                  <a:pt x="1268860" y="88490"/>
                  <a:pt x="1267312" y="96746"/>
                </a:cubicBezTo>
                <a:cubicBezTo>
                  <a:pt x="1260604" y="128736"/>
                  <a:pt x="1254928" y="160727"/>
                  <a:pt x="1247705" y="192718"/>
                </a:cubicBezTo>
                <a:cubicBezTo>
                  <a:pt x="1245125" y="203553"/>
                  <a:pt x="1238417" y="213873"/>
                  <a:pt x="1233258" y="224192"/>
                </a:cubicBezTo>
                <a:cubicBezTo>
                  <a:pt x="1229646" y="230384"/>
                  <a:pt x="1230678" y="233996"/>
                  <a:pt x="1237385" y="237608"/>
                </a:cubicBezTo>
                <a:cubicBezTo>
                  <a:pt x="1273504" y="256699"/>
                  <a:pt x="1307558" y="279402"/>
                  <a:pt x="1340065" y="304169"/>
                </a:cubicBezTo>
                <a:cubicBezTo>
                  <a:pt x="1345741" y="308812"/>
                  <a:pt x="1349868" y="309328"/>
                  <a:pt x="1354512" y="302621"/>
                </a:cubicBezTo>
                <a:cubicBezTo>
                  <a:pt x="1381343" y="264954"/>
                  <a:pt x="1424169" y="246379"/>
                  <a:pt x="1459771" y="218516"/>
                </a:cubicBezTo>
                <a:cubicBezTo>
                  <a:pt x="1464415" y="214905"/>
                  <a:pt x="1468027" y="216452"/>
                  <a:pt x="1472155" y="220064"/>
                </a:cubicBezTo>
                <a:cubicBezTo>
                  <a:pt x="1496406" y="241219"/>
                  <a:pt x="1519109" y="264438"/>
                  <a:pt x="1541296" y="287657"/>
                </a:cubicBezTo>
                <a:cubicBezTo>
                  <a:pt x="1545424" y="292301"/>
                  <a:pt x="1545940" y="296429"/>
                  <a:pt x="1542328" y="301073"/>
                </a:cubicBezTo>
                <a:cubicBezTo>
                  <a:pt x="1523237" y="329452"/>
                  <a:pt x="1505177" y="357830"/>
                  <a:pt x="1485570" y="385693"/>
                </a:cubicBezTo>
                <a:cubicBezTo>
                  <a:pt x="1479895" y="393949"/>
                  <a:pt x="1470607" y="400140"/>
                  <a:pt x="1462868" y="406332"/>
                </a:cubicBezTo>
                <a:cubicBezTo>
                  <a:pt x="1456676" y="411492"/>
                  <a:pt x="1455644" y="416136"/>
                  <a:pt x="1460803" y="422327"/>
                </a:cubicBezTo>
                <a:cubicBezTo>
                  <a:pt x="1486086" y="453802"/>
                  <a:pt x="1509305" y="487341"/>
                  <a:pt x="1529428" y="522427"/>
                </a:cubicBezTo>
                <a:cubicBezTo>
                  <a:pt x="1534072" y="530167"/>
                  <a:pt x="1538716" y="529135"/>
                  <a:pt x="1544908" y="525007"/>
                </a:cubicBezTo>
                <a:cubicBezTo>
                  <a:pt x="1584122" y="500756"/>
                  <a:pt x="1630044" y="500240"/>
                  <a:pt x="1672870" y="488373"/>
                </a:cubicBezTo>
                <a:cubicBezTo>
                  <a:pt x="1678546" y="486825"/>
                  <a:pt x="1681642" y="489921"/>
                  <a:pt x="1683706" y="495080"/>
                </a:cubicBezTo>
                <a:cubicBezTo>
                  <a:pt x="1697637" y="523975"/>
                  <a:pt x="1710537" y="553902"/>
                  <a:pt x="1721888" y="583828"/>
                </a:cubicBezTo>
                <a:cubicBezTo>
                  <a:pt x="1723952" y="590020"/>
                  <a:pt x="1722404" y="593632"/>
                  <a:pt x="1717244" y="596728"/>
                </a:cubicBezTo>
                <a:cubicBezTo>
                  <a:pt x="1689381" y="615303"/>
                  <a:pt x="1662035" y="634394"/>
                  <a:pt x="1633140" y="652453"/>
                </a:cubicBezTo>
                <a:cubicBezTo>
                  <a:pt x="1623852" y="658129"/>
                  <a:pt x="1612501" y="660709"/>
                  <a:pt x="1601665" y="663805"/>
                </a:cubicBezTo>
                <a:cubicBezTo>
                  <a:pt x="1594958" y="665869"/>
                  <a:pt x="1592894" y="668965"/>
                  <a:pt x="1594958" y="676188"/>
                </a:cubicBezTo>
                <a:cubicBezTo>
                  <a:pt x="1606309" y="715403"/>
                  <a:pt x="1615081" y="755133"/>
                  <a:pt x="1620241" y="795895"/>
                </a:cubicBezTo>
                <a:cubicBezTo>
                  <a:pt x="1621272" y="803119"/>
                  <a:pt x="1624368" y="805699"/>
                  <a:pt x="1631076" y="804667"/>
                </a:cubicBezTo>
                <a:cubicBezTo>
                  <a:pt x="1676482" y="797959"/>
                  <a:pt x="1719308" y="814470"/>
                  <a:pt x="1763682" y="819630"/>
                </a:cubicBezTo>
                <a:cubicBezTo>
                  <a:pt x="1769874" y="820146"/>
                  <a:pt x="1772454" y="823758"/>
                  <a:pt x="1773486" y="829950"/>
                </a:cubicBezTo>
                <a:cubicBezTo>
                  <a:pt x="1776582" y="862456"/>
                  <a:pt x="1775034" y="895479"/>
                  <a:pt x="1775034" y="927985"/>
                </a:cubicBezTo>
                <a:cubicBezTo>
                  <a:pt x="1775034" y="933661"/>
                  <a:pt x="1771422" y="936241"/>
                  <a:pt x="1766262" y="937273"/>
                </a:cubicBezTo>
                <a:cubicBezTo>
                  <a:pt x="1732207" y="943981"/>
                  <a:pt x="1698153" y="951204"/>
                  <a:pt x="1663583" y="957396"/>
                </a:cubicBezTo>
                <a:cubicBezTo>
                  <a:pt x="1654811" y="958944"/>
                  <a:pt x="1645523" y="956364"/>
                  <a:pt x="1636752" y="955332"/>
                </a:cubicBezTo>
                <a:cubicBezTo>
                  <a:pt x="1627980" y="954300"/>
                  <a:pt x="1623336" y="956364"/>
                  <a:pt x="1622304" y="966684"/>
                </a:cubicBezTo>
                <a:cubicBezTo>
                  <a:pt x="1618177" y="1005382"/>
                  <a:pt x="1610953" y="1044080"/>
                  <a:pt x="1601149" y="1081746"/>
                </a:cubicBezTo>
                <a:cubicBezTo>
                  <a:pt x="1598569" y="1091034"/>
                  <a:pt x="1601665" y="1095678"/>
                  <a:pt x="1610437" y="1097742"/>
                </a:cubicBezTo>
                <a:cubicBezTo>
                  <a:pt x="1654811" y="1108577"/>
                  <a:pt x="1687318" y="1140568"/>
                  <a:pt x="1726016" y="1161723"/>
                </a:cubicBezTo>
                <a:cubicBezTo>
                  <a:pt x="1731176" y="1164819"/>
                  <a:pt x="1731176" y="1168947"/>
                  <a:pt x="1729112" y="1174107"/>
                </a:cubicBezTo>
                <a:cubicBezTo>
                  <a:pt x="1718792" y="1204549"/>
                  <a:pt x="1706409" y="1234476"/>
                  <a:pt x="1693509" y="1263887"/>
                </a:cubicBezTo>
                <a:cubicBezTo>
                  <a:pt x="1690929" y="1269562"/>
                  <a:pt x="1687318" y="1271626"/>
                  <a:pt x="1681126" y="1270078"/>
                </a:cubicBezTo>
                <a:cubicBezTo>
                  <a:pt x="1648103" y="1263371"/>
                  <a:pt x="1614565" y="1257179"/>
                  <a:pt x="1581542" y="1249955"/>
                </a:cubicBezTo>
                <a:cubicBezTo>
                  <a:pt x="1571223" y="1247375"/>
                  <a:pt x="1561935" y="1241184"/>
                  <a:pt x="1552647" y="1236024"/>
                </a:cubicBezTo>
                <a:cubicBezTo>
                  <a:pt x="1545940" y="1232412"/>
                  <a:pt x="1542328" y="1232928"/>
                  <a:pt x="1538200" y="1240152"/>
                </a:cubicBezTo>
                <a:cubicBezTo>
                  <a:pt x="1519109" y="1275238"/>
                  <a:pt x="1497954" y="1309293"/>
                  <a:pt x="1473187" y="1340767"/>
                </a:cubicBezTo>
                <a:cubicBezTo>
                  <a:pt x="1467511" y="1347991"/>
                  <a:pt x="1466479" y="1352635"/>
                  <a:pt x="1475251" y="1358310"/>
                </a:cubicBezTo>
                <a:cubicBezTo>
                  <a:pt x="1502598" y="1375854"/>
                  <a:pt x="1516013" y="1405264"/>
                  <a:pt x="1535104" y="1430031"/>
                </a:cubicBezTo>
                <a:cubicBezTo>
                  <a:pt x="1538716" y="1434675"/>
                  <a:pt x="1541812" y="1439835"/>
                  <a:pt x="1545424" y="1444995"/>
                </a:cubicBezTo>
                <a:cubicBezTo>
                  <a:pt x="1566063" y="1474921"/>
                  <a:pt x="1565031" y="1464602"/>
                  <a:pt x="1542844" y="1489885"/>
                </a:cubicBezTo>
                <a:cubicBezTo>
                  <a:pt x="1526849" y="1508460"/>
                  <a:pt x="1508273" y="1524971"/>
                  <a:pt x="1491246" y="1542514"/>
                </a:cubicBezTo>
                <a:cubicBezTo>
                  <a:pt x="1485054" y="1549222"/>
                  <a:pt x="1479895" y="1549222"/>
                  <a:pt x="1472155" y="1544062"/>
                </a:cubicBezTo>
                <a:cubicBezTo>
                  <a:pt x="1446356" y="1526519"/>
                  <a:pt x="1420041" y="1508976"/>
                  <a:pt x="1393726" y="1491948"/>
                </a:cubicBezTo>
                <a:cubicBezTo>
                  <a:pt x="1383923" y="1485241"/>
                  <a:pt x="1377215" y="1475437"/>
                  <a:pt x="1369992" y="1466666"/>
                </a:cubicBezTo>
                <a:cubicBezTo>
                  <a:pt x="1364316" y="1459958"/>
                  <a:pt x="1359672" y="1458926"/>
                  <a:pt x="1352964" y="1464602"/>
                </a:cubicBezTo>
                <a:cubicBezTo>
                  <a:pt x="1322005" y="1489885"/>
                  <a:pt x="1288983" y="1512588"/>
                  <a:pt x="1254413" y="1532711"/>
                </a:cubicBezTo>
                <a:cubicBezTo>
                  <a:pt x="1249769" y="1535291"/>
                  <a:pt x="1244609" y="1537871"/>
                  <a:pt x="1248737" y="1544578"/>
                </a:cubicBezTo>
                <a:cubicBezTo>
                  <a:pt x="1272472" y="1580181"/>
                  <a:pt x="1274020" y="1622491"/>
                  <a:pt x="1284339" y="1662221"/>
                </a:cubicBezTo>
                <a:cubicBezTo>
                  <a:pt x="1290531" y="1685440"/>
                  <a:pt x="1292079" y="1682344"/>
                  <a:pt x="1268860" y="1693180"/>
                </a:cubicBezTo>
                <a:cubicBezTo>
                  <a:pt x="1244609" y="1704531"/>
                  <a:pt x="1219842" y="1714335"/>
                  <a:pt x="1195591" y="1724654"/>
                </a:cubicBezTo>
                <a:cubicBezTo>
                  <a:pt x="1187851" y="1727750"/>
                  <a:pt x="1183208" y="1726718"/>
                  <a:pt x="1178564" y="1719495"/>
                </a:cubicBezTo>
                <a:cubicBezTo>
                  <a:pt x="1161021" y="1692664"/>
                  <a:pt x="1142962" y="1666865"/>
                  <a:pt x="1125418" y="1640034"/>
                </a:cubicBezTo>
                <a:cubicBezTo>
                  <a:pt x="1118711" y="1629715"/>
                  <a:pt x="1116131" y="1617847"/>
                  <a:pt x="1113035" y="1606496"/>
                </a:cubicBezTo>
                <a:cubicBezTo>
                  <a:pt x="1110971" y="1599272"/>
                  <a:pt x="1107359" y="1597208"/>
                  <a:pt x="1099619" y="1599272"/>
                </a:cubicBezTo>
                <a:cubicBezTo>
                  <a:pt x="1060405" y="1611139"/>
                  <a:pt x="1020675" y="1619395"/>
                  <a:pt x="979913" y="1624555"/>
                </a:cubicBezTo>
                <a:cubicBezTo>
                  <a:pt x="973205" y="1625587"/>
                  <a:pt x="971141" y="1628682"/>
                  <a:pt x="972173" y="1634874"/>
                </a:cubicBezTo>
                <a:cubicBezTo>
                  <a:pt x="979397" y="1680280"/>
                  <a:pt x="962885" y="1723106"/>
                  <a:pt x="957726" y="1767481"/>
                </a:cubicBezTo>
                <a:cubicBezTo>
                  <a:pt x="956694" y="1775220"/>
                  <a:pt x="952566" y="1777800"/>
                  <a:pt x="945858" y="1777800"/>
                </a:cubicBezTo>
                <a:cubicBezTo>
                  <a:pt x="929347" y="1778316"/>
                  <a:pt x="912320" y="1779348"/>
                  <a:pt x="895808" y="1779864"/>
                </a:cubicBezTo>
                <a:cubicBezTo>
                  <a:pt x="894776" y="1776252"/>
                  <a:pt x="894776" y="1776252"/>
                  <a:pt x="894776" y="1775736"/>
                </a:cubicBezTo>
                <a:close/>
                <a:moveTo>
                  <a:pt x="890648" y="1454798"/>
                </a:moveTo>
                <a:cubicBezTo>
                  <a:pt x="1199203" y="1449638"/>
                  <a:pt x="1454096" y="1207645"/>
                  <a:pt x="1452548" y="884127"/>
                </a:cubicBezTo>
                <a:cubicBezTo>
                  <a:pt x="1451516" y="575057"/>
                  <a:pt x="1205395" y="320164"/>
                  <a:pt x="881361" y="322228"/>
                </a:cubicBezTo>
                <a:cubicBezTo>
                  <a:pt x="571775" y="324292"/>
                  <a:pt x="318429" y="570929"/>
                  <a:pt x="320494" y="893415"/>
                </a:cubicBezTo>
                <a:cubicBezTo>
                  <a:pt x="323073" y="1202485"/>
                  <a:pt x="569195" y="1452218"/>
                  <a:pt x="890648" y="1454798"/>
                </a:cubicBezTo>
                <a:close/>
              </a:path>
            </a:pathLst>
          </a:custGeom>
          <a:solidFill>
            <a:schemeClr val="lt1">
              <a:alpha val="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38"/>
          <p:cNvSpPr/>
          <p:nvPr/>
        </p:nvSpPr>
        <p:spPr>
          <a:xfrm rot="10800000" flipH="1">
            <a:off x="292045" y="0"/>
            <a:ext cx="1618488" cy="2560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" name="Google Shape;43;p38"/>
          <p:cNvGrpSpPr/>
          <p:nvPr/>
        </p:nvGrpSpPr>
        <p:grpSpPr>
          <a:xfrm rot="9449292">
            <a:off x="2408466" y="3007856"/>
            <a:ext cx="405220" cy="1013819"/>
            <a:chOff x="4130248" y="650162"/>
            <a:chExt cx="502279" cy="1664988"/>
          </a:xfrm>
        </p:grpSpPr>
        <p:sp>
          <p:nvSpPr>
            <p:cNvPr id="44" name="Google Shape;44;p38"/>
            <p:cNvSpPr/>
            <p:nvPr/>
          </p:nvSpPr>
          <p:spPr>
            <a:xfrm>
              <a:off x="4130248" y="650162"/>
              <a:ext cx="502273" cy="1664988"/>
            </a:xfrm>
            <a:prstGeom prst="trapezoid">
              <a:avLst>
                <a:gd name="adj" fmla="val 9168"/>
              </a:avLst>
            </a:prstGeom>
            <a:solidFill>
              <a:schemeClr val="accent2"/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38"/>
            <p:cNvSpPr/>
            <p:nvPr/>
          </p:nvSpPr>
          <p:spPr>
            <a:xfrm>
              <a:off x="4449648" y="650162"/>
              <a:ext cx="182879" cy="1664988"/>
            </a:xfrm>
            <a:custGeom>
              <a:avLst/>
              <a:gdLst/>
              <a:ahLst/>
              <a:cxnLst/>
              <a:rect l="l" t="t" r="r" b="b"/>
              <a:pathLst>
                <a:path w="182880" h="1664988" extrusionOk="0">
                  <a:moveTo>
                    <a:pt x="0" y="1664988"/>
                  </a:moveTo>
                  <a:lnTo>
                    <a:pt x="0" y="0"/>
                  </a:lnTo>
                  <a:lnTo>
                    <a:pt x="133619" y="3079"/>
                  </a:lnTo>
                  <a:lnTo>
                    <a:pt x="182880" y="1664988"/>
                  </a:lnTo>
                  <a:lnTo>
                    <a:pt x="0" y="1664988"/>
                  </a:lnTo>
                  <a:close/>
                </a:path>
              </a:pathLst>
            </a:custGeom>
            <a:solidFill>
              <a:srgbClr val="057A72"/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" name="Google Shape;46;p38"/>
          <p:cNvGrpSpPr/>
          <p:nvPr/>
        </p:nvGrpSpPr>
        <p:grpSpPr>
          <a:xfrm rot="4904020">
            <a:off x="2663420" y="3873638"/>
            <a:ext cx="340169" cy="340171"/>
            <a:chOff x="5108323" y="1463792"/>
            <a:chExt cx="374636" cy="374638"/>
          </a:xfrm>
        </p:grpSpPr>
        <p:sp>
          <p:nvSpPr>
            <p:cNvPr id="47" name="Google Shape;47;p38"/>
            <p:cNvSpPr/>
            <p:nvPr/>
          </p:nvSpPr>
          <p:spPr>
            <a:xfrm>
              <a:off x="5108323" y="1463792"/>
              <a:ext cx="374636" cy="374638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38"/>
            <p:cNvSpPr/>
            <p:nvPr/>
          </p:nvSpPr>
          <p:spPr>
            <a:xfrm>
              <a:off x="5167785" y="1523587"/>
              <a:ext cx="255882" cy="255676"/>
            </a:xfrm>
            <a:custGeom>
              <a:avLst/>
              <a:gdLst/>
              <a:ahLst/>
              <a:cxnLst/>
              <a:rect l="l" t="t" r="r" b="b"/>
              <a:pathLst>
                <a:path w="255882" h="255676" extrusionOk="0">
                  <a:moveTo>
                    <a:pt x="127864" y="81461"/>
                  </a:moveTo>
                  <a:cubicBezTo>
                    <a:pt x="102426" y="81461"/>
                    <a:pt x="81805" y="102082"/>
                    <a:pt x="81805" y="127520"/>
                  </a:cubicBezTo>
                  <a:cubicBezTo>
                    <a:pt x="81805" y="152958"/>
                    <a:pt x="102426" y="173579"/>
                    <a:pt x="127864" y="173579"/>
                  </a:cubicBezTo>
                  <a:cubicBezTo>
                    <a:pt x="153302" y="173579"/>
                    <a:pt x="173923" y="152958"/>
                    <a:pt x="173923" y="127520"/>
                  </a:cubicBezTo>
                  <a:cubicBezTo>
                    <a:pt x="173923" y="102082"/>
                    <a:pt x="153302" y="81461"/>
                    <a:pt x="127864" y="81461"/>
                  </a:cubicBezTo>
                  <a:close/>
                  <a:moveTo>
                    <a:pt x="122296" y="86"/>
                  </a:moveTo>
                  <a:cubicBezTo>
                    <a:pt x="124908" y="223"/>
                    <a:pt x="126696" y="1598"/>
                    <a:pt x="127383" y="4211"/>
                  </a:cubicBezTo>
                  <a:cubicBezTo>
                    <a:pt x="129033" y="10054"/>
                    <a:pt x="130752" y="15966"/>
                    <a:pt x="132401" y="21809"/>
                  </a:cubicBezTo>
                  <a:cubicBezTo>
                    <a:pt x="134120" y="27790"/>
                    <a:pt x="139070" y="30608"/>
                    <a:pt x="145188" y="29027"/>
                  </a:cubicBezTo>
                  <a:cubicBezTo>
                    <a:pt x="147181" y="28546"/>
                    <a:pt x="148350" y="27102"/>
                    <a:pt x="149312" y="25452"/>
                  </a:cubicBezTo>
                  <a:cubicBezTo>
                    <a:pt x="152475" y="20022"/>
                    <a:pt x="155706" y="14591"/>
                    <a:pt x="158937" y="9160"/>
                  </a:cubicBezTo>
                  <a:cubicBezTo>
                    <a:pt x="160999" y="5654"/>
                    <a:pt x="162786" y="4898"/>
                    <a:pt x="166705" y="5929"/>
                  </a:cubicBezTo>
                  <a:cubicBezTo>
                    <a:pt x="174542" y="7923"/>
                    <a:pt x="175573" y="9641"/>
                    <a:pt x="174404" y="18372"/>
                  </a:cubicBezTo>
                  <a:cubicBezTo>
                    <a:pt x="173717" y="23596"/>
                    <a:pt x="173098" y="28821"/>
                    <a:pt x="172479" y="34046"/>
                  </a:cubicBezTo>
                  <a:cubicBezTo>
                    <a:pt x="172410" y="34595"/>
                    <a:pt x="172410" y="35145"/>
                    <a:pt x="172479" y="35695"/>
                  </a:cubicBezTo>
                  <a:cubicBezTo>
                    <a:pt x="173373" y="41264"/>
                    <a:pt x="181828" y="45113"/>
                    <a:pt x="186434" y="41882"/>
                  </a:cubicBezTo>
                  <a:cubicBezTo>
                    <a:pt x="191659" y="38170"/>
                    <a:pt x="196677" y="34252"/>
                    <a:pt x="201764" y="30402"/>
                  </a:cubicBezTo>
                  <a:cubicBezTo>
                    <a:pt x="205476" y="27584"/>
                    <a:pt x="207333" y="27652"/>
                    <a:pt x="211045" y="30540"/>
                  </a:cubicBezTo>
                  <a:cubicBezTo>
                    <a:pt x="211526" y="30952"/>
                    <a:pt x="212007" y="31296"/>
                    <a:pt x="212488" y="31777"/>
                  </a:cubicBezTo>
                  <a:cubicBezTo>
                    <a:pt x="216819" y="35902"/>
                    <a:pt x="217025" y="37139"/>
                    <a:pt x="214069" y="42364"/>
                  </a:cubicBezTo>
                  <a:cubicBezTo>
                    <a:pt x="211251" y="47382"/>
                    <a:pt x="208570" y="52469"/>
                    <a:pt x="205614" y="57418"/>
                  </a:cubicBezTo>
                  <a:cubicBezTo>
                    <a:pt x="203483" y="61062"/>
                    <a:pt x="204445" y="64087"/>
                    <a:pt x="206783" y="67180"/>
                  </a:cubicBezTo>
                  <a:cubicBezTo>
                    <a:pt x="209120" y="70274"/>
                    <a:pt x="211801" y="71786"/>
                    <a:pt x="215719" y="70755"/>
                  </a:cubicBezTo>
                  <a:cubicBezTo>
                    <a:pt x="221769" y="69174"/>
                    <a:pt x="227818" y="67661"/>
                    <a:pt x="233799" y="66011"/>
                  </a:cubicBezTo>
                  <a:cubicBezTo>
                    <a:pt x="237649" y="64980"/>
                    <a:pt x="239367" y="65599"/>
                    <a:pt x="241498" y="68967"/>
                  </a:cubicBezTo>
                  <a:cubicBezTo>
                    <a:pt x="242461" y="70411"/>
                    <a:pt x="243286" y="71923"/>
                    <a:pt x="243836" y="73573"/>
                  </a:cubicBezTo>
                  <a:cubicBezTo>
                    <a:pt x="244867" y="76529"/>
                    <a:pt x="244385" y="78385"/>
                    <a:pt x="241911" y="80379"/>
                  </a:cubicBezTo>
                  <a:cubicBezTo>
                    <a:pt x="236755" y="84504"/>
                    <a:pt x="231668" y="88628"/>
                    <a:pt x="226443" y="92684"/>
                  </a:cubicBezTo>
                  <a:cubicBezTo>
                    <a:pt x="223831" y="94678"/>
                    <a:pt x="223144" y="97152"/>
                    <a:pt x="223694" y="100177"/>
                  </a:cubicBezTo>
                  <a:cubicBezTo>
                    <a:pt x="223900" y="101208"/>
                    <a:pt x="224244" y="102171"/>
                    <a:pt x="224519" y="103202"/>
                  </a:cubicBezTo>
                  <a:cubicBezTo>
                    <a:pt x="225412" y="106433"/>
                    <a:pt x="227543" y="108220"/>
                    <a:pt x="230843" y="108633"/>
                  </a:cubicBezTo>
                  <a:cubicBezTo>
                    <a:pt x="237099" y="109458"/>
                    <a:pt x="243354" y="110351"/>
                    <a:pt x="249541" y="111176"/>
                  </a:cubicBezTo>
                  <a:cubicBezTo>
                    <a:pt x="253254" y="111657"/>
                    <a:pt x="255178" y="113445"/>
                    <a:pt x="255591" y="117157"/>
                  </a:cubicBezTo>
                  <a:cubicBezTo>
                    <a:pt x="255797" y="118944"/>
                    <a:pt x="256003" y="120732"/>
                    <a:pt x="255797" y="122519"/>
                  </a:cubicBezTo>
                  <a:cubicBezTo>
                    <a:pt x="255453" y="125337"/>
                    <a:pt x="254010" y="126919"/>
                    <a:pt x="251398" y="127675"/>
                  </a:cubicBezTo>
                  <a:cubicBezTo>
                    <a:pt x="245554" y="129325"/>
                    <a:pt x="239642" y="130974"/>
                    <a:pt x="233799" y="132693"/>
                  </a:cubicBezTo>
                  <a:cubicBezTo>
                    <a:pt x="228093" y="134343"/>
                    <a:pt x="225481" y="138674"/>
                    <a:pt x="226650" y="144586"/>
                  </a:cubicBezTo>
                  <a:cubicBezTo>
                    <a:pt x="227062" y="146854"/>
                    <a:pt x="228368" y="148298"/>
                    <a:pt x="230293" y="149398"/>
                  </a:cubicBezTo>
                  <a:cubicBezTo>
                    <a:pt x="235655" y="152560"/>
                    <a:pt x="241017" y="155722"/>
                    <a:pt x="246448" y="158884"/>
                  </a:cubicBezTo>
                  <a:cubicBezTo>
                    <a:pt x="250435" y="161222"/>
                    <a:pt x="251054" y="162597"/>
                    <a:pt x="249954" y="167065"/>
                  </a:cubicBezTo>
                  <a:cubicBezTo>
                    <a:pt x="249885" y="167340"/>
                    <a:pt x="249885" y="167615"/>
                    <a:pt x="249816" y="167890"/>
                  </a:cubicBezTo>
                  <a:cubicBezTo>
                    <a:pt x="248166" y="173321"/>
                    <a:pt x="246310" y="176002"/>
                    <a:pt x="240123" y="174833"/>
                  </a:cubicBezTo>
                  <a:cubicBezTo>
                    <a:pt x="234555" y="173733"/>
                    <a:pt x="228849" y="173527"/>
                    <a:pt x="223212" y="172702"/>
                  </a:cubicBezTo>
                  <a:cubicBezTo>
                    <a:pt x="219225" y="172152"/>
                    <a:pt x="216613" y="173733"/>
                    <a:pt x="214688" y="177102"/>
                  </a:cubicBezTo>
                  <a:cubicBezTo>
                    <a:pt x="212695" y="180539"/>
                    <a:pt x="211801" y="183770"/>
                    <a:pt x="214551" y="187276"/>
                  </a:cubicBezTo>
                  <a:cubicBezTo>
                    <a:pt x="218263" y="192019"/>
                    <a:pt x="221838" y="196900"/>
                    <a:pt x="225481" y="201712"/>
                  </a:cubicBezTo>
                  <a:cubicBezTo>
                    <a:pt x="228506" y="205630"/>
                    <a:pt x="228506" y="207212"/>
                    <a:pt x="225481" y="211130"/>
                  </a:cubicBezTo>
                  <a:cubicBezTo>
                    <a:pt x="225343" y="211267"/>
                    <a:pt x="225206" y="211474"/>
                    <a:pt x="225068" y="211611"/>
                  </a:cubicBezTo>
                  <a:cubicBezTo>
                    <a:pt x="221081" y="215873"/>
                    <a:pt x="219500" y="217729"/>
                    <a:pt x="213245" y="213948"/>
                  </a:cubicBezTo>
                  <a:cubicBezTo>
                    <a:pt x="208432" y="211061"/>
                    <a:pt x="203345" y="208586"/>
                    <a:pt x="198602" y="205699"/>
                  </a:cubicBezTo>
                  <a:cubicBezTo>
                    <a:pt x="194684" y="203362"/>
                    <a:pt x="191659" y="204737"/>
                    <a:pt x="188565" y="207143"/>
                  </a:cubicBezTo>
                  <a:cubicBezTo>
                    <a:pt x="185472" y="209480"/>
                    <a:pt x="184234" y="212299"/>
                    <a:pt x="185334" y="216217"/>
                  </a:cubicBezTo>
                  <a:cubicBezTo>
                    <a:pt x="187053" y="222267"/>
                    <a:pt x="188565" y="228385"/>
                    <a:pt x="190078" y="234503"/>
                  </a:cubicBezTo>
                  <a:cubicBezTo>
                    <a:pt x="190903" y="237803"/>
                    <a:pt x="190215" y="239590"/>
                    <a:pt x="187397" y="241377"/>
                  </a:cubicBezTo>
                  <a:cubicBezTo>
                    <a:pt x="185884" y="242340"/>
                    <a:pt x="184303" y="243233"/>
                    <a:pt x="182585" y="243852"/>
                  </a:cubicBezTo>
                  <a:cubicBezTo>
                    <a:pt x="179560" y="244952"/>
                    <a:pt x="177360" y="244402"/>
                    <a:pt x="175366" y="241859"/>
                  </a:cubicBezTo>
                  <a:cubicBezTo>
                    <a:pt x="171585" y="237115"/>
                    <a:pt x="167805" y="232303"/>
                    <a:pt x="164024" y="227491"/>
                  </a:cubicBezTo>
                  <a:cubicBezTo>
                    <a:pt x="160380" y="222954"/>
                    <a:pt x="153781" y="222335"/>
                    <a:pt x="149381" y="226254"/>
                  </a:cubicBezTo>
                  <a:cubicBezTo>
                    <a:pt x="148213" y="227285"/>
                    <a:pt x="147663" y="228591"/>
                    <a:pt x="147456" y="230103"/>
                  </a:cubicBezTo>
                  <a:cubicBezTo>
                    <a:pt x="146563" y="236428"/>
                    <a:pt x="145532" y="242683"/>
                    <a:pt x="144844" y="249008"/>
                  </a:cubicBezTo>
                  <a:cubicBezTo>
                    <a:pt x="144432" y="252308"/>
                    <a:pt x="143126" y="254645"/>
                    <a:pt x="139895" y="255676"/>
                  </a:cubicBezTo>
                  <a:cubicBezTo>
                    <a:pt x="137145" y="255676"/>
                    <a:pt x="134326" y="255676"/>
                    <a:pt x="131577" y="255676"/>
                  </a:cubicBezTo>
                  <a:cubicBezTo>
                    <a:pt x="129652" y="254507"/>
                    <a:pt x="128552" y="252789"/>
                    <a:pt x="127933" y="250589"/>
                  </a:cubicBezTo>
                  <a:cubicBezTo>
                    <a:pt x="126283" y="244540"/>
                    <a:pt x="124427" y="238490"/>
                    <a:pt x="122777" y="232372"/>
                  </a:cubicBezTo>
                  <a:cubicBezTo>
                    <a:pt x="121884" y="229141"/>
                    <a:pt x="119890" y="227422"/>
                    <a:pt x="116659" y="227010"/>
                  </a:cubicBezTo>
                  <a:cubicBezTo>
                    <a:pt x="115422" y="226872"/>
                    <a:pt x="114184" y="226666"/>
                    <a:pt x="112947" y="226597"/>
                  </a:cubicBezTo>
                  <a:cubicBezTo>
                    <a:pt x="110060" y="226391"/>
                    <a:pt x="108066" y="227697"/>
                    <a:pt x="106622" y="230103"/>
                  </a:cubicBezTo>
                  <a:cubicBezTo>
                    <a:pt x="106072" y="230997"/>
                    <a:pt x="105591" y="231891"/>
                    <a:pt x="105041" y="232784"/>
                  </a:cubicBezTo>
                  <a:cubicBezTo>
                    <a:pt x="102154" y="237665"/>
                    <a:pt x="99335" y="242615"/>
                    <a:pt x="96380" y="247427"/>
                  </a:cubicBezTo>
                  <a:cubicBezTo>
                    <a:pt x="94798" y="250108"/>
                    <a:pt x="92873" y="250795"/>
                    <a:pt x="89849" y="250108"/>
                  </a:cubicBezTo>
                  <a:cubicBezTo>
                    <a:pt x="87993" y="249695"/>
                    <a:pt x="86274" y="249077"/>
                    <a:pt x="84555" y="248320"/>
                  </a:cubicBezTo>
                  <a:cubicBezTo>
                    <a:pt x="81531" y="246877"/>
                    <a:pt x="80568" y="245021"/>
                    <a:pt x="80981" y="241652"/>
                  </a:cubicBezTo>
                  <a:cubicBezTo>
                    <a:pt x="81737" y="235397"/>
                    <a:pt x="82356" y="229141"/>
                    <a:pt x="83249" y="222885"/>
                  </a:cubicBezTo>
                  <a:cubicBezTo>
                    <a:pt x="83868" y="218486"/>
                    <a:pt x="81531" y="216080"/>
                    <a:pt x="78094" y="214155"/>
                  </a:cubicBezTo>
                  <a:cubicBezTo>
                    <a:pt x="74725" y="212299"/>
                    <a:pt x="71700" y="212024"/>
                    <a:pt x="68538" y="214636"/>
                  </a:cubicBezTo>
                  <a:cubicBezTo>
                    <a:pt x="64139" y="218142"/>
                    <a:pt x="59533" y="221373"/>
                    <a:pt x="55133" y="224810"/>
                  </a:cubicBezTo>
                  <a:cubicBezTo>
                    <a:pt x="50665" y="228316"/>
                    <a:pt x="48740" y="229072"/>
                    <a:pt x="43240" y="224123"/>
                  </a:cubicBezTo>
                  <a:cubicBezTo>
                    <a:pt x="42897" y="223779"/>
                    <a:pt x="42553" y="223435"/>
                    <a:pt x="42209" y="223091"/>
                  </a:cubicBezTo>
                  <a:cubicBezTo>
                    <a:pt x="39528" y="220342"/>
                    <a:pt x="39253" y="218211"/>
                    <a:pt x="41178" y="214842"/>
                  </a:cubicBezTo>
                  <a:cubicBezTo>
                    <a:pt x="44134" y="209549"/>
                    <a:pt x="47159" y="204187"/>
                    <a:pt x="50115" y="198893"/>
                  </a:cubicBezTo>
                  <a:cubicBezTo>
                    <a:pt x="50940" y="197381"/>
                    <a:pt x="51833" y="195869"/>
                    <a:pt x="51627" y="194013"/>
                  </a:cubicBezTo>
                  <a:cubicBezTo>
                    <a:pt x="51146" y="188444"/>
                    <a:pt x="44959" y="184045"/>
                    <a:pt x="39597" y="185420"/>
                  </a:cubicBezTo>
                  <a:cubicBezTo>
                    <a:pt x="33410" y="187001"/>
                    <a:pt x="27223" y="188582"/>
                    <a:pt x="21105" y="190232"/>
                  </a:cubicBezTo>
                  <a:cubicBezTo>
                    <a:pt x="18630" y="190919"/>
                    <a:pt x="16774" y="190163"/>
                    <a:pt x="15193" y="188238"/>
                  </a:cubicBezTo>
                  <a:cubicBezTo>
                    <a:pt x="13887" y="186657"/>
                    <a:pt x="13062" y="184870"/>
                    <a:pt x="12237" y="183014"/>
                  </a:cubicBezTo>
                  <a:cubicBezTo>
                    <a:pt x="10862" y="179783"/>
                    <a:pt x="11481" y="177445"/>
                    <a:pt x="14230" y="175314"/>
                  </a:cubicBezTo>
                  <a:cubicBezTo>
                    <a:pt x="18767" y="171671"/>
                    <a:pt x="23373" y="168096"/>
                    <a:pt x="27910" y="164453"/>
                  </a:cubicBezTo>
                  <a:cubicBezTo>
                    <a:pt x="32722" y="160741"/>
                    <a:pt x="33135" y="159159"/>
                    <a:pt x="31554" y="153385"/>
                  </a:cubicBezTo>
                  <a:cubicBezTo>
                    <a:pt x="30454" y="149604"/>
                    <a:pt x="28185" y="147611"/>
                    <a:pt x="24198" y="147198"/>
                  </a:cubicBezTo>
                  <a:cubicBezTo>
                    <a:pt x="18424" y="146579"/>
                    <a:pt x="12718" y="145479"/>
                    <a:pt x="6943" y="144861"/>
                  </a:cubicBezTo>
                  <a:cubicBezTo>
                    <a:pt x="3644" y="144517"/>
                    <a:pt x="1306" y="143211"/>
                    <a:pt x="138" y="140049"/>
                  </a:cubicBezTo>
                  <a:cubicBezTo>
                    <a:pt x="0" y="137093"/>
                    <a:pt x="0" y="134343"/>
                    <a:pt x="0" y="131525"/>
                  </a:cubicBezTo>
                  <a:cubicBezTo>
                    <a:pt x="1100" y="129462"/>
                    <a:pt x="2819" y="128431"/>
                    <a:pt x="5019" y="127881"/>
                  </a:cubicBezTo>
                  <a:cubicBezTo>
                    <a:pt x="10931" y="126300"/>
                    <a:pt x="16705" y="124513"/>
                    <a:pt x="22617" y="122931"/>
                  </a:cubicBezTo>
                  <a:cubicBezTo>
                    <a:pt x="26192" y="121969"/>
                    <a:pt x="28323" y="119975"/>
                    <a:pt x="28667" y="116194"/>
                  </a:cubicBezTo>
                  <a:cubicBezTo>
                    <a:pt x="28735" y="115232"/>
                    <a:pt x="28873" y="114270"/>
                    <a:pt x="29010" y="113307"/>
                  </a:cubicBezTo>
                  <a:cubicBezTo>
                    <a:pt x="29354" y="110076"/>
                    <a:pt x="27910" y="107876"/>
                    <a:pt x="25229" y="106295"/>
                  </a:cubicBezTo>
                  <a:cubicBezTo>
                    <a:pt x="19867" y="103202"/>
                    <a:pt x="14574" y="100040"/>
                    <a:pt x="9281" y="96946"/>
                  </a:cubicBezTo>
                  <a:cubicBezTo>
                    <a:pt x="5362" y="94678"/>
                    <a:pt x="4675" y="92959"/>
                    <a:pt x="5843" y="88560"/>
                  </a:cubicBezTo>
                  <a:cubicBezTo>
                    <a:pt x="5981" y="88147"/>
                    <a:pt x="6050" y="87735"/>
                    <a:pt x="6187" y="87391"/>
                  </a:cubicBezTo>
                  <a:cubicBezTo>
                    <a:pt x="7906" y="81685"/>
                    <a:pt x="9418" y="80585"/>
                    <a:pt x="15261" y="81135"/>
                  </a:cubicBezTo>
                  <a:cubicBezTo>
                    <a:pt x="20898" y="81685"/>
                    <a:pt x="26535" y="82304"/>
                    <a:pt x="32173" y="83060"/>
                  </a:cubicBezTo>
                  <a:cubicBezTo>
                    <a:pt x="36641" y="83610"/>
                    <a:pt x="38566" y="82854"/>
                    <a:pt x="40834" y="79073"/>
                  </a:cubicBezTo>
                  <a:cubicBezTo>
                    <a:pt x="44065" y="73848"/>
                    <a:pt x="43928" y="72198"/>
                    <a:pt x="40147" y="67318"/>
                  </a:cubicBezTo>
                  <a:cubicBezTo>
                    <a:pt x="36572" y="62712"/>
                    <a:pt x="33066" y="58037"/>
                    <a:pt x="29629" y="53363"/>
                  </a:cubicBezTo>
                  <a:cubicBezTo>
                    <a:pt x="27567" y="50613"/>
                    <a:pt x="27567" y="48344"/>
                    <a:pt x="29629" y="45595"/>
                  </a:cubicBezTo>
                  <a:cubicBezTo>
                    <a:pt x="30660" y="44220"/>
                    <a:pt x="31760" y="42845"/>
                    <a:pt x="33066" y="41745"/>
                  </a:cubicBezTo>
                  <a:cubicBezTo>
                    <a:pt x="35678" y="39545"/>
                    <a:pt x="37466" y="39270"/>
                    <a:pt x="40422" y="40920"/>
                  </a:cubicBezTo>
                  <a:cubicBezTo>
                    <a:pt x="45646" y="43807"/>
                    <a:pt x="51008" y="46488"/>
                    <a:pt x="56027" y="49719"/>
                  </a:cubicBezTo>
                  <a:cubicBezTo>
                    <a:pt x="61801" y="53431"/>
                    <a:pt x="65788" y="50957"/>
                    <a:pt x="69982" y="45801"/>
                  </a:cubicBezTo>
                  <a:cubicBezTo>
                    <a:pt x="71357" y="44082"/>
                    <a:pt x="70875" y="41814"/>
                    <a:pt x="70325" y="39751"/>
                  </a:cubicBezTo>
                  <a:cubicBezTo>
                    <a:pt x="68813" y="33908"/>
                    <a:pt x="67301" y="28065"/>
                    <a:pt x="65788" y="22221"/>
                  </a:cubicBezTo>
                  <a:cubicBezTo>
                    <a:pt x="64688" y="18028"/>
                    <a:pt x="65376" y="16309"/>
                    <a:pt x="69088" y="14110"/>
                  </a:cubicBezTo>
                  <a:cubicBezTo>
                    <a:pt x="69913" y="13628"/>
                    <a:pt x="70738" y="13147"/>
                    <a:pt x="71632" y="12735"/>
                  </a:cubicBezTo>
                  <a:cubicBezTo>
                    <a:pt x="76100" y="10672"/>
                    <a:pt x="78094" y="11154"/>
                    <a:pt x="81118" y="15072"/>
                  </a:cubicBezTo>
                  <a:cubicBezTo>
                    <a:pt x="84762" y="19678"/>
                    <a:pt x="88405" y="24353"/>
                    <a:pt x="92049" y="28958"/>
                  </a:cubicBezTo>
                  <a:cubicBezTo>
                    <a:pt x="95486" y="33221"/>
                    <a:pt x="103529" y="33221"/>
                    <a:pt x="106966" y="28890"/>
                  </a:cubicBezTo>
                  <a:cubicBezTo>
                    <a:pt x="108410" y="27034"/>
                    <a:pt x="108410" y="24696"/>
                    <a:pt x="108754" y="22565"/>
                  </a:cubicBezTo>
                  <a:cubicBezTo>
                    <a:pt x="109578" y="17203"/>
                    <a:pt x="110266" y="11841"/>
                    <a:pt x="110953" y="6479"/>
                  </a:cubicBezTo>
                  <a:cubicBezTo>
                    <a:pt x="111503" y="2217"/>
                    <a:pt x="112672" y="1048"/>
                    <a:pt x="116934" y="292"/>
                  </a:cubicBezTo>
                  <a:cubicBezTo>
                    <a:pt x="118721" y="-52"/>
                    <a:pt x="120509" y="-52"/>
                    <a:pt x="122296" y="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" name="Google Shape;49;p38"/>
          <p:cNvGrpSpPr/>
          <p:nvPr/>
        </p:nvGrpSpPr>
        <p:grpSpPr>
          <a:xfrm rot="-4027632" flipH="1">
            <a:off x="1242338" y="1441676"/>
            <a:ext cx="915488" cy="1737830"/>
            <a:chOff x="153404" y="587024"/>
            <a:chExt cx="999564" cy="1627256"/>
          </a:xfrm>
        </p:grpSpPr>
        <p:sp>
          <p:nvSpPr>
            <p:cNvPr id="50" name="Google Shape;50;p38"/>
            <p:cNvSpPr/>
            <p:nvPr/>
          </p:nvSpPr>
          <p:spPr>
            <a:xfrm rot="-1104389">
              <a:off x="400453" y="630207"/>
              <a:ext cx="522894" cy="1539139"/>
            </a:xfrm>
            <a:prstGeom prst="roundRect">
              <a:avLst>
                <a:gd name="adj" fmla="val 0"/>
              </a:avLst>
            </a:prstGeom>
            <a:solidFill>
              <a:schemeClr val="accent2"/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38"/>
            <p:cNvSpPr/>
            <p:nvPr/>
          </p:nvSpPr>
          <p:spPr>
            <a:xfrm rot="-1104389">
              <a:off x="391499" y="684262"/>
              <a:ext cx="191608" cy="1539139"/>
            </a:xfrm>
            <a:prstGeom prst="roundRect">
              <a:avLst>
                <a:gd name="adj" fmla="val 0"/>
              </a:avLst>
            </a:prstGeom>
            <a:solidFill>
              <a:srgbClr val="057A72"/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" name="Google Shape;52;p38"/>
          <p:cNvGrpSpPr/>
          <p:nvPr/>
        </p:nvGrpSpPr>
        <p:grpSpPr>
          <a:xfrm rot="9737426" flipH="1">
            <a:off x="2091150" y="2624217"/>
            <a:ext cx="514460" cy="514460"/>
            <a:chOff x="121429" y="411151"/>
            <a:chExt cx="607375" cy="607375"/>
          </a:xfrm>
        </p:grpSpPr>
        <p:sp>
          <p:nvSpPr>
            <p:cNvPr id="53" name="Google Shape;53;p38"/>
            <p:cNvSpPr/>
            <p:nvPr/>
          </p:nvSpPr>
          <p:spPr>
            <a:xfrm>
              <a:off x="121429" y="411151"/>
              <a:ext cx="607375" cy="607375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38"/>
            <p:cNvSpPr/>
            <p:nvPr/>
          </p:nvSpPr>
          <p:spPr>
            <a:xfrm>
              <a:off x="186933" y="476655"/>
              <a:ext cx="476367" cy="476367"/>
            </a:xfrm>
            <a:custGeom>
              <a:avLst/>
              <a:gdLst/>
              <a:ahLst/>
              <a:cxnLst/>
              <a:rect l="l" t="t" r="r" b="b"/>
              <a:pathLst>
                <a:path w="1950394" h="1950394" extrusionOk="0">
                  <a:moveTo>
                    <a:pt x="977265" y="1954006"/>
                  </a:moveTo>
                  <a:cubicBezTo>
                    <a:pt x="444261" y="1950394"/>
                    <a:pt x="1552" y="1529873"/>
                    <a:pt x="4" y="977261"/>
                  </a:cubicBezTo>
                  <a:cubicBezTo>
                    <a:pt x="-1544" y="439613"/>
                    <a:pt x="427749" y="0"/>
                    <a:pt x="976749" y="0"/>
                  </a:cubicBezTo>
                  <a:cubicBezTo>
                    <a:pt x="1519041" y="0"/>
                    <a:pt x="1952978" y="432905"/>
                    <a:pt x="1953494" y="976229"/>
                  </a:cubicBezTo>
                  <a:cubicBezTo>
                    <a:pt x="1953494" y="1512846"/>
                    <a:pt x="1525749" y="1948330"/>
                    <a:pt x="977265" y="1954006"/>
                  </a:cubicBezTo>
                  <a:close/>
                  <a:moveTo>
                    <a:pt x="1198104" y="1613977"/>
                  </a:moveTo>
                  <a:cubicBezTo>
                    <a:pt x="1198104" y="1578891"/>
                    <a:pt x="1194492" y="1586630"/>
                    <a:pt x="1221839" y="1574763"/>
                  </a:cubicBezTo>
                  <a:cubicBezTo>
                    <a:pt x="1228030" y="1572183"/>
                    <a:pt x="1234738" y="1569603"/>
                    <a:pt x="1240930" y="1566507"/>
                  </a:cubicBezTo>
                  <a:cubicBezTo>
                    <a:pt x="1247637" y="1562896"/>
                    <a:pt x="1252797" y="1563927"/>
                    <a:pt x="1257957" y="1569603"/>
                  </a:cubicBezTo>
                  <a:cubicBezTo>
                    <a:pt x="1272920" y="1586630"/>
                    <a:pt x="1290464" y="1602110"/>
                    <a:pt x="1298203" y="1624297"/>
                  </a:cubicBezTo>
                  <a:cubicBezTo>
                    <a:pt x="1300783" y="1631520"/>
                    <a:pt x="1304395" y="1633068"/>
                    <a:pt x="1311619" y="1629456"/>
                  </a:cubicBezTo>
                  <a:cubicBezTo>
                    <a:pt x="1333290" y="1618105"/>
                    <a:pt x="1354445" y="1605722"/>
                    <a:pt x="1375084" y="1592822"/>
                  </a:cubicBezTo>
                  <a:cubicBezTo>
                    <a:pt x="1382824" y="1588178"/>
                    <a:pt x="1381791" y="1584051"/>
                    <a:pt x="1377148" y="1578891"/>
                  </a:cubicBezTo>
                  <a:cubicBezTo>
                    <a:pt x="1361152" y="1560832"/>
                    <a:pt x="1356509" y="1537613"/>
                    <a:pt x="1349285" y="1515426"/>
                  </a:cubicBezTo>
                  <a:cubicBezTo>
                    <a:pt x="1347221" y="1509750"/>
                    <a:pt x="1348253" y="1505622"/>
                    <a:pt x="1353413" y="1502010"/>
                  </a:cubicBezTo>
                  <a:cubicBezTo>
                    <a:pt x="1364248" y="1493754"/>
                    <a:pt x="1375600" y="1485499"/>
                    <a:pt x="1385919" y="1476727"/>
                  </a:cubicBezTo>
                  <a:cubicBezTo>
                    <a:pt x="1391079" y="1472600"/>
                    <a:pt x="1395723" y="1473115"/>
                    <a:pt x="1400883" y="1476727"/>
                  </a:cubicBezTo>
                  <a:cubicBezTo>
                    <a:pt x="1419458" y="1489111"/>
                    <a:pt x="1440097" y="1498914"/>
                    <a:pt x="1452996" y="1518005"/>
                  </a:cubicBezTo>
                  <a:cubicBezTo>
                    <a:pt x="1457640" y="1525229"/>
                    <a:pt x="1463316" y="1525745"/>
                    <a:pt x="1470024" y="1519553"/>
                  </a:cubicBezTo>
                  <a:cubicBezTo>
                    <a:pt x="1487051" y="1503558"/>
                    <a:pt x="1503562" y="1487047"/>
                    <a:pt x="1519041" y="1470535"/>
                  </a:cubicBezTo>
                  <a:cubicBezTo>
                    <a:pt x="1525233" y="1464344"/>
                    <a:pt x="1525749" y="1458668"/>
                    <a:pt x="1518010" y="1453508"/>
                  </a:cubicBezTo>
                  <a:cubicBezTo>
                    <a:pt x="1498402" y="1440093"/>
                    <a:pt x="1488599" y="1418938"/>
                    <a:pt x="1475699" y="1400363"/>
                  </a:cubicBezTo>
                  <a:cubicBezTo>
                    <a:pt x="1472088" y="1395203"/>
                    <a:pt x="1472088" y="1391075"/>
                    <a:pt x="1476215" y="1386431"/>
                  </a:cubicBezTo>
                  <a:cubicBezTo>
                    <a:pt x="1484987" y="1375596"/>
                    <a:pt x="1493243" y="1364760"/>
                    <a:pt x="1501498" y="1353925"/>
                  </a:cubicBezTo>
                  <a:cubicBezTo>
                    <a:pt x="1505626" y="1348249"/>
                    <a:pt x="1510270" y="1348249"/>
                    <a:pt x="1515946" y="1349797"/>
                  </a:cubicBezTo>
                  <a:cubicBezTo>
                    <a:pt x="1538133" y="1357020"/>
                    <a:pt x="1560836" y="1362180"/>
                    <a:pt x="1579411" y="1377660"/>
                  </a:cubicBezTo>
                  <a:cubicBezTo>
                    <a:pt x="1584571" y="1382303"/>
                    <a:pt x="1588182" y="1382303"/>
                    <a:pt x="1592310" y="1375596"/>
                  </a:cubicBezTo>
                  <a:cubicBezTo>
                    <a:pt x="1605210" y="1354441"/>
                    <a:pt x="1617593" y="1333801"/>
                    <a:pt x="1628945" y="1312130"/>
                  </a:cubicBezTo>
                  <a:cubicBezTo>
                    <a:pt x="1632557" y="1304907"/>
                    <a:pt x="1631009" y="1300779"/>
                    <a:pt x="1623785" y="1298199"/>
                  </a:cubicBezTo>
                  <a:cubicBezTo>
                    <a:pt x="1605726" y="1291491"/>
                    <a:pt x="1591794" y="1278592"/>
                    <a:pt x="1577863" y="1265692"/>
                  </a:cubicBezTo>
                  <a:cubicBezTo>
                    <a:pt x="1560320" y="1248665"/>
                    <a:pt x="1560836" y="1253309"/>
                    <a:pt x="1571155" y="1230090"/>
                  </a:cubicBezTo>
                  <a:cubicBezTo>
                    <a:pt x="1574251" y="1222866"/>
                    <a:pt x="1577347" y="1215643"/>
                    <a:pt x="1579927" y="1208419"/>
                  </a:cubicBezTo>
                  <a:cubicBezTo>
                    <a:pt x="1582507" y="1200163"/>
                    <a:pt x="1587667" y="1197583"/>
                    <a:pt x="1596438" y="1197583"/>
                  </a:cubicBezTo>
                  <a:cubicBezTo>
                    <a:pt x="1618625" y="1198100"/>
                    <a:pt x="1640296" y="1197583"/>
                    <a:pt x="1660935" y="1207387"/>
                  </a:cubicBezTo>
                  <a:cubicBezTo>
                    <a:pt x="1668159" y="1210483"/>
                    <a:pt x="1672287" y="1209967"/>
                    <a:pt x="1675383" y="1201195"/>
                  </a:cubicBezTo>
                  <a:cubicBezTo>
                    <a:pt x="1682090" y="1178492"/>
                    <a:pt x="1688282" y="1155789"/>
                    <a:pt x="1693442" y="1132570"/>
                  </a:cubicBezTo>
                  <a:cubicBezTo>
                    <a:pt x="1695506" y="1123283"/>
                    <a:pt x="1692926" y="1119671"/>
                    <a:pt x="1684154" y="1119155"/>
                  </a:cubicBezTo>
                  <a:cubicBezTo>
                    <a:pt x="1660935" y="1117091"/>
                    <a:pt x="1641328" y="1104192"/>
                    <a:pt x="1621205" y="1093872"/>
                  </a:cubicBezTo>
                  <a:cubicBezTo>
                    <a:pt x="1616561" y="1091808"/>
                    <a:pt x="1613465" y="1088712"/>
                    <a:pt x="1614497" y="1083037"/>
                  </a:cubicBezTo>
                  <a:cubicBezTo>
                    <a:pt x="1616561" y="1069621"/>
                    <a:pt x="1618625" y="1055690"/>
                    <a:pt x="1620173" y="1042274"/>
                  </a:cubicBezTo>
                  <a:cubicBezTo>
                    <a:pt x="1621205" y="1034535"/>
                    <a:pt x="1625333" y="1031439"/>
                    <a:pt x="1632557" y="1029891"/>
                  </a:cubicBezTo>
                  <a:cubicBezTo>
                    <a:pt x="1653712" y="1025763"/>
                    <a:pt x="1673835" y="1018539"/>
                    <a:pt x="1696022" y="1022667"/>
                  </a:cubicBezTo>
                  <a:cubicBezTo>
                    <a:pt x="1704793" y="1024215"/>
                    <a:pt x="1708921" y="1020603"/>
                    <a:pt x="1709437" y="1010800"/>
                  </a:cubicBezTo>
                  <a:cubicBezTo>
                    <a:pt x="1710469" y="988612"/>
                    <a:pt x="1710985" y="966426"/>
                    <a:pt x="1709437" y="943723"/>
                  </a:cubicBezTo>
                  <a:cubicBezTo>
                    <a:pt x="1708921" y="933403"/>
                    <a:pt x="1704793" y="929791"/>
                    <a:pt x="1694990" y="931339"/>
                  </a:cubicBezTo>
                  <a:cubicBezTo>
                    <a:pt x="1680026" y="933919"/>
                    <a:pt x="1665063" y="931855"/>
                    <a:pt x="1650616" y="928243"/>
                  </a:cubicBezTo>
                  <a:cubicBezTo>
                    <a:pt x="1619141" y="919988"/>
                    <a:pt x="1621205" y="928243"/>
                    <a:pt x="1618109" y="892125"/>
                  </a:cubicBezTo>
                  <a:cubicBezTo>
                    <a:pt x="1617593" y="885933"/>
                    <a:pt x="1616561" y="880257"/>
                    <a:pt x="1615013" y="874582"/>
                  </a:cubicBezTo>
                  <a:cubicBezTo>
                    <a:pt x="1612949" y="866842"/>
                    <a:pt x="1616561" y="862714"/>
                    <a:pt x="1622753" y="859102"/>
                  </a:cubicBezTo>
                  <a:cubicBezTo>
                    <a:pt x="1642876" y="849299"/>
                    <a:pt x="1661967" y="836915"/>
                    <a:pt x="1684670" y="834851"/>
                  </a:cubicBezTo>
                  <a:cubicBezTo>
                    <a:pt x="1692410" y="834335"/>
                    <a:pt x="1696022" y="830724"/>
                    <a:pt x="1693442" y="821952"/>
                  </a:cubicBezTo>
                  <a:cubicBezTo>
                    <a:pt x="1687766" y="799249"/>
                    <a:pt x="1682090" y="776030"/>
                    <a:pt x="1674867" y="753327"/>
                  </a:cubicBezTo>
                  <a:cubicBezTo>
                    <a:pt x="1671771" y="744039"/>
                    <a:pt x="1667643" y="743007"/>
                    <a:pt x="1659903" y="746619"/>
                  </a:cubicBezTo>
                  <a:cubicBezTo>
                    <a:pt x="1638748" y="756423"/>
                    <a:pt x="1616561" y="755907"/>
                    <a:pt x="1594374" y="756423"/>
                  </a:cubicBezTo>
                  <a:cubicBezTo>
                    <a:pt x="1587667" y="756423"/>
                    <a:pt x="1583023" y="754359"/>
                    <a:pt x="1580443" y="747651"/>
                  </a:cubicBezTo>
                  <a:cubicBezTo>
                    <a:pt x="1575799" y="735784"/>
                    <a:pt x="1571155" y="724432"/>
                    <a:pt x="1565995" y="713081"/>
                  </a:cubicBezTo>
                  <a:cubicBezTo>
                    <a:pt x="1562900" y="705857"/>
                    <a:pt x="1564448" y="701213"/>
                    <a:pt x="1570123" y="696054"/>
                  </a:cubicBezTo>
                  <a:cubicBezTo>
                    <a:pt x="1586635" y="681090"/>
                    <a:pt x="1602114" y="664579"/>
                    <a:pt x="1623269" y="656323"/>
                  </a:cubicBezTo>
                  <a:cubicBezTo>
                    <a:pt x="1631009" y="653227"/>
                    <a:pt x="1632557" y="649616"/>
                    <a:pt x="1628429" y="641876"/>
                  </a:cubicBezTo>
                  <a:cubicBezTo>
                    <a:pt x="1617077" y="620721"/>
                    <a:pt x="1605210" y="599566"/>
                    <a:pt x="1592310" y="579443"/>
                  </a:cubicBezTo>
                  <a:cubicBezTo>
                    <a:pt x="1587667" y="572219"/>
                    <a:pt x="1584055" y="572219"/>
                    <a:pt x="1578379" y="576863"/>
                  </a:cubicBezTo>
                  <a:cubicBezTo>
                    <a:pt x="1564963" y="587698"/>
                    <a:pt x="1548968" y="594406"/>
                    <a:pt x="1532457" y="599050"/>
                  </a:cubicBezTo>
                  <a:cubicBezTo>
                    <a:pt x="1499950" y="607821"/>
                    <a:pt x="1510270" y="610917"/>
                    <a:pt x="1490147" y="585118"/>
                  </a:cubicBezTo>
                  <a:cubicBezTo>
                    <a:pt x="1486019" y="579443"/>
                    <a:pt x="1481891" y="574283"/>
                    <a:pt x="1477247" y="569123"/>
                  </a:cubicBezTo>
                  <a:cubicBezTo>
                    <a:pt x="1472088" y="563447"/>
                    <a:pt x="1472088" y="558288"/>
                    <a:pt x="1476731" y="552096"/>
                  </a:cubicBezTo>
                  <a:cubicBezTo>
                    <a:pt x="1489115" y="533521"/>
                    <a:pt x="1498918" y="513397"/>
                    <a:pt x="1518525" y="499982"/>
                  </a:cubicBezTo>
                  <a:cubicBezTo>
                    <a:pt x="1525233" y="495338"/>
                    <a:pt x="1525233" y="490178"/>
                    <a:pt x="1519557" y="483987"/>
                  </a:cubicBezTo>
                  <a:cubicBezTo>
                    <a:pt x="1503562" y="466960"/>
                    <a:pt x="1487051" y="450448"/>
                    <a:pt x="1470540" y="434453"/>
                  </a:cubicBezTo>
                  <a:cubicBezTo>
                    <a:pt x="1463316" y="427745"/>
                    <a:pt x="1458156" y="428261"/>
                    <a:pt x="1452480" y="436001"/>
                  </a:cubicBezTo>
                  <a:cubicBezTo>
                    <a:pt x="1443709" y="448384"/>
                    <a:pt x="1431841" y="457672"/>
                    <a:pt x="1418942" y="465412"/>
                  </a:cubicBezTo>
                  <a:cubicBezTo>
                    <a:pt x="1393143" y="481407"/>
                    <a:pt x="1393143" y="481407"/>
                    <a:pt x="1369408" y="463348"/>
                  </a:cubicBezTo>
                  <a:cubicBezTo>
                    <a:pt x="1364764" y="459736"/>
                    <a:pt x="1360121" y="455608"/>
                    <a:pt x="1354961" y="452512"/>
                  </a:cubicBezTo>
                  <a:cubicBezTo>
                    <a:pt x="1348253" y="448384"/>
                    <a:pt x="1347221" y="443225"/>
                    <a:pt x="1349801" y="436001"/>
                  </a:cubicBezTo>
                  <a:cubicBezTo>
                    <a:pt x="1357025" y="414330"/>
                    <a:pt x="1361668" y="391627"/>
                    <a:pt x="1377148" y="374084"/>
                  </a:cubicBezTo>
                  <a:cubicBezTo>
                    <a:pt x="1382307" y="368408"/>
                    <a:pt x="1381276" y="364280"/>
                    <a:pt x="1374052" y="360152"/>
                  </a:cubicBezTo>
                  <a:cubicBezTo>
                    <a:pt x="1353929" y="347769"/>
                    <a:pt x="1333806" y="335385"/>
                    <a:pt x="1312651" y="324550"/>
                  </a:cubicBezTo>
                  <a:cubicBezTo>
                    <a:pt x="1304911" y="320422"/>
                    <a:pt x="1299751" y="320422"/>
                    <a:pt x="1296655" y="329193"/>
                  </a:cubicBezTo>
                  <a:cubicBezTo>
                    <a:pt x="1288916" y="350865"/>
                    <a:pt x="1271888" y="365828"/>
                    <a:pt x="1256925" y="382855"/>
                  </a:cubicBezTo>
                  <a:cubicBezTo>
                    <a:pt x="1251249" y="389047"/>
                    <a:pt x="1246090" y="389563"/>
                    <a:pt x="1238866" y="386467"/>
                  </a:cubicBezTo>
                  <a:cubicBezTo>
                    <a:pt x="1228546" y="381307"/>
                    <a:pt x="1217711" y="377179"/>
                    <a:pt x="1206875" y="373052"/>
                  </a:cubicBezTo>
                  <a:cubicBezTo>
                    <a:pt x="1199136" y="370472"/>
                    <a:pt x="1196556" y="365312"/>
                    <a:pt x="1196556" y="357572"/>
                  </a:cubicBezTo>
                  <a:cubicBezTo>
                    <a:pt x="1197072" y="335385"/>
                    <a:pt x="1196556" y="313714"/>
                    <a:pt x="1206359" y="293075"/>
                  </a:cubicBezTo>
                  <a:cubicBezTo>
                    <a:pt x="1209971" y="285335"/>
                    <a:pt x="1208939" y="280692"/>
                    <a:pt x="1199652" y="278112"/>
                  </a:cubicBezTo>
                  <a:cubicBezTo>
                    <a:pt x="1176949" y="271404"/>
                    <a:pt x="1154246" y="265212"/>
                    <a:pt x="1131027" y="259537"/>
                  </a:cubicBezTo>
                  <a:cubicBezTo>
                    <a:pt x="1122255" y="257473"/>
                    <a:pt x="1119159" y="260569"/>
                    <a:pt x="1118127" y="268308"/>
                  </a:cubicBezTo>
                  <a:cubicBezTo>
                    <a:pt x="1116063" y="291527"/>
                    <a:pt x="1103164" y="311134"/>
                    <a:pt x="1093360" y="331258"/>
                  </a:cubicBezTo>
                  <a:cubicBezTo>
                    <a:pt x="1090780" y="336933"/>
                    <a:pt x="1086653" y="339513"/>
                    <a:pt x="1079945" y="338481"/>
                  </a:cubicBezTo>
                  <a:cubicBezTo>
                    <a:pt x="1067561" y="336417"/>
                    <a:pt x="1055178" y="334869"/>
                    <a:pt x="1042794" y="333837"/>
                  </a:cubicBezTo>
                  <a:cubicBezTo>
                    <a:pt x="1034539" y="332805"/>
                    <a:pt x="1029895" y="329193"/>
                    <a:pt x="1028347" y="320422"/>
                  </a:cubicBezTo>
                  <a:cubicBezTo>
                    <a:pt x="1024735" y="299783"/>
                    <a:pt x="1016996" y="279660"/>
                    <a:pt x="1021123" y="257989"/>
                  </a:cubicBezTo>
                  <a:cubicBezTo>
                    <a:pt x="1022671" y="248701"/>
                    <a:pt x="1019059" y="244057"/>
                    <a:pt x="1008740" y="243541"/>
                  </a:cubicBezTo>
                  <a:cubicBezTo>
                    <a:pt x="986553" y="242509"/>
                    <a:pt x="964366" y="242509"/>
                    <a:pt x="941663" y="243541"/>
                  </a:cubicBezTo>
                  <a:cubicBezTo>
                    <a:pt x="931859" y="244057"/>
                    <a:pt x="928247" y="248185"/>
                    <a:pt x="929795" y="256957"/>
                  </a:cubicBezTo>
                  <a:cubicBezTo>
                    <a:pt x="933923" y="279144"/>
                    <a:pt x="926184" y="299267"/>
                    <a:pt x="922572" y="320422"/>
                  </a:cubicBezTo>
                  <a:cubicBezTo>
                    <a:pt x="921024" y="328678"/>
                    <a:pt x="916896" y="332290"/>
                    <a:pt x="909156" y="333321"/>
                  </a:cubicBezTo>
                  <a:cubicBezTo>
                    <a:pt x="896773" y="334869"/>
                    <a:pt x="884389" y="335901"/>
                    <a:pt x="872006" y="337965"/>
                  </a:cubicBezTo>
                  <a:cubicBezTo>
                    <a:pt x="864782" y="339513"/>
                    <a:pt x="860654" y="336933"/>
                    <a:pt x="857559" y="330226"/>
                  </a:cubicBezTo>
                  <a:cubicBezTo>
                    <a:pt x="847755" y="310102"/>
                    <a:pt x="835371" y="291527"/>
                    <a:pt x="833308" y="268308"/>
                  </a:cubicBezTo>
                  <a:cubicBezTo>
                    <a:pt x="832276" y="259537"/>
                    <a:pt x="828664" y="256957"/>
                    <a:pt x="819892" y="259021"/>
                  </a:cubicBezTo>
                  <a:cubicBezTo>
                    <a:pt x="797705" y="264180"/>
                    <a:pt x="775518" y="269856"/>
                    <a:pt x="753847" y="276564"/>
                  </a:cubicBezTo>
                  <a:cubicBezTo>
                    <a:pt x="744044" y="279660"/>
                    <a:pt x="740948" y="283272"/>
                    <a:pt x="745591" y="293075"/>
                  </a:cubicBezTo>
                  <a:cubicBezTo>
                    <a:pt x="751783" y="308039"/>
                    <a:pt x="754879" y="323518"/>
                    <a:pt x="754879" y="339513"/>
                  </a:cubicBezTo>
                  <a:cubicBezTo>
                    <a:pt x="754879" y="367892"/>
                    <a:pt x="755395" y="367892"/>
                    <a:pt x="728564" y="378728"/>
                  </a:cubicBezTo>
                  <a:cubicBezTo>
                    <a:pt x="722888" y="380791"/>
                    <a:pt x="717213" y="383371"/>
                    <a:pt x="712053" y="385951"/>
                  </a:cubicBezTo>
                  <a:cubicBezTo>
                    <a:pt x="705345" y="389563"/>
                    <a:pt x="700185" y="388531"/>
                    <a:pt x="695026" y="382855"/>
                  </a:cubicBezTo>
                  <a:cubicBezTo>
                    <a:pt x="679546" y="365828"/>
                    <a:pt x="662519" y="350349"/>
                    <a:pt x="654779" y="328161"/>
                  </a:cubicBezTo>
                  <a:cubicBezTo>
                    <a:pt x="652200" y="320938"/>
                    <a:pt x="648588" y="319390"/>
                    <a:pt x="641364" y="323002"/>
                  </a:cubicBezTo>
                  <a:cubicBezTo>
                    <a:pt x="619693" y="334353"/>
                    <a:pt x="598538" y="346737"/>
                    <a:pt x="577899" y="359636"/>
                  </a:cubicBezTo>
                  <a:cubicBezTo>
                    <a:pt x="571707" y="363248"/>
                    <a:pt x="570159" y="366860"/>
                    <a:pt x="574803" y="372536"/>
                  </a:cubicBezTo>
                  <a:cubicBezTo>
                    <a:pt x="590798" y="390595"/>
                    <a:pt x="595958" y="413298"/>
                    <a:pt x="602666" y="435485"/>
                  </a:cubicBezTo>
                  <a:cubicBezTo>
                    <a:pt x="604730" y="442193"/>
                    <a:pt x="604214" y="446836"/>
                    <a:pt x="598022" y="450964"/>
                  </a:cubicBezTo>
                  <a:cubicBezTo>
                    <a:pt x="587702" y="458188"/>
                    <a:pt x="577383" y="466444"/>
                    <a:pt x="567579" y="474699"/>
                  </a:cubicBezTo>
                  <a:cubicBezTo>
                    <a:pt x="561388" y="479859"/>
                    <a:pt x="556744" y="478827"/>
                    <a:pt x="550552" y="474699"/>
                  </a:cubicBezTo>
                  <a:cubicBezTo>
                    <a:pt x="531977" y="462316"/>
                    <a:pt x="511854" y="451996"/>
                    <a:pt x="498438" y="432905"/>
                  </a:cubicBezTo>
                  <a:cubicBezTo>
                    <a:pt x="494310" y="426713"/>
                    <a:pt x="489151" y="426197"/>
                    <a:pt x="483475" y="431357"/>
                  </a:cubicBezTo>
                  <a:cubicBezTo>
                    <a:pt x="465932" y="447352"/>
                    <a:pt x="448904" y="464895"/>
                    <a:pt x="432393" y="482439"/>
                  </a:cubicBezTo>
                  <a:cubicBezTo>
                    <a:pt x="427233" y="488114"/>
                    <a:pt x="426717" y="493274"/>
                    <a:pt x="433425" y="497402"/>
                  </a:cubicBezTo>
                  <a:cubicBezTo>
                    <a:pt x="453032" y="510818"/>
                    <a:pt x="462836" y="531457"/>
                    <a:pt x="475735" y="550032"/>
                  </a:cubicBezTo>
                  <a:cubicBezTo>
                    <a:pt x="479863" y="555708"/>
                    <a:pt x="479863" y="560867"/>
                    <a:pt x="475219" y="566027"/>
                  </a:cubicBezTo>
                  <a:cubicBezTo>
                    <a:pt x="466964" y="576347"/>
                    <a:pt x="458708" y="587182"/>
                    <a:pt x="450968" y="597502"/>
                  </a:cubicBezTo>
                  <a:cubicBezTo>
                    <a:pt x="447357" y="602146"/>
                    <a:pt x="443745" y="603694"/>
                    <a:pt x="437553" y="601629"/>
                  </a:cubicBezTo>
                  <a:cubicBezTo>
                    <a:pt x="414850" y="594406"/>
                    <a:pt x="391631" y="589246"/>
                    <a:pt x="373056" y="573251"/>
                  </a:cubicBezTo>
                  <a:cubicBezTo>
                    <a:pt x="367896" y="568607"/>
                    <a:pt x="363768" y="568607"/>
                    <a:pt x="360156" y="575315"/>
                  </a:cubicBezTo>
                  <a:cubicBezTo>
                    <a:pt x="347257" y="596470"/>
                    <a:pt x="334358" y="617109"/>
                    <a:pt x="323522" y="638780"/>
                  </a:cubicBezTo>
                  <a:cubicBezTo>
                    <a:pt x="319910" y="646004"/>
                    <a:pt x="320942" y="650131"/>
                    <a:pt x="328166" y="652711"/>
                  </a:cubicBezTo>
                  <a:cubicBezTo>
                    <a:pt x="346225" y="659419"/>
                    <a:pt x="360672" y="672318"/>
                    <a:pt x="374088" y="685218"/>
                  </a:cubicBezTo>
                  <a:cubicBezTo>
                    <a:pt x="392147" y="702245"/>
                    <a:pt x="391115" y="698117"/>
                    <a:pt x="380795" y="720820"/>
                  </a:cubicBezTo>
                  <a:cubicBezTo>
                    <a:pt x="377700" y="728044"/>
                    <a:pt x="374604" y="735268"/>
                    <a:pt x="372024" y="742492"/>
                  </a:cubicBezTo>
                  <a:cubicBezTo>
                    <a:pt x="369444" y="750747"/>
                    <a:pt x="364284" y="753327"/>
                    <a:pt x="355513" y="753327"/>
                  </a:cubicBezTo>
                  <a:cubicBezTo>
                    <a:pt x="333326" y="752811"/>
                    <a:pt x="311655" y="753327"/>
                    <a:pt x="291015" y="743523"/>
                  </a:cubicBezTo>
                  <a:cubicBezTo>
                    <a:pt x="282760" y="739396"/>
                    <a:pt x="279148" y="742492"/>
                    <a:pt x="276568" y="751263"/>
                  </a:cubicBezTo>
                  <a:cubicBezTo>
                    <a:pt x="269860" y="773450"/>
                    <a:pt x="264185" y="796153"/>
                    <a:pt x="258509" y="818340"/>
                  </a:cubicBezTo>
                  <a:cubicBezTo>
                    <a:pt x="256445" y="827628"/>
                    <a:pt x="259025" y="831239"/>
                    <a:pt x="267796" y="831756"/>
                  </a:cubicBezTo>
                  <a:cubicBezTo>
                    <a:pt x="291015" y="833819"/>
                    <a:pt x="310623" y="846719"/>
                    <a:pt x="330746" y="857038"/>
                  </a:cubicBezTo>
                  <a:cubicBezTo>
                    <a:pt x="335905" y="859618"/>
                    <a:pt x="338485" y="863230"/>
                    <a:pt x="337453" y="869422"/>
                  </a:cubicBezTo>
                  <a:cubicBezTo>
                    <a:pt x="335389" y="881805"/>
                    <a:pt x="333842" y="894189"/>
                    <a:pt x="332810" y="906572"/>
                  </a:cubicBezTo>
                  <a:cubicBezTo>
                    <a:pt x="331778" y="915344"/>
                    <a:pt x="328166" y="919988"/>
                    <a:pt x="318878" y="922052"/>
                  </a:cubicBezTo>
                  <a:cubicBezTo>
                    <a:pt x="298239" y="925664"/>
                    <a:pt x="278116" y="932887"/>
                    <a:pt x="256445" y="929275"/>
                  </a:cubicBezTo>
                  <a:cubicBezTo>
                    <a:pt x="246125" y="927211"/>
                    <a:pt x="243029" y="932371"/>
                    <a:pt x="242514" y="942175"/>
                  </a:cubicBezTo>
                  <a:cubicBezTo>
                    <a:pt x="241482" y="963846"/>
                    <a:pt x="241482" y="985001"/>
                    <a:pt x="242514" y="1006672"/>
                  </a:cubicBezTo>
                  <a:cubicBezTo>
                    <a:pt x="243029" y="1018023"/>
                    <a:pt x="247157" y="1022667"/>
                    <a:pt x="257993" y="1020603"/>
                  </a:cubicBezTo>
                  <a:cubicBezTo>
                    <a:pt x="280180" y="1016475"/>
                    <a:pt x="300303" y="1024731"/>
                    <a:pt x="321458" y="1028343"/>
                  </a:cubicBezTo>
                  <a:cubicBezTo>
                    <a:pt x="327650" y="1029375"/>
                    <a:pt x="331262" y="1032987"/>
                    <a:pt x="331778" y="1039694"/>
                  </a:cubicBezTo>
                  <a:cubicBezTo>
                    <a:pt x="333326" y="1052594"/>
                    <a:pt x="334358" y="1065493"/>
                    <a:pt x="336937" y="1077877"/>
                  </a:cubicBezTo>
                  <a:cubicBezTo>
                    <a:pt x="338485" y="1085617"/>
                    <a:pt x="335905" y="1089744"/>
                    <a:pt x="329198" y="1093356"/>
                  </a:cubicBezTo>
                  <a:cubicBezTo>
                    <a:pt x="309075" y="1103676"/>
                    <a:pt x="289467" y="1115543"/>
                    <a:pt x="265733" y="1117607"/>
                  </a:cubicBezTo>
                  <a:cubicBezTo>
                    <a:pt x="257993" y="1118123"/>
                    <a:pt x="255929" y="1122251"/>
                    <a:pt x="257993" y="1129990"/>
                  </a:cubicBezTo>
                  <a:cubicBezTo>
                    <a:pt x="263669" y="1153209"/>
                    <a:pt x="269344" y="1175913"/>
                    <a:pt x="276568" y="1198615"/>
                  </a:cubicBezTo>
                  <a:cubicBezTo>
                    <a:pt x="279148" y="1207903"/>
                    <a:pt x="283276" y="1209451"/>
                    <a:pt x="291531" y="1205839"/>
                  </a:cubicBezTo>
                  <a:cubicBezTo>
                    <a:pt x="308559" y="1198100"/>
                    <a:pt x="327134" y="1196035"/>
                    <a:pt x="345709" y="1196035"/>
                  </a:cubicBezTo>
                  <a:cubicBezTo>
                    <a:pt x="371508" y="1196035"/>
                    <a:pt x="366348" y="1193456"/>
                    <a:pt x="375636" y="1216675"/>
                  </a:cubicBezTo>
                  <a:cubicBezTo>
                    <a:pt x="378216" y="1223382"/>
                    <a:pt x="380795" y="1230606"/>
                    <a:pt x="384407" y="1236798"/>
                  </a:cubicBezTo>
                  <a:cubicBezTo>
                    <a:pt x="389051" y="1245569"/>
                    <a:pt x="386987" y="1251761"/>
                    <a:pt x="379764" y="1257953"/>
                  </a:cubicBezTo>
                  <a:cubicBezTo>
                    <a:pt x="363252" y="1272400"/>
                    <a:pt x="348289" y="1288396"/>
                    <a:pt x="327134" y="1296651"/>
                  </a:cubicBezTo>
                  <a:cubicBezTo>
                    <a:pt x="319394" y="1299231"/>
                    <a:pt x="319394" y="1303875"/>
                    <a:pt x="322490" y="1310583"/>
                  </a:cubicBezTo>
                  <a:cubicBezTo>
                    <a:pt x="333842" y="1332254"/>
                    <a:pt x="346225" y="1353409"/>
                    <a:pt x="359124" y="1374048"/>
                  </a:cubicBezTo>
                  <a:cubicBezTo>
                    <a:pt x="362736" y="1379724"/>
                    <a:pt x="365832" y="1380755"/>
                    <a:pt x="370992" y="1376628"/>
                  </a:cubicBezTo>
                  <a:cubicBezTo>
                    <a:pt x="389051" y="1361148"/>
                    <a:pt x="412270" y="1355988"/>
                    <a:pt x="433941" y="1348765"/>
                  </a:cubicBezTo>
                  <a:cubicBezTo>
                    <a:pt x="441165" y="1346185"/>
                    <a:pt x="445809" y="1347217"/>
                    <a:pt x="450452" y="1353925"/>
                  </a:cubicBezTo>
                  <a:cubicBezTo>
                    <a:pt x="457676" y="1364760"/>
                    <a:pt x="465932" y="1374564"/>
                    <a:pt x="474187" y="1384367"/>
                  </a:cubicBezTo>
                  <a:cubicBezTo>
                    <a:pt x="478315" y="1389527"/>
                    <a:pt x="478831" y="1393655"/>
                    <a:pt x="475219" y="1399331"/>
                  </a:cubicBezTo>
                  <a:cubicBezTo>
                    <a:pt x="462320" y="1417906"/>
                    <a:pt x="452516" y="1439061"/>
                    <a:pt x="432909" y="1452476"/>
                  </a:cubicBezTo>
                  <a:cubicBezTo>
                    <a:pt x="426201" y="1457120"/>
                    <a:pt x="425685" y="1461764"/>
                    <a:pt x="431877" y="1468471"/>
                  </a:cubicBezTo>
                  <a:cubicBezTo>
                    <a:pt x="447873" y="1486015"/>
                    <a:pt x="464384" y="1502526"/>
                    <a:pt x="481927" y="1518521"/>
                  </a:cubicBezTo>
                  <a:cubicBezTo>
                    <a:pt x="488119" y="1524197"/>
                    <a:pt x="493279" y="1524197"/>
                    <a:pt x="497922" y="1517489"/>
                  </a:cubicBezTo>
                  <a:cubicBezTo>
                    <a:pt x="510822" y="1498398"/>
                    <a:pt x="531461" y="1488595"/>
                    <a:pt x="550036" y="1475695"/>
                  </a:cubicBezTo>
                  <a:cubicBezTo>
                    <a:pt x="556228" y="1471568"/>
                    <a:pt x="561388" y="1471568"/>
                    <a:pt x="567063" y="1476211"/>
                  </a:cubicBezTo>
                  <a:cubicBezTo>
                    <a:pt x="576867" y="1483951"/>
                    <a:pt x="586670" y="1491690"/>
                    <a:pt x="596474" y="1498914"/>
                  </a:cubicBezTo>
                  <a:cubicBezTo>
                    <a:pt x="602666" y="1503558"/>
                    <a:pt x="604214" y="1508202"/>
                    <a:pt x="601634" y="1515426"/>
                  </a:cubicBezTo>
                  <a:cubicBezTo>
                    <a:pt x="594926" y="1537097"/>
                    <a:pt x="589250" y="1559284"/>
                    <a:pt x="574287" y="1577343"/>
                  </a:cubicBezTo>
                  <a:cubicBezTo>
                    <a:pt x="569127" y="1583018"/>
                    <a:pt x="569643" y="1587146"/>
                    <a:pt x="576867" y="1591274"/>
                  </a:cubicBezTo>
                  <a:cubicBezTo>
                    <a:pt x="597506" y="1603658"/>
                    <a:pt x="618145" y="1616041"/>
                    <a:pt x="639300" y="1627393"/>
                  </a:cubicBezTo>
                  <a:cubicBezTo>
                    <a:pt x="647040" y="1631520"/>
                    <a:pt x="651168" y="1629973"/>
                    <a:pt x="653747" y="1622233"/>
                  </a:cubicBezTo>
                  <a:cubicBezTo>
                    <a:pt x="662003" y="1600562"/>
                    <a:pt x="678514" y="1585598"/>
                    <a:pt x="693478" y="1568571"/>
                  </a:cubicBezTo>
                  <a:cubicBezTo>
                    <a:pt x="699153" y="1562379"/>
                    <a:pt x="704313" y="1561864"/>
                    <a:pt x="711537" y="1564959"/>
                  </a:cubicBezTo>
                  <a:cubicBezTo>
                    <a:pt x="721856" y="1570119"/>
                    <a:pt x="732692" y="1574247"/>
                    <a:pt x="743528" y="1578375"/>
                  </a:cubicBezTo>
                  <a:cubicBezTo>
                    <a:pt x="751267" y="1580955"/>
                    <a:pt x="753847" y="1585598"/>
                    <a:pt x="753847" y="1593854"/>
                  </a:cubicBezTo>
                  <a:cubicBezTo>
                    <a:pt x="753331" y="1616041"/>
                    <a:pt x="753847" y="1637712"/>
                    <a:pt x="744044" y="1658351"/>
                  </a:cubicBezTo>
                  <a:cubicBezTo>
                    <a:pt x="739916" y="1667123"/>
                    <a:pt x="743012" y="1671251"/>
                    <a:pt x="752299" y="1673831"/>
                  </a:cubicBezTo>
                  <a:cubicBezTo>
                    <a:pt x="773970" y="1680538"/>
                    <a:pt x="796157" y="1686214"/>
                    <a:pt x="818344" y="1691374"/>
                  </a:cubicBezTo>
                  <a:cubicBezTo>
                    <a:pt x="827116" y="1693438"/>
                    <a:pt x="831760" y="1692406"/>
                    <a:pt x="832276" y="1682602"/>
                  </a:cubicBezTo>
                  <a:cubicBezTo>
                    <a:pt x="834340" y="1659383"/>
                    <a:pt x="846723" y="1639776"/>
                    <a:pt x="857043" y="1619653"/>
                  </a:cubicBezTo>
                  <a:cubicBezTo>
                    <a:pt x="859622" y="1614493"/>
                    <a:pt x="862718" y="1611397"/>
                    <a:pt x="868910" y="1612429"/>
                  </a:cubicBezTo>
                  <a:cubicBezTo>
                    <a:pt x="881809" y="1614493"/>
                    <a:pt x="895225" y="1616041"/>
                    <a:pt x="908640" y="1617589"/>
                  </a:cubicBezTo>
                  <a:cubicBezTo>
                    <a:pt x="916896" y="1618621"/>
                    <a:pt x="920508" y="1622749"/>
                    <a:pt x="922056" y="1630488"/>
                  </a:cubicBezTo>
                  <a:cubicBezTo>
                    <a:pt x="925668" y="1651128"/>
                    <a:pt x="933407" y="1671251"/>
                    <a:pt x="929279" y="1692922"/>
                  </a:cubicBezTo>
                  <a:cubicBezTo>
                    <a:pt x="927215" y="1703757"/>
                    <a:pt x="932375" y="1706853"/>
                    <a:pt x="942695" y="1707369"/>
                  </a:cubicBezTo>
                  <a:cubicBezTo>
                    <a:pt x="964366" y="1708401"/>
                    <a:pt x="985521" y="1708401"/>
                    <a:pt x="1007192" y="1707369"/>
                  </a:cubicBezTo>
                  <a:cubicBezTo>
                    <a:pt x="1018028" y="1706853"/>
                    <a:pt x="1022155" y="1702725"/>
                    <a:pt x="1020607" y="1692406"/>
                  </a:cubicBezTo>
                  <a:cubicBezTo>
                    <a:pt x="1016480" y="1670219"/>
                    <a:pt x="1024219" y="1650096"/>
                    <a:pt x="1028347" y="1628941"/>
                  </a:cubicBezTo>
                  <a:cubicBezTo>
                    <a:pt x="1029379" y="1621717"/>
                    <a:pt x="1033507" y="1618621"/>
                    <a:pt x="1040215" y="1617589"/>
                  </a:cubicBezTo>
                  <a:cubicBezTo>
                    <a:pt x="1053114" y="1616041"/>
                    <a:pt x="1066013" y="1615009"/>
                    <a:pt x="1078397" y="1612429"/>
                  </a:cubicBezTo>
                  <a:cubicBezTo>
                    <a:pt x="1085621" y="1611397"/>
                    <a:pt x="1089748" y="1613461"/>
                    <a:pt x="1092844" y="1619653"/>
                  </a:cubicBezTo>
                  <a:cubicBezTo>
                    <a:pt x="1102648" y="1639776"/>
                    <a:pt x="1115031" y="1658351"/>
                    <a:pt x="1117095" y="1681570"/>
                  </a:cubicBezTo>
                  <a:cubicBezTo>
                    <a:pt x="1118127" y="1690342"/>
                    <a:pt x="1121739" y="1692922"/>
                    <a:pt x="1130511" y="1690858"/>
                  </a:cubicBezTo>
                  <a:cubicBezTo>
                    <a:pt x="1152698" y="1685698"/>
                    <a:pt x="1174885" y="1680022"/>
                    <a:pt x="1196556" y="1673315"/>
                  </a:cubicBezTo>
                  <a:cubicBezTo>
                    <a:pt x="1206359" y="1670219"/>
                    <a:pt x="1209455" y="1666607"/>
                    <a:pt x="1204811" y="1656803"/>
                  </a:cubicBezTo>
                  <a:cubicBezTo>
                    <a:pt x="1200168" y="1643904"/>
                    <a:pt x="1196556" y="1627393"/>
                    <a:pt x="1198104" y="161397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38"/>
            <p:cNvSpPr/>
            <p:nvPr/>
          </p:nvSpPr>
          <p:spPr>
            <a:xfrm>
              <a:off x="306264" y="596604"/>
              <a:ext cx="237705" cy="236465"/>
            </a:xfrm>
            <a:custGeom>
              <a:avLst/>
              <a:gdLst/>
              <a:ahLst/>
              <a:cxnLst/>
              <a:rect l="l" t="t" r="r" b="b"/>
              <a:pathLst>
                <a:path w="237706" h="236466" extrusionOk="0">
                  <a:moveTo>
                    <a:pt x="185362" y="130458"/>
                  </a:moveTo>
                  <a:lnTo>
                    <a:pt x="237706" y="130458"/>
                  </a:lnTo>
                  <a:lnTo>
                    <a:pt x="234128" y="154126"/>
                  </a:lnTo>
                  <a:cubicBezTo>
                    <a:pt x="223548" y="188141"/>
                    <a:pt x="198326" y="215706"/>
                    <a:pt x="165835" y="229449"/>
                  </a:cubicBezTo>
                  <a:lnTo>
                    <a:pt x="131078" y="236466"/>
                  </a:lnTo>
                  <a:lnTo>
                    <a:pt x="131078" y="186008"/>
                  </a:lnTo>
                  <a:lnTo>
                    <a:pt x="146195" y="182956"/>
                  </a:lnTo>
                  <a:cubicBezTo>
                    <a:pt x="158800" y="177624"/>
                    <a:pt x="169526" y="168717"/>
                    <a:pt x="177100" y="157507"/>
                  </a:cubicBezTo>
                  <a:close/>
                  <a:moveTo>
                    <a:pt x="0" y="130458"/>
                  </a:moveTo>
                  <a:lnTo>
                    <a:pt x="52344" y="130458"/>
                  </a:lnTo>
                  <a:lnTo>
                    <a:pt x="60606" y="157507"/>
                  </a:lnTo>
                  <a:cubicBezTo>
                    <a:pt x="68180" y="168717"/>
                    <a:pt x="78906" y="177624"/>
                    <a:pt x="91511" y="182956"/>
                  </a:cubicBezTo>
                  <a:lnTo>
                    <a:pt x="106628" y="186008"/>
                  </a:lnTo>
                  <a:lnTo>
                    <a:pt x="106628" y="236466"/>
                  </a:lnTo>
                  <a:lnTo>
                    <a:pt x="71871" y="229449"/>
                  </a:lnTo>
                  <a:cubicBezTo>
                    <a:pt x="39380" y="215706"/>
                    <a:pt x="14159" y="188141"/>
                    <a:pt x="3579" y="154126"/>
                  </a:cubicBezTo>
                  <a:close/>
                  <a:moveTo>
                    <a:pt x="131078" y="0"/>
                  </a:moveTo>
                  <a:lnTo>
                    <a:pt x="165835" y="7017"/>
                  </a:lnTo>
                  <a:cubicBezTo>
                    <a:pt x="198326" y="20760"/>
                    <a:pt x="223548" y="48325"/>
                    <a:pt x="234128" y="82340"/>
                  </a:cubicBezTo>
                  <a:lnTo>
                    <a:pt x="237706" y="106008"/>
                  </a:lnTo>
                  <a:lnTo>
                    <a:pt x="185362" y="106008"/>
                  </a:lnTo>
                  <a:lnTo>
                    <a:pt x="177100" y="78960"/>
                  </a:lnTo>
                  <a:cubicBezTo>
                    <a:pt x="169526" y="67749"/>
                    <a:pt x="158800" y="58842"/>
                    <a:pt x="146195" y="53510"/>
                  </a:cubicBezTo>
                  <a:lnTo>
                    <a:pt x="131078" y="50458"/>
                  </a:lnTo>
                  <a:close/>
                  <a:moveTo>
                    <a:pt x="106628" y="0"/>
                  </a:moveTo>
                  <a:lnTo>
                    <a:pt x="106628" y="50458"/>
                  </a:lnTo>
                  <a:lnTo>
                    <a:pt x="91511" y="53510"/>
                  </a:lnTo>
                  <a:cubicBezTo>
                    <a:pt x="78906" y="58842"/>
                    <a:pt x="68180" y="67749"/>
                    <a:pt x="60606" y="78960"/>
                  </a:cubicBezTo>
                  <a:lnTo>
                    <a:pt x="52344" y="106008"/>
                  </a:lnTo>
                  <a:lnTo>
                    <a:pt x="0" y="106008"/>
                  </a:lnTo>
                  <a:lnTo>
                    <a:pt x="3579" y="82340"/>
                  </a:lnTo>
                  <a:cubicBezTo>
                    <a:pt x="14159" y="48325"/>
                    <a:pt x="39380" y="20760"/>
                    <a:pt x="71871" y="70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38"/>
            <p:cNvSpPr/>
            <p:nvPr/>
          </p:nvSpPr>
          <p:spPr>
            <a:xfrm>
              <a:off x="385558" y="675280"/>
              <a:ext cx="79122" cy="7912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" name="Google Shape;57;p38"/>
          <p:cNvGrpSpPr/>
          <p:nvPr/>
        </p:nvGrpSpPr>
        <p:grpSpPr>
          <a:xfrm rot="9743765" flipH="1">
            <a:off x="650155" y="400861"/>
            <a:ext cx="864399" cy="1407213"/>
            <a:chOff x="153404" y="587025"/>
            <a:chExt cx="999561" cy="1627255"/>
          </a:xfrm>
        </p:grpSpPr>
        <p:sp>
          <p:nvSpPr>
            <p:cNvPr id="58" name="Google Shape;58;p38"/>
            <p:cNvSpPr/>
            <p:nvPr/>
          </p:nvSpPr>
          <p:spPr>
            <a:xfrm rot="-1104389">
              <a:off x="400452" y="630207"/>
              <a:ext cx="522892" cy="1539138"/>
            </a:xfrm>
            <a:prstGeom prst="roundRect">
              <a:avLst>
                <a:gd name="adj" fmla="val 0"/>
              </a:avLst>
            </a:prstGeom>
            <a:solidFill>
              <a:schemeClr val="accent2"/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38"/>
            <p:cNvSpPr/>
            <p:nvPr/>
          </p:nvSpPr>
          <p:spPr>
            <a:xfrm rot="-1104389">
              <a:off x="391499" y="684262"/>
              <a:ext cx="191607" cy="1539138"/>
            </a:xfrm>
            <a:prstGeom prst="roundRect">
              <a:avLst>
                <a:gd name="adj" fmla="val 0"/>
              </a:avLst>
            </a:prstGeom>
            <a:solidFill>
              <a:srgbClr val="057A72"/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" name="Google Shape;60;p38"/>
          <p:cNvSpPr/>
          <p:nvPr/>
        </p:nvSpPr>
        <p:spPr>
          <a:xfrm rot="10800000" flipH="1">
            <a:off x="747743" y="1420860"/>
            <a:ext cx="618628" cy="618628"/>
          </a:xfrm>
          <a:prstGeom prst="ellipse">
            <a:avLst/>
          </a:prstGeom>
          <a:solidFill>
            <a:schemeClr val="accent2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38"/>
          <p:cNvSpPr/>
          <p:nvPr/>
        </p:nvSpPr>
        <p:spPr>
          <a:xfrm rot="10800000" flipH="1">
            <a:off x="814461" y="1487577"/>
            <a:ext cx="485192" cy="485192"/>
          </a:xfrm>
          <a:custGeom>
            <a:avLst/>
            <a:gdLst/>
            <a:ahLst/>
            <a:cxnLst/>
            <a:rect l="l" t="t" r="r" b="b"/>
            <a:pathLst>
              <a:path w="1950394" h="1950394" extrusionOk="0">
                <a:moveTo>
                  <a:pt x="977265" y="1954006"/>
                </a:moveTo>
                <a:cubicBezTo>
                  <a:pt x="444261" y="1950394"/>
                  <a:pt x="1552" y="1529873"/>
                  <a:pt x="4" y="977261"/>
                </a:cubicBezTo>
                <a:cubicBezTo>
                  <a:pt x="-1544" y="439613"/>
                  <a:pt x="427749" y="0"/>
                  <a:pt x="976749" y="0"/>
                </a:cubicBezTo>
                <a:cubicBezTo>
                  <a:pt x="1519041" y="0"/>
                  <a:pt x="1952978" y="432905"/>
                  <a:pt x="1953494" y="976229"/>
                </a:cubicBezTo>
                <a:cubicBezTo>
                  <a:pt x="1953494" y="1512846"/>
                  <a:pt x="1525749" y="1948330"/>
                  <a:pt x="977265" y="1954006"/>
                </a:cubicBezTo>
                <a:close/>
                <a:moveTo>
                  <a:pt x="1198104" y="1613977"/>
                </a:moveTo>
                <a:cubicBezTo>
                  <a:pt x="1198104" y="1578891"/>
                  <a:pt x="1194492" y="1586630"/>
                  <a:pt x="1221839" y="1574763"/>
                </a:cubicBezTo>
                <a:cubicBezTo>
                  <a:pt x="1228030" y="1572183"/>
                  <a:pt x="1234738" y="1569603"/>
                  <a:pt x="1240930" y="1566507"/>
                </a:cubicBezTo>
                <a:cubicBezTo>
                  <a:pt x="1247637" y="1562896"/>
                  <a:pt x="1252797" y="1563927"/>
                  <a:pt x="1257957" y="1569603"/>
                </a:cubicBezTo>
                <a:cubicBezTo>
                  <a:pt x="1272920" y="1586630"/>
                  <a:pt x="1290464" y="1602110"/>
                  <a:pt x="1298203" y="1624297"/>
                </a:cubicBezTo>
                <a:cubicBezTo>
                  <a:pt x="1300783" y="1631520"/>
                  <a:pt x="1304395" y="1633068"/>
                  <a:pt x="1311619" y="1629456"/>
                </a:cubicBezTo>
                <a:cubicBezTo>
                  <a:pt x="1333290" y="1618105"/>
                  <a:pt x="1354445" y="1605722"/>
                  <a:pt x="1375084" y="1592822"/>
                </a:cubicBezTo>
                <a:cubicBezTo>
                  <a:pt x="1382824" y="1588178"/>
                  <a:pt x="1381791" y="1584051"/>
                  <a:pt x="1377148" y="1578891"/>
                </a:cubicBezTo>
                <a:cubicBezTo>
                  <a:pt x="1361152" y="1560832"/>
                  <a:pt x="1356509" y="1537613"/>
                  <a:pt x="1349285" y="1515426"/>
                </a:cubicBezTo>
                <a:cubicBezTo>
                  <a:pt x="1347221" y="1509750"/>
                  <a:pt x="1348253" y="1505622"/>
                  <a:pt x="1353413" y="1502010"/>
                </a:cubicBezTo>
                <a:cubicBezTo>
                  <a:pt x="1364248" y="1493754"/>
                  <a:pt x="1375600" y="1485499"/>
                  <a:pt x="1385919" y="1476727"/>
                </a:cubicBezTo>
                <a:cubicBezTo>
                  <a:pt x="1391079" y="1472600"/>
                  <a:pt x="1395723" y="1473115"/>
                  <a:pt x="1400883" y="1476727"/>
                </a:cubicBezTo>
                <a:cubicBezTo>
                  <a:pt x="1419458" y="1489111"/>
                  <a:pt x="1440097" y="1498914"/>
                  <a:pt x="1452996" y="1518005"/>
                </a:cubicBezTo>
                <a:cubicBezTo>
                  <a:pt x="1457640" y="1525229"/>
                  <a:pt x="1463316" y="1525745"/>
                  <a:pt x="1470024" y="1519553"/>
                </a:cubicBezTo>
                <a:cubicBezTo>
                  <a:pt x="1487051" y="1503558"/>
                  <a:pt x="1503562" y="1487047"/>
                  <a:pt x="1519041" y="1470535"/>
                </a:cubicBezTo>
                <a:cubicBezTo>
                  <a:pt x="1525233" y="1464344"/>
                  <a:pt x="1525749" y="1458668"/>
                  <a:pt x="1518010" y="1453508"/>
                </a:cubicBezTo>
                <a:cubicBezTo>
                  <a:pt x="1498402" y="1440093"/>
                  <a:pt x="1488599" y="1418938"/>
                  <a:pt x="1475699" y="1400363"/>
                </a:cubicBezTo>
                <a:cubicBezTo>
                  <a:pt x="1472088" y="1395203"/>
                  <a:pt x="1472088" y="1391075"/>
                  <a:pt x="1476215" y="1386431"/>
                </a:cubicBezTo>
                <a:cubicBezTo>
                  <a:pt x="1484987" y="1375596"/>
                  <a:pt x="1493243" y="1364760"/>
                  <a:pt x="1501498" y="1353925"/>
                </a:cubicBezTo>
                <a:cubicBezTo>
                  <a:pt x="1505626" y="1348249"/>
                  <a:pt x="1510270" y="1348249"/>
                  <a:pt x="1515946" y="1349797"/>
                </a:cubicBezTo>
                <a:cubicBezTo>
                  <a:pt x="1538133" y="1357020"/>
                  <a:pt x="1560836" y="1362180"/>
                  <a:pt x="1579411" y="1377660"/>
                </a:cubicBezTo>
                <a:cubicBezTo>
                  <a:pt x="1584571" y="1382303"/>
                  <a:pt x="1588182" y="1382303"/>
                  <a:pt x="1592310" y="1375596"/>
                </a:cubicBezTo>
                <a:cubicBezTo>
                  <a:pt x="1605210" y="1354441"/>
                  <a:pt x="1617593" y="1333801"/>
                  <a:pt x="1628945" y="1312130"/>
                </a:cubicBezTo>
                <a:cubicBezTo>
                  <a:pt x="1632557" y="1304907"/>
                  <a:pt x="1631009" y="1300779"/>
                  <a:pt x="1623785" y="1298199"/>
                </a:cubicBezTo>
                <a:cubicBezTo>
                  <a:pt x="1605726" y="1291491"/>
                  <a:pt x="1591794" y="1278592"/>
                  <a:pt x="1577863" y="1265692"/>
                </a:cubicBezTo>
                <a:cubicBezTo>
                  <a:pt x="1560320" y="1248665"/>
                  <a:pt x="1560836" y="1253309"/>
                  <a:pt x="1571155" y="1230090"/>
                </a:cubicBezTo>
                <a:cubicBezTo>
                  <a:pt x="1574251" y="1222866"/>
                  <a:pt x="1577347" y="1215643"/>
                  <a:pt x="1579927" y="1208419"/>
                </a:cubicBezTo>
                <a:cubicBezTo>
                  <a:pt x="1582507" y="1200163"/>
                  <a:pt x="1587667" y="1197583"/>
                  <a:pt x="1596438" y="1197583"/>
                </a:cubicBezTo>
                <a:cubicBezTo>
                  <a:pt x="1618625" y="1198100"/>
                  <a:pt x="1640296" y="1197583"/>
                  <a:pt x="1660935" y="1207387"/>
                </a:cubicBezTo>
                <a:cubicBezTo>
                  <a:pt x="1668159" y="1210483"/>
                  <a:pt x="1672287" y="1209967"/>
                  <a:pt x="1675383" y="1201195"/>
                </a:cubicBezTo>
                <a:cubicBezTo>
                  <a:pt x="1682090" y="1178492"/>
                  <a:pt x="1688282" y="1155789"/>
                  <a:pt x="1693442" y="1132570"/>
                </a:cubicBezTo>
                <a:cubicBezTo>
                  <a:pt x="1695506" y="1123283"/>
                  <a:pt x="1692926" y="1119671"/>
                  <a:pt x="1684154" y="1119155"/>
                </a:cubicBezTo>
                <a:cubicBezTo>
                  <a:pt x="1660935" y="1117091"/>
                  <a:pt x="1641328" y="1104192"/>
                  <a:pt x="1621205" y="1093872"/>
                </a:cubicBezTo>
                <a:cubicBezTo>
                  <a:pt x="1616561" y="1091808"/>
                  <a:pt x="1613465" y="1088712"/>
                  <a:pt x="1614497" y="1083037"/>
                </a:cubicBezTo>
                <a:cubicBezTo>
                  <a:pt x="1616561" y="1069621"/>
                  <a:pt x="1618625" y="1055690"/>
                  <a:pt x="1620173" y="1042274"/>
                </a:cubicBezTo>
                <a:cubicBezTo>
                  <a:pt x="1621205" y="1034535"/>
                  <a:pt x="1625333" y="1031439"/>
                  <a:pt x="1632557" y="1029891"/>
                </a:cubicBezTo>
                <a:cubicBezTo>
                  <a:pt x="1653712" y="1025763"/>
                  <a:pt x="1673835" y="1018539"/>
                  <a:pt x="1696022" y="1022667"/>
                </a:cubicBezTo>
                <a:cubicBezTo>
                  <a:pt x="1704793" y="1024215"/>
                  <a:pt x="1708921" y="1020603"/>
                  <a:pt x="1709437" y="1010800"/>
                </a:cubicBezTo>
                <a:cubicBezTo>
                  <a:pt x="1710469" y="988612"/>
                  <a:pt x="1710985" y="966426"/>
                  <a:pt x="1709437" y="943723"/>
                </a:cubicBezTo>
                <a:cubicBezTo>
                  <a:pt x="1708921" y="933403"/>
                  <a:pt x="1704793" y="929791"/>
                  <a:pt x="1694990" y="931339"/>
                </a:cubicBezTo>
                <a:cubicBezTo>
                  <a:pt x="1680026" y="933919"/>
                  <a:pt x="1665063" y="931855"/>
                  <a:pt x="1650616" y="928243"/>
                </a:cubicBezTo>
                <a:cubicBezTo>
                  <a:pt x="1619141" y="919988"/>
                  <a:pt x="1621205" y="928243"/>
                  <a:pt x="1618109" y="892125"/>
                </a:cubicBezTo>
                <a:cubicBezTo>
                  <a:pt x="1617593" y="885933"/>
                  <a:pt x="1616561" y="880257"/>
                  <a:pt x="1615013" y="874582"/>
                </a:cubicBezTo>
                <a:cubicBezTo>
                  <a:pt x="1612949" y="866842"/>
                  <a:pt x="1616561" y="862714"/>
                  <a:pt x="1622753" y="859102"/>
                </a:cubicBezTo>
                <a:cubicBezTo>
                  <a:pt x="1642876" y="849299"/>
                  <a:pt x="1661967" y="836915"/>
                  <a:pt x="1684670" y="834851"/>
                </a:cubicBezTo>
                <a:cubicBezTo>
                  <a:pt x="1692410" y="834335"/>
                  <a:pt x="1696022" y="830724"/>
                  <a:pt x="1693442" y="821952"/>
                </a:cubicBezTo>
                <a:cubicBezTo>
                  <a:pt x="1687766" y="799249"/>
                  <a:pt x="1682090" y="776030"/>
                  <a:pt x="1674867" y="753327"/>
                </a:cubicBezTo>
                <a:cubicBezTo>
                  <a:pt x="1671771" y="744039"/>
                  <a:pt x="1667643" y="743007"/>
                  <a:pt x="1659903" y="746619"/>
                </a:cubicBezTo>
                <a:cubicBezTo>
                  <a:pt x="1638748" y="756423"/>
                  <a:pt x="1616561" y="755907"/>
                  <a:pt x="1594374" y="756423"/>
                </a:cubicBezTo>
                <a:cubicBezTo>
                  <a:pt x="1587667" y="756423"/>
                  <a:pt x="1583023" y="754359"/>
                  <a:pt x="1580443" y="747651"/>
                </a:cubicBezTo>
                <a:cubicBezTo>
                  <a:pt x="1575799" y="735784"/>
                  <a:pt x="1571155" y="724432"/>
                  <a:pt x="1565995" y="713081"/>
                </a:cubicBezTo>
                <a:cubicBezTo>
                  <a:pt x="1562900" y="705857"/>
                  <a:pt x="1564448" y="701213"/>
                  <a:pt x="1570123" y="696054"/>
                </a:cubicBezTo>
                <a:cubicBezTo>
                  <a:pt x="1586635" y="681090"/>
                  <a:pt x="1602114" y="664579"/>
                  <a:pt x="1623269" y="656323"/>
                </a:cubicBezTo>
                <a:cubicBezTo>
                  <a:pt x="1631009" y="653227"/>
                  <a:pt x="1632557" y="649616"/>
                  <a:pt x="1628429" y="641876"/>
                </a:cubicBezTo>
                <a:cubicBezTo>
                  <a:pt x="1617077" y="620721"/>
                  <a:pt x="1605210" y="599566"/>
                  <a:pt x="1592310" y="579443"/>
                </a:cubicBezTo>
                <a:cubicBezTo>
                  <a:pt x="1587667" y="572219"/>
                  <a:pt x="1584055" y="572219"/>
                  <a:pt x="1578379" y="576863"/>
                </a:cubicBezTo>
                <a:cubicBezTo>
                  <a:pt x="1564963" y="587698"/>
                  <a:pt x="1548968" y="594406"/>
                  <a:pt x="1532457" y="599050"/>
                </a:cubicBezTo>
                <a:cubicBezTo>
                  <a:pt x="1499950" y="607821"/>
                  <a:pt x="1510270" y="610917"/>
                  <a:pt x="1490147" y="585118"/>
                </a:cubicBezTo>
                <a:cubicBezTo>
                  <a:pt x="1486019" y="579443"/>
                  <a:pt x="1481891" y="574283"/>
                  <a:pt x="1477247" y="569123"/>
                </a:cubicBezTo>
                <a:cubicBezTo>
                  <a:pt x="1472088" y="563447"/>
                  <a:pt x="1472088" y="558288"/>
                  <a:pt x="1476731" y="552096"/>
                </a:cubicBezTo>
                <a:cubicBezTo>
                  <a:pt x="1489115" y="533521"/>
                  <a:pt x="1498918" y="513397"/>
                  <a:pt x="1518525" y="499982"/>
                </a:cubicBezTo>
                <a:cubicBezTo>
                  <a:pt x="1525233" y="495338"/>
                  <a:pt x="1525233" y="490178"/>
                  <a:pt x="1519557" y="483987"/>
                </a:cubicBezTo>
                <a:cubicBezTo>
                  <a:pt x="1503562" y="466960"/>
                  <a:pt x="1487051" y="450448"/>
                  <a:pt x="1470540" y="434453"/>
                </a:cubicBezTo>
                <a:cubicBezTo>
                  <a:pt x="1463316" y="427745"/>
                  <a:pt x="1458156" y="428261"/>
                  <a:pt x="1452480" y="436001"/>
                </a:cubicBezTo>
                <a:cubicBezTo>
                  <a:pt x="1443709" y="448384"/>
                  <a:pt x="1431841" y="457672"/>
                  <a:pt x="1418942" y="465412"/>
                </a:cubicBezTo>
                <a:cubicBezTo>
                  <a:pt x="1393143" y="481407"/>
                  <a:pt x="1393143" y="481407"/>
                  <a:pt x="1369408" y="463348"/>
                </a:cubicBezTo>
                <a:cubicBezTo>
                  <a:pt x="1364764" y="459736"/>
                  <a:pt x="1360121" y="455608"/>
                  <a:pt x="1354961" y="452512"/>
                </a:cubicBezTo>
                <a:cubicBezTo>
                  <a:pt x="1348253" y="448384"/>
                  <a:pt x="1347221" y="443225"/>
                  <a:pt x="1349801" y="436001"/>
                </a:cubicBezTo>
                <a:cubicBezTo>
                  <a:pt x="1357025" y="414330"/>
                  <a:pt x="1361668" y="391627"/>
                  <a:pt x="1377148" y="374084"/>
                </a:cubicBezTo>
                <a:cubicBezTo>
                  <a:pt x="1382307" y="368408"/>
                  <a:pt x="1381276" y="364280"/>
                  <a:pt x="1374052" y="360152"/>
                </a:cubicBezTo>
                <a:cubicBezTo>
                  <a:pt x="1353929" y="347769"/>
                  <a:pt x="1333806" y="335385"/>
                  <a:pt x="1312651" y="324550"/>
                </a:cubicBezTo>
                <a:cubicBezTo>
                  <a:pt x="1304911" y="320422"/>
                  <a:pt x="1299751" y="320422"/>
                  <a:pt x="1296655" y="329193"/>
                </a:cubicBezTo>
                <a:cubicBezTo>
                  <a:pt x="1288916" y="350865"/>
                  <a:pt x="1271888" y="365828"/>
                  <a:pt x="1256925" y="382855"/>
                </a:cubicBezTo>
                <a:cubicBezTo>
                  <a:pt x="1251249" y="389047"/>
                  <a:pt x="1246090" y="389563"/>
                  <a:pt x="1238866" y="386467"/>
                </a:cubicBezTo>
                <a:cubicBezTo>
                  <a:pt x="1228546" y="381307"/>
                  <a:pt x="1217711" y="377179"/>
                  <a:pt x="1206875" y="373052"/>
                </a:cubicBezTo>
                <a:cubicBezTo>
                  <a:pt x="1199136" y="370472"/>
                  <a:pt x="1196556" y="365312"/>
                  <a:pt x="1196556" y="357572"/>
                </a:cubicBezTo>
                <a:cubicBezTo>
                  <a:pt x="1197072" y="335385"/>
                  <a:pt x="1196556" y="313714"/>
                  <a:pt x="1206359" y="293075"/>
                </a:cubicBezTo>
                <a:cubicBezTo>
                  <a:pt x="1209971" y="285335"/>
                  <a:pt x="1208939" y="280692"/>
                  <a:pt x="1199652" y="278112"/>
                </a:cubicBezTo>
                <a:cubicBezTo>
                  <a:pt x="1176949" y="271404"/>
                  <a:pt x="1154246" y="265212"/>
                  <a:pt x="1131027" y="259537"/>
                </a:cubicBezTo>
                <a:cubicBezTo>
                  <a:pt x="1122255" y="257473"/>
                  <a:pt x="1119159" y="260569"/>
                  <a:pt x="1118127" y="268308"/>
                </a:cubicBezTo>
                <a:cubicBezTo>
                  <a:pt x="1116063" y="291527"/>
                  <a:pt x="1103164" y="311134"/>
                  <a:pt x="1093360" y="331258"/>
                </a:cubicBezTo>
                <a:cubicBezTo>
                  <a:pt x="1090780" y="336933"/>
                  <a:pt x="1086653" y="339513"/>
                  <a:pt x="1079945" y="338481"/>
                </a:cubicBezTo>
                <a:cubicBezTo>
                  <a:pt x="1067561" y="336417"/>
                  <a:pt x="1055178" y="334869"/>
                  <a:pt x="1042794" y="333837"/>
                </a:cubicBezTo>
                <a:cubicBezTo>
                  <a:pt x="1034539" y="332805"/>
                  <a:pt x="1029895" y="329193"/>
                  <a:pt x="1028347" y="320422"/>
                </a:cubicBezTo>
                <a:cubicBezTo>
                  <a:pt x="1024735" y="299783"/>
                  <a:pt x="1016996" y="279660"/>
                  <a:pt x="1021123" y="257989"/>
                </a:cubicBezTo>
                <a:cubicBezTo>
                  <a:pt x="1022671" y="248701"/>
                  <a:pt x="1019059" y="244057"/>
                  <a:pt x="1008740" y="243541"/>
                </a:cubicBezTo>
                <a:cubicBezTo>
                  <a:pt x="986553" y="242509"/>
                  <a:pt x="964366" y="242509"/>
                  <a:pt x="941663" y="243541"/>
                </a:cubicBezTo>
                <a:cubicBezTo>
                  <a:pt x="931859" y="244057"/>
                  <a:pt x="928247" y="248185"/>
                  <a:pt x="929795" y="256957"/>
                </a:cubicBezTo>
                <a:cubicBezTo>
                  <a:pt x="933923" y="279144"/>
                  <a:pt x="926184" y="299267"/>
                  <a:pt x="922572" y="320422"/>
                </a:cubicBezTo>
                <a:cubicBezTo>
                  <a:pt x="921024" y="328678"/>
                  <a:pt x="916896" y="332290"/>
                  <a:pt x="909156" y="333321"/>
                </a:cubicBezTo>
                <a:cubicBezTo>
                  <a:pt x="896773" y="334869"/>
                  <a:pt x="884389" y="335901"/>
                  <a:pt x="872006" y="337965"/>
                </a:cubicBezTo>
                <a:cubicBezTo>
                  <a:pt x="864782" y="339513"/>
                  <a:pt x="860654" y="336933"/>
                  <a:pt x="857559" y="330226"/>
                </a:cubicBezTo>
                <a:cubicBezTo>
                  <a:pt x="847755" y="310102"/>
                  <a:pt x="835371" y="291527"/>
                  <a:pt x="833308" y="268308"/>
                </a:cubicBezTo>
                <a:cubicBezTo>
                  <a:pt x="832276" y="259537"/>
                  <a:pt x="828664" y="256957"/>
                  <a:pt x="819892" y="259021"/>
                </a:cubicBezTo>
                <a:cubicBezTo>
                  <a:pt x="797705" y="264180"/>
                  <a:pt x="775518" y="269856"/>
                  <a:pt x="753847" y="276564"/>
                </a:cubicBezTo>
                <a:cubicBezTo>
                  <a:pt x="744044" y="279660"/>
                  <a:pt x="740948" y="283272"/>
                  <a:pt x="745591" y="293075"/>
                </a:cubicBezTo>
                <a:cubicBezTo>
                  <a:pt x="751783" y="308039"/>
                  <a:pt x="754879" y="323518"/>
                  <a:pt x="754879" y="339513"/>
                </a:cubicBezTo>
                <a:cubicBezTo>
                  <a:pt x="754879" y="367892"/>
                  <a:pt x="755395" y="367892"/>
                  <a:pt x="728564" y="378728"/>
                </a:cubicBezTo>
                <a:cubicBezTo>
                  <a:pt x="722888" y="380791"/>
                  <a:pt x="717213" y="383371"/>
                  <a:pt x="712053" y="385951"/>
                </a:cubicBezTo>
                <a:cubicBezTo>
                  <a:pt x="705345" y="389563"/>
                  <a:pt x="700185" y="388531"/>
                  <a:pt x="695026" y="382855"/>
                </a:cubicBezTo>
                <a:cubicBezTo>
                  <a:pt x="679546" y="365828"/>
                  <a:pt x="662519" y="350349"/>
                  <a:pt x="654779" y="328161"/>
                </a:cubicBezTo>
                <a:cubicBezTo>
                  <a:pt x="652200" y="320938"/>
                  <a:pt x="648588" y="319390"/>
                  <a:pt x="641364" y="323002"/>
                </a:cubicBezTo>
                <a:cubicBezTo>
                  <a:pt x="619693" y="334353"/>
                  <a:pt x="598538" y="346737"/>
                  <a:pt x="577899" y="359636"/>
                </a:cubicBezTo>
                <a:cubicBezTo>
                  <a:pt x="571707" y="363248"/>
                  <a:pt x="570159" y="366860"/>
                  <a:pt x="574803" y="372536"/>
                </a:cubicBezTo>
                <a:cubicBezTo>
                  <a:pt x="590798" y="390595"/>
                  <a:pt x="595958" y="413298"/>
                  <a:pt x="602666" y="435485"/>
                </a:cubicBezTo>
                <a:cubicBezTo>
                  <a:pt x="604730" y="442193"/>
                  <a:pt x="604214" y="446836"/>
                  <a:pt x="598022" y="450964"/>
                </a:cubicBezTo>
                <a:cubicBezTo>
                  <a:pt x="587702" y="458188"/>
                  <a:pt x="577383" y="466444"/>
                  <a:pt x="567579" y="474699"/>
                </a:cubicBezTo>
                <a:cubicBezTo>
                  <a:pt x="561388" y="479859"/>
                  <a:pt x="556744" y="478827"/>
                  <a:pt x="550552" y="474699"/>
                </a:cubicBezTo>
                <a:cubicBezTo>
                  <a:pt x="531977" y="462316"/>
                  <a:pt x="511854" y="451996"/>
                  <a:pt x="498438" y="432905"/>
                </a:cubicBezTo>
                <a:cubicBezTo>
                  <a:pt x="494310" y="426713"/>
                  <a:pt x="489151" y="426197"/>
                  <a:pt x="483475" y="431357"/>
                </a:cubicBezTo>
                <a:cubicBezTo>
                  <a:pt x="465932" y="447352"/>
                  <a:pt x="448904" y="464895"/>
                  <a:pt x="432393" y="482439"/>
                </a:cubicBezTo>
                <a:cubicBezTo>
                  <a:pt x="427233" y="488114"/>
                  <a:pt x="426717" y="493274"/>
                  <a:pt x="433425" y="497402"/>
                </a:cubicBezTo>
                <a:cubicBezTo>
                  <a:pt x="453032" y="510818"/>
                  <a:pt x="462836" y="531457"/>
                  <a:pt x="475735" y="550032"/>
                </a:cubicBezTo>
                <a:cubicBezTo>
                  <a:pt x="479863" y="555708"/>
                  <a:pt x="479863" y="560867"/>
                  <a:pt x="475219" y="566027"/>
                </a:cubicBezTo>
                <a:cubicBezTo>
                  <a:pt x="466964" y="576347"/>
                  <a:pt x="458708" y="587182"/>
                  <a:pt x="450968" y="597502"/>
                </a:cubicBezTo>
                <a:cubicBezTo>
                  <a:pt x="447357" y="602146"/>
                  <a:pt x="443745" y="603694"/>
                  <a:pt x="437553" y="601629"/>
                </a:cubicBezTo>
                <a:cubicBezTo>
                  <a:pt x="414850" y="594406"/>
                  <a:pt x="391631" y="589246"/>
                  <a:pt x="373056" y="573251"/>
                </a:cubicBezTo>
                <a:cubicBezTo>
                  <a:pt x="367896" y="568607"/>
                  <a:pt x="363768" y="568607"/>
                  <a:pt x="360156" y="575315"/>
                </a:cubicBezTo>
                <a:cubicBezTo>
                  <a:pt x="347257" y="596470"/>
                  <a:pt x="334358" y="617109"/>
                  <a:pt x="323522" y="638780"/>
                </a:cubicBezTo>
                <a:cubicBezTo>
                  <a:pt x="319910" y="646004"/>
                  <a:pt x="320942" y="650131"/>
                  <a:pt x="328166" y="652711"/>
                </a:cubicBezTo>
                <a:cubicBezTo>
                  <a:pt x="346225" y="659419"/>
                  <a:pt x="360672" y="672318"/>
                  <a:pt x="374088" y="685218"/>
                </a:cubicBezTo>
                <a:cubicBezTo>
                  <a:pt x="392147" y="702245"/>
                  <a:pt x="391115" y="698117"/>
                  <a:pt x="380795" y="720820"/>
                </a:cubicBezTo>
                <a:cubicBezTo>
                  <a:pt x="377700" y="728044"/>
                  <a:pt x="374604" y="735268"/>
                  <a:pt x="372024" y="742492"/>
                </a:cubicBezTo>
                <a:cubicBezTo>
                  <a:pt x="369444" y="750747"/>
                  <a:pt x="364284" y="753327"/>
                  <a:pt x="355513" y="753327"/>
                </a:cubicBezTo>
                <a:cubicBezTo>
                  <a:pt x="333326" y="752811"/>
                  <a:pt x="311655" y="753327"/>
                  <a:pt x="291015" y="743523"/>
                </a:cubicBezTo>
                <a:cubicBezTo>
                  <a:pt x="282760" y="739396"/>
                  <a:pt x="279148" y="742492"/>
                  <a:pt x="276568" y="751263"/>
                </a:cubicBezTo>
                <a:cubicBezTo>
                  <a:pt x="269860" y="773450"/>
                  <a:pt x="264185" y="796153"/>
                  <a:pt x="258509" y="818340"/>
                </a:cubicBezTo>
                <a:cubicBezTo>
                  <a:pt x="256445" y="827628"/>
                  <a:pt x="259025" y="831239"/>
                  <a:pt x="267796" y="831756"/>
                </a:cubicBezTo>
                <a:cubicBezTo>
                  <a:pt x="291015" y="833819"/>
                  <a:pt x="310623" y="846719"/>
                  <a:pt x="330746" y="857038"/>
                </a:cubicBezTo>
                <a:cubicBezTo>
                  <a:pt x="335905" y="859618"/>
                  <a:pt x="338485" y="863230"/>
                  <a:pt x="337453" y="869422"/>
                </a:cubicBezTo>
                <a:cubicBezTo>
                  <a:pt x="335389" y="881805"/>
                  <a:pt x="333842" y="894189"/>
                  <a:pt x="332810" y="906572"/>
                </a:cubicBezTo>
                <a:cubicBezTo>
                  <a:pt x="331778" y="915344"/>
                  <a:pt x="328166" y="919988"/>
                  <a:pt x="318878" y="922052"/>
                </a:cubicBezTo>
                <a:cubicBezTo>
                  <a:pt x="298239" y="925664"/>
                  <a:pt x="278116" y="932887"/>
                  <a:pt x="256445" y="929275"/>
                </a:cubicBezTo>
                <a:cubicBezTo>
                  <a:pt x="246125" y="927211"/>
                  <a:pt x="243029" y="932371"/>
                  <a:pt x="242514" y="942175"/>
                </a:cubicBezTo>
                <a:cubicBezTo>
                  <a:pt x="241482" y="963846"/>
                  <a:pt x="241482" y="985001"/>
                  <a:pt x="242514" y="1006672"/>
                </a:cubicBezTo>
                <a:cubicBezTo>
                  <a:pt x="243029" y="1018023"/>
                  <a:pt x="247157" y="1022667"/>
                  <a:pt x="257993" y="1020603"/>
                </a:cubicBezTo>
                <a:cubicBezTo>
                  <a:pt x="280180" y="1016475"/>
                  <a:pt x="300303" y="1024731"/>
                  <a:pt x="321458" y="1028343"/>
                </a:cubicBezTo>
                <a:cubicBezTo>
                  <a:pt x="327650" y="1029375"/>
                  <a:pt x="331262" y="1032987"/>
                  <a:pt x="331778" y="1039694"/>
                </a:cubicBezTo>
                <a:cubicBezTo>
                  <a:pt x="333326" y="1052594"/>
                  <a:pt x="334358" y="1065493"/>
                  <a:pt x="336937" y="1077877"/>
                </a:cubicBezTo>
                <a:cubicBezTo>
                  <a:pt x="338485" y="1085617"/>
                  <a:pt x="335905" y="1089744"/>
                  <a:pt x="329198" y="1093356"/>
                </a:cubicBezTo>
                <a:cubicBezTo>
                  <a:pt x="309075" y="1103676"/>
                  <a:pt x="289467" y="1115543"/>
                  <a:pt x="265733" y="1117607"/>
                </a:cubicBezTo>
                <a:cubicBezTo>
                  <a:pt x="257993" y="1118123"/>
                  <a:pt x="255929" y="1122251"/>
                  <a:pt x="257993" y="1129990"/>
                </a:cubicBezTo>
                <a:cubicBezTo>
                  <a:pt x="263669" y="1153209"/>
                  <a:pt x="269344" y="1175913"/>
                  <a:pt x="276568" y="1198615"/>
                </a:cubicBezTo>
                <a:cubicBezTo>
                  <a:pt x="279148" y="1207903"/>
                  <a:pt x="283276" y="1209451"/>
                  <a:pt x="291531" y="1205839"/>
                </a:cubicBezTo>
                <a:cubicBezTo>
                  <a:pt x="308559" y="1198100"/>
                  <a:pt x="327134" y="1196035"/>
                  <a:pt x="345709" y="1196035"/>
                </a:cubicBezTo>
                <a:cubicBezTo>
                  <a:pt x="371508" y="1196035"/>
                  <a:pt x="366348" y="1193456"/>
                  <a:pt x="375636" y="1216675"/>
                </a:cubicBezTo>
                <a:cubicBezTo>
                  <a:pt x="378216" y="1223382"/>
                  <a:pt x="380795" y="1230606"/>
                  <a:pt x="384407" y="1236798"/>
                </a:cubicBezTo>
                <a:cubicBezTo>
                  <a:pt x="389051" y="1245569"/>
                  <a:pt x="386987" y="1251761"/>
                  <a:pt x="379764" y="1257953"/>
                </a:cubicBezTo>
                <a:cubicBezTo>
                  <a:pt x="363252" y="1272400"/>
                  <a:pt x="348289" y="1288396"/>
                  <a:pt x="327134" y="1296651"/>
                </a:cubicBezTo>
                <a:cubicBezTo>
                  <a:pt x="319394" y="1299231"/>
                  <a:pt x="319394" y="1303875"/>
                  <a:pt x="322490" y="1310583"/>
                </a:cubicBezTo>
                <a:cubicBezTo>
                  <a:pt x="333842" y="1332254"/>
                  <a:pt x="346225" y="1353409"/>
                  <a:pt x="359124" y="1374048"/>
                </a:cubicBezTo>
                <a:cubicBezTo>
                  <a:pt x="362736" y="1379724"/>
                  <a:pt x="365832" y="1380755"/>
                  <a:pt x="370992" y="1376628"/>
                </a:cubicBezTo>
                <a:cubicBezTo>
                  <a:pt x="389051" y="1361148"/>
                  <a:pt x="412270" y="1355988"/>
                  <a:pt x="433941" y="1348765"/>
                </a:cubicBezTo>
                <a:cubicBezTo>
                  <a:pt x="441165" y="1346185"/>
                  <a:pt x="445809" y="1347217"/>
                  <a:pt x="450452" y="1353925"/>
                </a:cubicBezTo>
                <a:cubicBezTo>
                  <a:pt x="457676" y="1364760"/>
                  <a:pt x="465932" y="1374564"/>
                  <a:pt x="474187" y="1384367"/>
                </a:cubicBezTo>
                <a:cubicBezTo>
                  <a:pt x="478315" y="1389527"/>
                  <a:pt x="478831" y="1393655"/>
                  <a:pt x="475219" y="1399331"/>
                </a:cubicBezTo>
                <a:cubicBezTo>
                  <a:pt x="462320" y="1417906"/>
                  <a:pt x="452516" y="1439061"/>
                  <a:pt x="432909" y="1452476"/>
                </a:cubicBezTo>
                <a:cubicBezTo>
                  <a:pt x="426201" y="1457120"/>
                  <a:pt x="425685" y="1461764"/>
                  <a:pt x="431877" y="1468471"/>
                </a:cubicBezTo>
                <a:cubicBezTo>
                  <a:pt x="447873" y="1486015"/>
                  <a:pt x="464384" y="1502526"/>
                  <a:pt x="481927" y="1518521"/>
                </a:cubicBezTo>
                <a:cubicBezTo>
                  <a:pt x="488119" y="1524197"/>
                  <a:pt x="493279" y="1524197"/>
                  <a:pt x="497922" y="1517489"/>
                </a:cubicBezTo>
                <a:cubicBezTo>
                  <a:pt x="510822" y="1498398"/>
                  <a:pt x="531461" y="1488595"/>
                  <a:pt x="550036" y="1475695"/>
                </a:cubicBezTo>
                <a:cubicBezTo>
                  <a:pt x="556228" y="1471568"/>
                  <a:pt x="561388" y="1471568"/>
                  <a:pt x="567063" y="1476211"/>
                </a:cubicBezTo>
                <a:cubicBezTo>
                  <a:pt x="576867" y="1483951"/>
                  <a:pt x="586670" y="1491690"/>
                  <a:pt x="596474" y="1498914"/>
                </a:cubicBezTo>
                <a:cubicBezTo>
                  <a:pt x="602666" y="1503558"/>
                  <a:pt x="604214" y="1508202"/>
                  <a:pt x="601634" y="1515426"/>
                </a:cubicBezTo>
                <a:cubicBezTo>
                  <a:pt x="594926" y="1537097"/>
                  <a:pt x="589250" y="1559284"/>
                  <a:pt x="574287" y="1577343"/>
                </a:cubicBezTo>
                <a:cubicBezTo>
                  <a:pt x="569127" y="1583018"/>
                  <a:pt x="569643" y="1587146"/>
                  <a:pt x="576867" y="1591274"/>
                </a:cubicBezTo>
                <a:cubicBezTo>
                  <a:pt x="597506" y="1603658"/>
                  <a:pt x="618145" y="1616041"/>
                  <a:pt x="639300" y="1627393"/>
                </a:cubicBezTo>
                <a:cubicBezTo>
                  <a:pt x="647040" y="1631520"/>
                  <a:pt x="651168" y="1629973"/>
                  <a:pt x="653747" y="1622233"/>
                </a:cubicBezTo>
                <a:cubicBezTo>
                  <a:pt x="662003" y="1600562"/>
                  <a:pt x="678514" y="1585598"/>
                  <a:pt x="693478" y="1568571"/>
                </a:cubicBezTo>
                <a:cubicBezTo>
                  <a:pt x="699153" y="1562379"/>
                  <a:pt x="704313" y="1561864"/>
                  <a:pt x="711537" y="1564959"/>
                </a:cubicBezTo>
                <a:cubicBezTo>
                  <a:pt x="721856" y="1570119"/>
                  <a:pt x="732692" y="1574247"/>
                  <a:pt x="743528" y="1578375"/>
                </a:cubicBezTo>
                <a:cubicBezTo>
                  <a:pt x="751267" y="1580955"/>
                  <a:pt x="753847" y="1585598"/>
                  <a:pt x="753847" y="1593854"/>
                </a:cubicBezTo>
                <a:cubicBezTo>
                  <a:pt x="753331" y="1616041"/>
                  <a:pt x="753847" y="1637712"/>
                  <a:pt x="744044" y="1658351"/>
                </a:cubicBezTo>
                <a:cubicBezTo>
                  <a:pt x="739916" y="1667123"/>
                  <a:pt x="743012" y="1671251"/>
                  <a:pt x="752299" y="1673831"/>
                </a:cubicBezTo>
                <a:cubicBezTo>
                  <a:pt x="773970" y="1680538"/>
                  <a:pt x="796157" y="1686214"/>
                  <a:pt x="818344" y="1691374"/>
                </a:cubicBezTo>
                <a:cubicBezTo>
                  <a:pt x="827116" y="1693438"/>
                  <a:pt x="831760" y="1692406"/>
                  <a:pt x="832276" y="1682602"/>
                </a:cubicBezTo>
                <a:cubicBezTo>
                  <a:pt x="834340" y="1659383"/>
                  <a:pt x="846723" y="1639776"/>
                  <a:pt x="857043" y="1619653"/>
                </a:cubicBezTo>
                <a:cubicBezTo>
                  <a:pt x="859622" y="1614493"/>
                  <a:pt x="862718" y="1611397"/>
                  <a:pt x="868910" y="1612429"/>
                </a:cubicBezTo>
                <a:cubicBezTo>
                  <a:pt x="881809" y="1614493"/>
                  <a:pt x="895225" y="1616041"/>
                  <a:pt x="908640" y="1617589"/>
                </a:cubicBezTo>
                <a:cubicBezTo>
                  <a:pt x="916896" y="1618621"/>
                  <a:pt x="920508" y="1622749"/>
                  <a:pt x="922056" y="1630488"/>
                </a:cubicBezTo>
                <a:cubicBezTo>
                  <a:pt x="925668" y="1651128"/>
                  <a:pt x="933407" y="1671251"/>
                  <a:pt x="929279" y="1692922"/>
                </a:cubicBezTo>
                <a:cubicBezTo>
                  <a:pt x="927215" y="1703757"/>
                  <a:pt x="932375" y="1706853"/>
                  <a:pt x="942695" y="1707369"/>
                </a:cubicBezTo>
                <a:cubicBezTo>
                  <a:pt x="964366" y="1708401"/>
                  <a:pt x="985521" y="1708401"/>
                  <a:pt x="1007192" y="1707369"/>
                </a:cubicBezTo>
                <a:cubicBezTo>
                  <a:pt x="1018028" y="1706853"/>
                  <a:pt x="1022155" y="1702725"/>
                  <a:pt x="1020607" y="1692406"/>
                </a:cubicBezTo>
                <a:cubicBezTo>
                  <a:pt x="1016480" y="1670219"/>
                  <a:pt x="1024219" y="1650096"/>
                  <a:pt x="1028347" y="1628941"/>
                </a:cubicBezTo>
                <a:cubicBezTo>
                  <a:pt x="1029379" y="1621717"/>
                  <a:pt x="1033507" y="1618621"/>
                  <a:pt x="1040215" y="1617589"/>
                </a:cubicBezTo>
                <a:cubicBezTo>
                  <a:pt x="1053114" y="1616041"/>
                  <a:pt x="1066013" y="1615009"/>
                  <a:pt x="1078397" y="1612429"/>
                </a:cubicBezTo>
                <a:cubicBezTo>
                  <a:pt x="1085621" y="1611397"/>
                  <a:pt x="1089748" y="1613461"/>
                  <a:pt x="1092844" y="1619653"/>
                </a:cubicBezTo>
                <a:cubicBezTo>
                  <a:pt x="1102648" y="1639776"/>
                  <a:pt x="1115031" y="1658351"/>
                  <a:pt x="1117095" y="1681570"/>
                </a:cubicBezTo>
                <a:cubicBezTo>
                  <a:pt x="1118127" y="1690342"/>
                  <a:pt x="1121739" y="1692922"/>
                  <a:pt x="1130511" y="1690858"/>
                </a:cubicBezTo>
                <a:cubicBezTo>
                  <a:pt x="1152698" y="1685698"/>
                  <a:pt x="1174885" y="1680022"/>
                  <a:pt x="1196556" y="1673315"/>
                </a:cubicBezTo>
                <a:cubicBezTo>
                  <a:pt x="1206359" y="1670219"/>
                  <a:pt x="1209455" y="1666607"/>
                  <a:pt x="1204811" y="1656803"/>
                </a:cubicBezTo>
                <a:cubicBezTo>
                  <a:pt x="1200168" y="1643904"/>
                  <a:pt x="1196556" y="1627393"/>
                  <a:pt x="1198104" y="161397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38"/>
          <p:cNvSpPr/>
          <p:nvPr/>
        </p:nvSpPr>
        <p:spPr>
          <a:xfrm rot="10800000" flipH="1">
            <a:off x="936003" y="1609750"/>
            <a:ext cx="242109" cy="240845"/>
          </a:xfrm>
          <a:custGeom>
            <a:avLst/>
            <a:gdLst/>
            <a:ahLst/>
            <a:cxnLst/>
            <a:rect l="l" t="t" r="r" b="b"/>
            <a:pathLst>
              <a:path w="237706" h="236466" extrusionOk="0">
                <a:moveTo>
                  <a:pt x="185362" y="130458"/>
                </a:moveTo>
                <a:lnTo>
                  <a:pt x="237706" y="130458"/>
                </a:lnTo>
                <a:lnTo>
                  <a:pt x="234128" y="154126"/>
                </a:lnTo>
                <a:cubicBezTo>
                  <a:pt x="223548" y="188141"/>
                  <a:pt x="198326" y="215706"/>
                  <a:pt x="165835" y="229449"/>
                </a:cubicBezTo>
                <a:lnTo>
                  <a:pt x="131078" y="236466"/>
                </a:lnTo>
                <a:lnTo>
                  <a:pt x="131078" y="186008"/>
                </a:lnTo>
                <a:lnTo>
                  <a:pt x="146195" y="182956"/>
                </a:lnTo>
                <a:cubicBezTo>
                  <a:pt x="158800" y="177624"/>
                  <a:pt x="169526" y="168717"/>
                  <a:pt x="177100" y="157507"/>
                </a:cubicBezTo>
                <a:close/>
                <a:moveTo>
                  <a:pt x="0" y="130458"/>
                </a:moveTo>
                <a:lnTo>
                  <a:pt x="52344" y="130458"/>
                </a:lnTo>
                <a:lnTo>
                  <a:pt x="60606" y="157507"/>
                </a:lnTo>
                <a:cubicBezTo>
                  <a:pt x="68180" y="168717"/>
                  <a:pt x="78906" y="177624"/>
                  <a:pt x="91511" y="182956"/>
                </a:cubicBezTo>
                <a:lnTo>
                  <a:pt x="106628" y="186008"/>
                </a:lnTo>
                <a:lnTo>
                  <a:pt x="106628" y="236466"/>
                </a:lnTo>
                <a:lnTo>
                  <a:pt x="71871" y="229449"/>
                </a:lnTo>
                <a:cubicBezTo>
                  <a:pt x="39380" y="215706"/>
                  <a:pt x="14159" y="188141"/>
                  <a:pt x="3579" y="154126"/>
                </a:cubicBezTo>
                <a:close/>
                <a:moveTo>
                  <a:pt x="131078" y="0"/>
                </a:moveTo>
                <a:lnTo>
                  <a:pt x="165835" y="7017"/>
                </a:lnTo>
                <a:cubicBezTo>
                  <a:pt x="198326" y="20760"/>
                  <a:pt x="223548" y="48325"/>
                  <a:pt x="234128" y="82340"/>
                </a:cubicBezTo>
                <a:lnTo>
                  <a:pt x="237706" y="106008"/>
                </a:lnTo>
                <a:lnTo>
                  <a:pt x="185362" y="106008"/>
                </a:lnTo>
                <a:lnTo>
                  <a:pt x="177100" y="78960"/>
                </a:lnTo>
                <a:cubicBezTo>
                  <a:pt x="169526" y="67749"/>
                  <a:pt x="158800" y="58842"/>
                  <a:pt x="146195" y="53510"/>
                </a:cubicBezTo>
                <a:lnTo>
                  <a:pt x="131078" y="50458"/>
                </a:lnTo>
                <a:close/>
                <a:moveTo>
                  <a:pt x="106628" y="0"/>
                </a:moveTo>
                <a:lnTo>
                  <a:pt x="106628" y="50458"/>
                </a:lnTo>
                <a:lnTo>
                  <a:pt x="91511" y="53510"/>
                </a:lnTo>
                <a:cubicBezTo>
                  <a:pt x="78906" y="58842"/>
                  <a:pt x="68180" y="67749"/>
                  <a:pt x="60606" y="78960"/>
                </a:cubicBezTo>
                <a:lnTo>
                  <a:pt x="52344" y="106008"/>
                </a:lnTo>
                <a:lnTo>
                  <a:pt x="0" y="106008"/>
                </a:lnTo>
                <a:lnTo>
                  <a:pt x="3579" y="82340"/>
                </a:lnTo>
                <a:cubicBezTo>
                  <a:pt x="14159" y="48325"/>
                  <a:pt x="39380" y="20760"/>
                  <a:pt x="71871" y="701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38"/>
          <p:cNvSpPr/>
          <p:nvPr/>
        </p:nvSpPr>
        <p:spPr>
          <a:xfrm rot="10800000" flipH="1">
            <a:off x="1016764" y="1689879"/>
            <a:ext cx="80588" cy="8058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38"/>
          <p:cNvSpPr/>
          <p:nvPr/>
        </p:nvSpPr>
        <p:spPr>
          <a:xfrm rot="10800000" flipH="1">
            <a:off x="478272" y="255586"/>
            <a:ext cx="1246034" cy="7118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57A72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38"/>
          <p:cNvSpPr/>
          <p:nvPr/>
        </p:nvSpPr>
        <p:spPr>
          <a:xfrm rot="10800000" flipH="1">
            <a:off x="640963" y="322185"/>
            <a:ext cx="920653" cy="2560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38"/>
          <p:cNvSpPr/>
          <p:nvPr/>
        </p:nvSpPr>
        <p:spPr>
          <a:xfrm>
            <a:off x="292045" y="6035759"/>
            <a:ext cx="3434108" cy="500056"/>
          </a:xfrm>
          <a:custGeom>
            <a:avLst/>
            <a:gdLst/>
            <a:ahLst/>
            <a:cxnLst/>
            <a:rect l="l" t="t" r="r" b="b"/>
            <a:pathLst>
              <a:path w="3349328" h="487710" extrusionOk="0">
                <a:moveTo>
                  <a:pt x="918715" y="111816"/>
                </a:moveTo>
                <a:lnTo>
                  <a:pt x="918715" y="374535"/>
                </a:lnTo>
                <a:lnTo>
                  <a:pt x="946303" y="374535"/>
                </a:lnTo>
                <a:cubicBezTo>
                  <a:pt x="993757" y="374535"/>
                  <a:pt x="1029291" y="358747"/>
                  <a:pt x="1052905" y="327170"/>
                </a:cubicBezTo>
                <a:cubicBezTo>
                  <a:pt x="1070843" y="303090"/>
                  <a:pt x="1079813" y="275035"/>
                  <a:pt x="1079813" y="243005"/>
                </a:cubicBezTo>
                <a:cubicBezTo>
                  <a:pt x="1079813" y="210977"/>
                  <a:pt x="1070843" y="183035"/>
                  <a:pt x="1052905" y="159181"/>
                </a:cubicBezTo>
                <a:cubicBezTo>
                  <a:pt x="1029065" y="127605"/>
                  <a:pt x="993530" y="111816"/>
                  <a:pt x="946303" y="111816"/>
                </a:cubicBezTo>
                <a:close/>
                <a:moveTo>
                  <a:pt x="2629830" y="102981"/>
                </a:moveTo>
                <a:lnTo>
                  <a:pt x="2629830" y="218535"/>
                </a:lnTo>
                <a:lnTo>
                  <a:pt x="2652342" y="218535"/>
                </a:lnTo>
                <a:cubicBezTo>
                  <a:pt x="2677810" y="218535"/>
                  <a:pt x="2696115" y="213227"/>
                  <a:pt x="2707256" y="202610"/>
                </a:cubicBezTo>
                <a:cubicBezTo>
                  <a:pt x="2719308" y="191085"/>
                  <a:pt x="2725333" y="177079"/>
                  <a:pt x="2725333" y="160588"/>
                </a:cubicBezTo>
                <a:cubicBezTo>
                  <a:pt x="2725333" y="144097"/>
                  <a:pt x="2719308" y="130203"/>
                  <a:pt x="2707256" y="118906"/>
                </a:cubicBezTo>
                <a:cubicBezTo>
                  <a:pt x="2695885" y="108289"/>
                  <a:pt x="2677580" y="102981"/>
                  <a:pt x="2652342" y="102981"/>
                </a:cubicBezTo>
                <a:close/>
                <a:moveTo>
                  <a:pt x="222349" y="23791"/>
                </a:moveTo>
                <a:lnTo>
                  <a:pt x="343001" y="23791"/>
                </a:lnTo>
                <a:lnTo>
                  <a:pt x="564934" y="307580"/>
                </a:lnTo>
                <a:lnTo>
                  <a:pt x="564934" y="23791"/>
                </a:lnTo>
                <a:lnTo>
                  <a:pt x="685587" y="23791"/>
                </a:lnTo>
                <a:lnTo>
                  <a:pt x="685587" y="487710"/>
                </a:lnTo>
                <a:lnTo>
                  <a:pt x="564934" y="487710"/>
                </a:lnTo>
                <a:lnTo>
                  <a:pt x="343001" y="203580"/>
                </a:lnTo>
                <a:lnTo>
                  <a:pt x="343001" y="487710"/>
                </a:lnTo>
                <a:lnTo>
                  <a:pt x="222349" y="487710"/>
                </a:lnTo>
                <a:close/>
                <a:moveTo>
                  <a:pt x="0" y="23791"/>
                </a:moveTo>
                <a:lnTo>
                  <a:pt x="120653" y="23791"/>
                </a:lnTo>
                <a:lnTo>
                  <a:pt x="120653" y="487710"/>
                </a:lnTo>
                <a:lnTo>
                  <a:pt x="0" y="487710"/>
                </a:lnTo>
                <a:close/>
                <a:moveTo>
                  <a:pt x="2887110" y="11217"/>
                </a:moveTo>
                <a:lnTo>
                  <a:pt x="3031213" y="11217"/>
                </a:lnTo>
                <a:lnTo>
                  <a:pt x="3118899" y="137647"/>
                </a:lnTo>
                <a:lnTo>
                  <a:pt x="3203186" y="11217"/>
                </a:lnTo>
                <a:lnTo>
                  <a:pt x="3349328" y="11217"/>
                </a:lnTo>
                <a:lnTo>
                  <a:pt x="3175657" y="252183"/>
                </a:lnTo>
                <a:lnTo>
                  <a:pt x="3175657" y="475135"/>
                </a:lnTo>
                <a:lnTo>
                  <a:pt x="3055003" y="475135"/>
                </a:lnTo>
                <a:lnTo>
                  <a:pt x="3055003" y="252183"/>
                </a:lnTo>
                <a:close/>
                <a:moveTo>
                  <a:pt x="2509178" y="11217"/>
                </a:moveTo>
                <a:lnTo>
                  <a:pt x="2696784" y="11217"/>
                </a:lnTo>
                <a:cubicBezTo>
                  <a:pt x="2751617" y="11217"/>
                  <a:pt x="2792173" y="27643"/>
                  <a:pt x="2818457" y="60497"/>
                </a:cubicBezTo>
                <a:cubicBezTo>
                  <a:pt x="2839755" y="87006"/>
                  <a:pt x="2850405" y="118161"/>
                  <a:pt x="2850405" y="153960"/>
                </a:cubicBezTo>
                <a:cubicBezTo>
                  <a:pt x="2850405" y="194971"/>
                  <a:pt x="2838170" y="227712"/>
                  <a:pt x="2813699" y="252183"/>
                </a:cubicBezTo>
                <a:cubicBezTo>
                  <a:pt x="2798065" y="267816"/>
                  <a:pt x="2776540" y="278692"/>
                  <a:pt x="2749123" y="284810"/>
                </a:cubicBezTo>
                <a:lnTo>
                  <a:pt x="2894927" y="475135"/>
                </a:lnTo>
                <a:lnTo>
                  <a:pt x="2745046" y="475135"/>
                </a:lnTo>
                <a:lnTo>
                  <a:pt x="2629830" y="297045"/>
                </a:lnTo>
                <a:lnTo>
                  <a:pt x="2629830" y="475135"/>
                </a:lnTo>
                <a:lnTo>
                  <a:pt x="2509178" y="475135"/>
                </a:lnTo>
                <a:close/>
                <a:moveTo>
                  <a:pt x="2136647" y="11217"/>
                </a:moveTo>
                <a:lnTo>
                  <a:pt x="2455441" y="11217"/>
                </a:lnTo>
                <a:lnTo>
                  <a:pt x="2455441" y="111816"/>
                </a:lnTo>
                <a:lnTo>
                  <a:pt x="2355520" y="111816"/>
                </a:lnTo>
                <a:lnTo>
                  <a:pt x="2355520" y="475135"/>
                </a:lnTo>
                <a:lnTo>
                  <a:pt x="2234868" y="475135"/>
                </a:lnTo>
                <a:lnTo>
                  <a:pt x="2234868" y="111816"/>
                </a:lnTo>
                <a:lnTo>
                  <a:pt x="2136647" y="111816"/>
                </a:lnTo>
                <a:close/>
                <a:moveTo>
                  <a:pt x="1281429" y="11217"/>
                </a:moveTo>
                <a:lnTo>
                  <a:pt x="1402081" y="11217"/>
                </a:lnTo>
                <a:lnTo>
                  <a:pt x="1402081" y="262151"/>
                </a:lnTo>
                <a:cubicBezTo>
                  <a:pt x="1402081" y="282294"/>
                  <a:pt x="1402421" y="297347"/>
                  <a:pt x="1403101" y="307310"/>
                </a:cubicBezTo>
                <a:cubicBezTo>
                  <a:pt x="1405367" y="338775"/>
                  <a:pt x="1419754" y="360733"/>
                  <a:pt x="1446264" y="373180"/>
                </a:cubicBezTo>
                <a:cubicBezTo>
                  <a:pt x="1457139" y="378388"/>
                  <a:pt x="1469148" y="380992"/>
                  <a:pt x="1482289" y="380992"/>
                </a:cubicBezTo>
                <a:cubicBezTo>
                  <a:pt x="1511745" y="380992"/>
                  <a:pt x="1533949" y="370691"/>
                  <a:pt x="1548903" y="350091"/>
                </a:cubicBezTo>
                <a:cubicBezTo>
                  <a:pt x="1560006" y="334924"/>
                  <a:pt x="1565557" y="305610"/>
                  <a:pt x="1565557" y="262151"/>
                </a:cubicBezTo>
                <a:lnTo>
                  <a:pt x="1565557" y="11217"/>
                </a:lnTo>
                <a:lnTo>
                  <a:pt x="1686210" y="11217"/>
                </a:lnTo>
                <a:lnTo>
                  <a:pt x="1686210" y="278692"/>
                </a:lnTo>
                <a:cubicBezTo>
                  <a:pt x="1686210" y="306561"/>
                  <a:pt x="1683944" y="330351"/>
                  <a:pt x="1679413" y="350064"/>
                </a:cubicBezTo>
                <a:cubicBezTo>
                  <a:pt x="1672389" y="380652"/>
                  <a:pt x="1655622" y="408522"/>
                  <a:pt x="1629112" y="433672"/>
                </a:cubicBezTo>
                <a:cubicBezTo>
                  <a:pt x="1591500" y="469244"/>
                  <a:pt x="1541200" y="487030"/>
                  <a:pt x="1478212" y="487030"/>
                </a:cubicBezTo>
                <a:cubicBezTo>
                  <a:pt x="1414090" y="487030"/>
                  <a:pt x="1364016" y="468904"/>
                  <a:pt x="1327990" y="432652"/>
                </a:cubicBezTo>
                <a:cubicBezTo>
                  <a:pt x="1308958" y="413619"/>
                  <a:pt x="1295929" y="389715"/>
                  <a:pt x="1288906" y="360940"/>
                </a:cubicBezTo>
                <a:cubicBezTo>
                  <a:pt x="1283921" y="340548"/>
                  <a:pt x="1281429" y="313131"/>
                  <a:pt x="1281429" y="278692"/>
                </a:cubicBezTo>
                <a:close/>
                <a:moveTo>
                  <a:pt x="798063" y="11217"/>
                </a:moveTo>
                <a:lnTo>
                  <a:pt x="976153" y="11217"/>
                </a:lnTo>
                <a:cubicBezTo>
                  <a:pt x="1019656" y="11217"/>
                  <a:pt x="1059987" y="23337"/>
                  <a:pt x="1097146" y="47581"/>
                </a:cubicBezTo>
                <a:cubicBezTo>
                  <a:pt x="1133625" y="71146"/>
                  <a:pt x="1161607" y="102641"/>
                  <a:pt x="1181093" y="142065"/>
                </a:cubicBezTo>
                <a:cubicBezTo>
                  <a:pt x="1196954" y="174692"/>
                  <a:pt x="1204883" y="208339"/>
                  <a:pt x="1204883" y="243005"/>
                </a:cubicBezTo>
                <a:cubicBezTo>
                  <a:pt x="1204883" y="291267"/>
                  <a:pt x="1190325" y="335960"/>
                  <a:pt x="1161210" y="377084"/>
                </a:cubicBezTo>
                <a:cubicBezTo>
                  <a:pt x="1132096" y="418207"/>
                  <a:pt x="1094879" y="446699"/>
                  <a:pt x="1049564" y="462560"/>
                </a:cubicBezTo>
                <a:cubicBezTo>
                  <a:pt x="1025547" y="470943"/>
                  <a:pt x="1001077" y="475135"/>
                  <a:pt x="976153" y="475135"/>
                </a:cubicBezTo>
                <a:lnTo>
                  <a:pt x="798063" y="475135"/>
                </a:lnTo>
                <a:close/>
                <a:moveTo>
                  <a:pt x="1939788" y="0"/>
                </a:moveTo>
                <a:cubicBezTo>
                  <a:pt x="1989862" y="0"/>
                  <a:pt x="2038916" y="12575"/>
                  <a:pt x="2086950" y="37726"/>
                </a:cubicBezTo>
                <a:lnTo>
                  <a:pt x="2038689" y="131529"/>
                </a:lnTo>
                <a:cubicBezTo>
                  <a:pt x="2012339" y="110910"/>
                  <a:pt x="1985760" y="100602"/>
                  <a:pt x="1958953" y="100602"/>
                </a:cubicBezTo>
                <a:cubicBezTo>
                  <a:pt x="1946007" y="100602"/>
                  <a:pt x="1934421" y="103899"/>
                  <a:pt x="1924196" y="110494"/>
                </a:cubicBezTo>
                <a:cubicBezTo>
                  <a:pt x="1912613" y="118000"/>
                  <a:pt x="1906822" y="128007"/>
                  <a:pt x="1906822" y="140514"/>
                </a:cubicBezTo>
                <a:cubicBezTo>
                  <a:pt x="1906822" y="152792"/>
                  <a:pt x="1914423" y="163365"/>
                  <a:pt x="1929629" y="172233"/>
                </a:cubicBezTo>
                <a:cubicBezTo>
                  <a:pt x="1936440" y="176330"/>
                  <a:pt x="1956869" y="183380"/>
                  <a:pt x="1990911" y="193384"/>
                </a:cubicBezTo>
                <a:cubicBezTo>
                  <a:pt x="2033583" y="205862"/>
                  <a:pt x="2063995" y="223556"/>
                  <a:pt x="2082150" y="246468"/>
                </a:cubicBezTo>
                <a:cubicBezTo>
                  <a:pt x="2097812" y="265976"/>
                  <a:pt x="2105644" y="291040"/>
                  <a:pt x="2105644" y="321663"/>
                </a:cubicBezTo>
                <a:cubicBezTo>
                  <a:pt x="2105644" y="400148"/>
                  <a:pt x="2071204" y="451300"/>
                  <a:pt x="2002323" y="475119"/>
                </a:cubicBezTo>
                <a:cubicBezTo>
                  <a:pt x="1978306" y="483513"/>
                  <a:pt x="1952476" y="487710"/>
                  <a:pt x="1924834" y="487710"/>
                </a:cubicBezTo>
                <a:cubicBezTo>
                  <a:pt x="1866829" y="487710"/>
                  <a:pt x="1813018" y="470151"/>
                  <a:pt x="1763397" y="435031"/>
                </a:cubicBezTo>
                <a:lnTo>
                  <a:pt x="1815056" y="337828"/>
                </a:lnTo>
                <a:cubicBezTo>
                  <a:pt x="1851383" y="370682"/>
                  <a:pt x="1886915" y="387110"/>
                  <a:pt x="1921653" y="387110"/>
                </a:cubicBezTo>
                <a:cubicBezTo>
                  <a:pt x="1937319" y="387110"/>
                  <a:pt x="1950602" y="383447"/>
                  <a:pt x="1961503" y="376122"/>
                </a:cubicBezTo>
                <a:cubicBezTo>
                  <a:pt x="1974216" y="367884"/>
                  <a:pt x="1980572" y="356212"/>
                  <a:pt x="1980572" y="341106"/>
                </a:cubicBezTo>
                <a:cubicBezTo>
                  <a:pt x="1980572" y="327372"/>
                  <a:pt x="1973536" y="315929"/>
                  <a:pt x="1959463" y="306773"/>
                </a:cubicBezTo>
                <a:cubicBezTo>
                  <a:pt x="1949023" y="299905"/>
                  <a:pt x="1931433" y="292924"/>
                  <a:pt x="1906693" y="285828"/>
                </a:cubicBezTo>
                <a:cubicBezTo>
                  <a:pt x="1876736" y="277003"/>
                  <a:pt x="1857898" y="270893"/>
                  <a:pt x="1850180" y="267498"/>
                </a:cubicBezTo>
                <a:cubicBezTo>
                  <a:pt x="1837923" y="262294"/>
                  <a:pt x="1827484" y="256182"/>
                  <a:pt x="1818860" y="249165"/>
                </a:cubicBezTo>
                <a:cubicBezTo>
                  <a:pt x="1794119" y="228798"/>
                  <a:pt x="1781750" y="198021"/>
                  <a:pt x="1781750" y="156833"/>
                </a:cubicBezTo>
                <a:cubicBezTo>
                  <a:pt x="1781750" y="113833"/>
                  <a:pt x="1794552" y="78189"/>
                  <a:pt x="1820155" y="49903"/>
                </a:cubicBezTo>
                <a:cubicBezTo>
                  <a:pt x="1850063" y="16634"/>
                  <a:pt x="1889941" y="0"/>
                  <a:pt x="19397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400">
              <a:solidFill>
                <a:schemeClr val="dk1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67" name="Google Shape;67;p38"/>
          <p:cNvSpPr/>
          <p:nvPr/>
        </p:nvSpPr>
        <p:spPr>
          <a:xfrm>
            <a:off x="2153235" y="5199161"/>
            <a:ext cx="811572" cy="689415"/>
          </a:xfrm>
          <a:custGeom>
            <a:avLst/>
            <a:gdLst/>
            <a:ahLst/>
            <a:cxnLst/>
            <a:rect l="l" t="t" r="r" b="b"/>
            <a:pathLst>
              <a:path w="844822" h="717660" extrusionOk="0">
                <a:moveTo>
                  <a:pt x="717483" y="542899"/>
                </a:moveTo>
                <a:cubicBezTo>
                  <a:pt x="728544" y="538538"/>
                  <a:pt x="740647" y="536358"/>
                  <a:pt x="753792" y="536357"/>
                </a:cubicBezTo>
                <a:cubicBezTo>
                  <a:pt x="779084" y="536357"/>
                  <a:pt x="800579" y="545079"/>
                  <a:pt x="818277" y="562525"/>
                </a:cubicBezTo>
                <a:cubicBezTo>
                  <a:pt x="835975" y="579971"/>
                  <a:pt x="844822" y="601339"/>
                  <a:pt x="844822" y="626631"/>
                </a:cubicBezTo>
                <a:cubicBezTo>
                  <a:pt x="844822" y="651914"/>
                  <a:pt x="835975" y="673405"/>
                  <a:pt x="818276" y="691109"/>
                </a:cubicBezTo>
                <a:cubicBezTo>
                  <a:pt x="800579" y="708810"/>
                  <a:pt x="779084" y="717660"/>
                  <a:pt x="753792" y="717660"/>
                </a:cubicBezTo>
                <a:cubicBezTo>
                  <a:pt x="727501" y="717660"/>
                  <a:pt x="705381" y="708810"/>
                  <a:pt x="687428" y="691108"/>
                </a:cubicBezTo>
                <a:cubicBezTo>
                  <a:pt x="669474" y="673405"/>
                  <a:pt x="660499" y="651914"/>
                  <a:pt x="660499" y="626631"/>
                </a:cubicBezTo>
                <a:cubicBezTo>
                  <a:pt x="660499" y="601339"/>
                  <a:pt x="669474" y="579971"/>
                  <a:pt x="687428" y="562525"/>
                </a:cubicBezTo>
                <a:cubicBezTo>
                  <a:pt x="696405" y="553802"/>
                  <a:pt x="706423" y="547260"/>
                  <a:pt x="717483" y="542899"/>
                </a:cubicBezTo>
                <a:close/>
                <a:moveTo>
                  <a:pt x="291596" y="251558"/>
                </a:moveTo>
                <a:lnTo>
                  <a:pt x="153352" y="466855"/>
                </a:lnTo>
                <a:lnTo>
                  <a:pt x="291596" y="466855"/>
                </a:lnTo>
                <a:close/>
                <a:moveTo>
                  <a:pt x="291596" y="0"/>
                </a:moveTo>
                <a:lnTo>
                  <a:pt x="444192" y="0"/>
                </a:lnTo>
                <a:lnTo>
                  <a:pt x="444192" y="466856"/>
                </a:lnTo>
                <a:lnTo>
                  <a:pt x="524269" y="466855"/>
                </a:lnTo>
                <a:lnTo>
                  <a:pt x="469123" y="602080"/>
                </a:lnTo>
                <a:lnTo>
                  <a:pt x="444192" y="602080"/>
                </a:lnTo>
                <a:lnTo>
                  <a:pt x="444192" y="705574"/>
                </a:lnTo>
                <a:lnTo>
                  <a:pt x="291596" y="705574"/>
                </a:lnTo>
                <a:lnTo>
                  <a:pt x="291596" y="602080"/>
                </a:lnTo>
                <a:lnTo>
                  <a:pt x="0" y="602080"/>
                </a:lnTo>
                <a:lnTo>
                  <a:pt x="0" y="47894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400">
              <a:solidFill>
                <a:schemeClr val="dk1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grpSp>
        <p:nvGrpSpPr>
          <p:cNvPr id="68" name="Google Shape;68;p38"/>
          <p:cNvGrpSpPr/>
          <p:nvPr/>
        </p:nvGrpSpPr>
        <p:grpSpPr>
          <a:xfrm>
            <a:off x="1114621" y="213820"/>
            <a:ext cx="1607080" cy="1447031"/>
            <a:chOff x="6486650" y="2648852"/>
            <a:chExt cx="2745260" cy="2471860"/>
          </a:xfrm>
        </p:grpSpPr>
        <p:sp>
          <p:nvSpPr>
            <p:cNvPr id="69" name="Google Shape;69;p38"/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/>
              <a:ahLst/>
              <a:cxnLst/>
              <a:rect l="l" t="t" r="r" b="b"/>
              <a:pathLst>
                <a:path w="1919435" h="1914275" extrusionOk="0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solidFill>
              <a:schemeClr val="lt1">
                <a:alpha val="470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0" name="Google Shape;70;p38"/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</p:grpSpPr>
          <p:sp>
            <p:nvSpPr>
              <p:cNvPr id="71" name="Google Shape;71;p38"/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/>
                <a:ahLst/>
                <a:cxnLst/>
                <a:rect l="l" t="t" r="r" b="b"/>
                <a:pathLst>
                  <a:path w="2677922" h="2672762" extrusionOk="0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38"/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/>
                <a:ahLst/>
                <a:cxnLst/>
                <a:rect l="l" t="t" r="r" b="b"/>
                <a:pathLst>
                  <a:path w="1898796" h="1893636" extrusionOk="0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3" name="Google Shape;73;p38"/>
          <p:cNvGrpSpPr/>
          <p:nvPr/>
        </p:nvGrpSpPr>
        <p:grpSpPr>
          <a:xfrm rot="-6300000">
            <a:off x="1967240" y="4555753"/>
            <a:ext cx="912206" cy="821359"/>
            <a:chOff x="6486650" y="2648852"/>
            <a:chExt cx="2745260" cy="2471860"/>
          </a:xfrm>
        </p:grpSpPr>
        <p:sp>
          <p:nvSpPr>
            <p:cNvPr id="74" name="Google Shape;74;p38"/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/>
              <a:ahLst/>
              <a:cxnLst/>
              <a:rect l="l" t="t" r="r" b="b"/>
              <a:pathLst>
                <a:path w="1919435" h="1914275" extrusionOk="0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solidFill>
              <a:schemeClr val="lt1">
                <a:alpha val="470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5" name="Google Shape;75;p38"/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</p:grpSpPr>
          <p:sp>
            <p:nvSpPr>
              <p:cNvPr id="76" name="Google Shape;76;p38"/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/>
                <a:ahLst/>
                <a:cxnLst/>
                <a:rect l="l" t="t" r="r" b="b"/>
                <a:pathLst>
                  <a:path w="2677922" h="2672762" extrusionOk="0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38"/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/>
                <a:ahLst/>
                <a:cxnLst/>
                <a:rect l="l" t="t" r="r" b="b"/>
                <a:pathLst>
                  <a:path w="1898796" h="1893636" extrusionOk="0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8" name="Google Shape;78;p38"/>
          <p:cNvSpPr/>
          <p:nvPr/>
        </p:nvSpPr>
        <p:spPr>
          <a:xfrm>
            <a:off x="2978093" y="369489"/>
            <a:ext cx="623915" cy="635123"/>
          </a:xfrm>
          <a:custGeom>
            <a:avLst/>
            <a:gdLst/>
            <a:ahLst/>
            <a:cxnLst/>
            <a:rect l="l" t="t" r="r" b="b"/>
            <a:pathLst>
              <a:path w="1723364" h="1754322" extrusionOk="0">
                <a:moveTo>
                  <a:pt x="879664" y="267"/>
                </a:moveTo>
                <a:cubicBezTo>
                  <a:pt x="907527" y="2332"/>
                  <a:pt x="935906" y="4395"/>
                  <a:pt x="964801" y="5943"/>
                </a:cubicBezTo>
                <a:cubicBezTo>
                  <a:pt x="974088" y="6459"/>
                  <a:pt x="976668" y="11103"/>
                  <a:pt x="979248" y="18843"/>
                </a:cubicBezTo>
                <a:cubicBezTo>
                  <a:pt x="994727" y="65797"/>
                  <a:pt x="985956" y="112235"/>
                  <a:pt x="977700" y="158673"/>
                </a:cubicBezTo>
                <a:cubicBezTo>
                  <a:pt x="974604" y="176732"/>
                  <a:pt x="972024" y="195307"/>
                  <a:pt x="968928" y="213366"/>
                </a:cubicBezTo>
                <a:cubicBezTo>
                  <a:pt x="967380" y="222654"/>
                  <a:pt x="969960" y="227813"/>
                  <a:pt x="979764" y="229877"/>
                </a:cubicBezTo>
                <a:cubicBezTo>
                  <a:pt x="1038585" y="240713"/>
                  <a:pt x="1095343" y="259804"/>
                  <a:pt x="1149520" y="285087"/>
                </a:cubicBezTo>
                <a:cubicBezTo>
                  <a:pt x="1158808" y="289215"/>
                  <a:pt x="1162420" y="286119"/>
                  <a:pt x="1166548" y="278379"/>
                </a:cubicBezTo>
                <a:cubicBezTo>
                  <a:pt x="1180995" y="248969"/>
                  <a:pt x="1197506" y="220590"/>
                  <a:pt x="1210406" y="190663"/>
                </a:cubicBezTo>
                <a:cubicBezTo>
                  <a:pt x="1222273" y="163316"/>
                  <a:pt x="1240848" y="142161"/>
                  <a:pt x="1263035" y="123070"/>
                </a:cubicBezTo>
                <a:cubicBezTo>
                  <a:pt x="1282643" y="106043"/>
                  <a:pt x="1282127" y="106559"/>
                  <a:pt x="1304314" y="119458"/>
                </a:cubicBezTo>
                <a:cubicBezTo>
                  <a:pt x="1359523" y="151449"/>
                  <a:pt x="1409573" y="190663"/>
                  <a:pt x="1458075" y="231941"/>
                </a:cubicBezTo>
                <a:cubicBezTo>
                  <a:pt x="1465299" y="238133"/>
                  <a:pt x="1467362" y="243809"/>
                  <a:pt x="1462203" y="251549"/>
                </a:cubicBezTo>
                <a:cubicBezTo>
                  <a:pt x="1461687" y="252064"/>
                  <a:pt x="1461171" y="253096"/>
                  <a:pt x="1461171" y="254128"/>
                </a:cubicBezTo>
                <a:cubicBezTo>
                  <a:pt x="1448271" y="291279"/>
                  <a:pt x="1425052" y="320689"/>
                  <a:pt x="1396158" y="347004"/>
                </a:cubicBezTo>
                <a:cubicBezTo>
                  <a:pt x="1375518" y="365064"/>
                  <a:pt x="1356943" y="385703"/>
                  <a:pt x="1337336" y="404794"/>
                </a:cubicBezTo>
                <a:cubicBezTo>
                  <a:pt x="1332177" y="409954"/>
                  <a:pt x="1330628" y="413565"/>
                  <a:pt x="1336304" y="419757"/>
                </a:cubicBezTo>
                <a:cubicBezTo>
                  <a:pt x="1347656" y="432141"/>
                  <a:pt x="1357459" y="445556"/>
                  <a:pt x="1369327" y="457939"/>
                </a:cubicBezTo>
                <a:cubicBezTo>
                  <a:pt x="1399769" y="489930"/>
                  <a:pt x="1419893" y="528628"/>
                  <a:pt x="1442596" y="565263"/>
                </a:cubicBezTo>
                <a:cubicBezTo>
                  <a:pt x="1448271" y="574550"/>
                  <a:pt x="1452915" y="576098"/>
                  <a:pt x="1462719" y="570938"/>
                </a:cubicBezTo>
                <a:cubicBezTo>
                  <a:pt x="1499353" y="551847"/>
                  <a:pt x="1535988" y="533272"/>
                  <a:pt x="1573138" y="514697"/>
                </a:cubicBezTo>
                <a:cubicBezTo>
                  <a:pt x="1597389" y="502830"/>
                  <a:pt x="1624220" y="504893"/>
                  <a:pt x="1650018" y="501281"/>
                </a:cubicBezTo>
                <a:cubicBezTo>
                  <a:pt x="1655694" y="500250"/>
                  <a:pt x="1658274" y="505409"/>
                  <a:pt x="1659822" y="509537"/>
                </a:cubicBezTo>
                <a:cubicBezTo>
                  <a:pt x="1687685" y="574034"/>
                  <a:pt x="1709872" y="640595"/>
                  <a:pt x="1724835" y="709220"/>
                </a:cubicBezTo>
                <a:cubicBezTo>
                  <a:pt x="1726383" y="716444"/>
                  <a:pt x="1723803" y="720572"/>
                  <a:pt x="1717611" y="723668"/>
                </a:cubicBezTo>
                <a:cubicBezTo>
                  <a:pt x="1702132" y="731923"/>
                  <a:pt x="1686653" y="740695"/>
                  <a:pt x="1671173" y="748950"/>
                </a:cubicBezTo>
                <a:cubicBezTo>
                  <a:pt x="1654662" y="757722"/>
                  <a:pt x="1636087" y="757206"/>
                  <a:pt x="1618544" y="760302"/>
                </a:cubicBezTo>
                <a:cubicBezTo>
                  <a:pt x="1589133" y="765462"/>
                  <a:pt x="1559207" y="770106"/>
                  <a:pt x="1529280" y="774234"/>
                </a:cubicBezTo>
                <a:cubicBezTo>
                  <a:pt x="1517412" y="775781"/>
                  <a:pt x="1514316" y="780941"/>
                  <a:pt x="1515349" y="791777"/>
                </a:cubicBezTo>
                <a:cubicBezTo>
                  <a:pt x="1517412" y="813448"/>
                  <a:pt x="1518444" y="835635"/>
                  <a:pt x="1521024" y="857306"/>
                </a:cubicBezTo>
                <a:cubicBezTo>
                  <a:pt x="1524636" y="889813"/>
                  <a:pt x="1518960" y="921803"/>
                  <a:pt x="1516380" y="953794"/>
                </a:cubicBezTo>
                <a:cubicBezTo>
                  <a:pt x="1514316" y="980109"/>
                  <a:pt x="1513284" y="980109"/>
                  <a:pt x="1538567" y="983720"/>
                </a:cubicBezTo>
                <a:cubicBezTo>
                  <a:pt x="1576750" y="989912"/>
                  <a:pt x="1614932" y="995588"/>
                  <a:pt x="1653114" y="1001779"/>
                </a:cubicBezTo>
                <a:cubicBezTo>
                  <a:pt x="1671173" y="1004875"/>
                  <a:pt x="1685105" y="1016227"/>
                  <a:pt x="1700584" y="1024483"/>
                </a:cubicBezTo>
                <a:cubicBezTo>
                  <a:pt x="1726899" y="1038414"/>
                  <a:pt x="1725867" y="1038930"/>
                  <a:pt x="1719675" y="1067825"/>
                </a:cubicBezTo>
                <a:cubicBezTo>
                  <a:pt x="1706260" y="1128710"/>
                  <a:pt x="1685105" y="1186500"/>
                  <a:pt x="1661370" y="1243773"/>
                </a:cubicBezTo>
                <a:cubicBezTo>
                  <a:pt x="1657242" y="1253577"/>
                  <a:pt x="1651566" y="1256157"/>
                  <a:pt x="1641763" y="1255124"/>
                </a:cubicBezTo>
                <a:cubicBezTo>
                  <a:pt x="1606160" y="1252028"/>
                  <a:pt x="1572622" y="1244805"/>
                  <a:pt x="1541663" y="1226230"/>
                </a:cubicBezTo>
                <a:cubicBezTo>
                  <a:pt x="1515864" y="1210750"/>
                  <a:pt x="1488001" y="1198883"/>
                  <a:pt x="1461687" y="1184436"/>
                </a:cubicBezTo>
                <a:cubicBezTo>
                  <a:pt x="1453947" y="1180308"/>
                  <a:pt x="1448787" y="1180308"/>
                  <a:pt x="1444143" y="1189079"/>
                </a:cubicBezTo>
                <a:cubicBezTo>
                  <a:pt x="1415249" y="1241709"/>
                  <a:pt x="1380162" y="1290211"/>
                  <a:pt x="1339400" y="1333553"/>
                </a:cubicBezTo>
                <a:cubicBezTo>
                  <a:pt x="1332177" y="1341293"/>
                  <a:pt x="1332177" y="1345936"/>
                  <a:pt x="1339916" y="1353160"/>
                </a:cubicBezTo>
                <a:cubicBezTo>
                  <a:pt x="1370359" y="1382571"/>
                  <a:pt x="1400801" y="1412498"/>
                  <a:pt x="1430212" y="1443456"/>
                </a:cubicBezTo>
                <a:cubicBezTo>
                  <a:pt x="1448271" y="1462547"/>
                  <a:pt x="1453947" y="1488862"/>
                  <a:pt x="1465814" y="1511565"/>
                </a:cubicBezTo>
                <a:cubicBezTo>
                  <a:pt x="1467879" y="1515693"/>
                  <a:pt x="1464267" y="1518789"/>
                  <a:pt x="1461171" y="1521369"/>
                </a:cubicBezTo>
                <a:cubicBezTo>
                  <a:pt x="1408025" y="1568323"/>
                  <a:pt x="1351784" y="1610117"/>
                  <a:pt x="1290382" y="1645203"/>
                </a:cubicBezTo>
                <a:cubicBezTo>
                  <a:pt x="1284707" y="1648815"/>
                  <a:pt x="1280579" y="1648299"/>
                  <a:pt x="1275419" y="1643655"/>
                </a:cubicBezTo>
                <a:cubicBezTo>
                  <a:pt x="1247040" y="1619404"/>
                  <a:pt x="1221757" y="1593606"/>
                  <a:pt x="1207310" y="1558003"/>
                </a:cubicBezTo>
                <a:cubicBezTo>
                  <a:pt x="1195958" y="1530140"/>
                  <a:pt x="1179963" y="1504341"/>
                  <a:pt x="1167064" y="1477511"/>
                </a:cubicBezTo>
                <a:cubicBezTo>
                  <a:pt x="1162936" y="1469255"/>
                  <a:pt x="1158808" y="1467191"/>
                  <a:pt x="1150036" y="1470803"/>
                </a:cubicBezTo>
                <a:cubicBezTo>
                  <a:pt x="1096375" y="1496086"/>
                  <a:pt x="1040133" y="1514661"/>
                  <a:pt x="981312" y="1526013"/>
                </a:cubicBezTo>
                <a:cubicBezTo>
                  <a:pt x="969960" y="1528076"/>
                  <a:pt x="967896" y="1534268"/>
                  <a:pt x="969960" y="1544072"/>
                </a:cubicBezTo>
                <a:cubicBezTo>
                  <a:pt x="976668" y="1583802"/>
                  <a:pt x="982860" y="1623532"/>
                  <a:pt x="989052" y="1663779"/>
                </a:cubicBezTo>
                <a:cubicBezTo>
                  <a:pt x="993179" y="1691641"/>
                  <a:pt x="982344" y="1716924"/>
                  <a:pt x="978216" y="1743755"/>
                </a:cubicBezTo>
                <a:cubicBezTo>
                  <a:pt x="977184" y="1749431"/>
                  <a:pt x="971508" y="1749431"/>
                  <a:pt x="966864" y="1749947"/>
                </a:cubicBezTo>
                <a:cubicBezTo>
                  <a:pt x="897207" y="1757170"/>
                  <a:pt x="828067" y="1756655"/>
                  <a:pt x="758410" y="1749947"/>
                </a:cubicBezTo>
                <a:cubicBezTo>
                  <a:pt x="749638" y="1748915"/>
                  <a:pt x="748090" y="1744271"/>
                  <a:pt x="745510" y="1737047"/>
                </a:cubicBezTo>
                <a:cubicBezTo>
                  <a:pt x="730031" y="1690609"/>
                  <a:pt x="738286" y="1644687"/>
                  <a:pt x="747058" y="1598249"/>
                </a:cubicBezTo>
                <a:cubicBezTo>
                  <a:pt x="750154" y="1580190"/>
                  <a:pt x="752734" y="1561615"/>
                  <a:pt x="756346" y="1543556"/>
                </a:cubicBezTo>
                <a:cubicBezTo>
                  <a:pt x="758410" y="1533236"/>
                  <a:pt x="755314" y="1527560"/>
                  <a:pt x="744478" y="1525496"/>
                </a:cubicBezTo>
                <a:cubicBezTo>
                  <a:pt x="685657" y="1514661"/>
                  <a:pt x="629931" y="1496086"/>
                  <a:pt x="575754" y="1470287"/>
                </a:cubicBezTo>
                <a:cubicBezTo>
                  <a:pt x="568014" y="1466675"/>
                  <a:pt x="563886" y="1467707"/>
                  <a:pt x="559758" y="1475963"/>
                </a:cubicBezTo>
                <a:cubicBezTo>
                  <a:pt x="541699" y="1512597"/>
                  <a:pt x="522608" y="1548715"/>
                  <a:pt x="504549" y="1585350"/>
                </a:cubicBezTo>
                <a:cubicBezTo>
                  <a:pt x="491649" y="1611149"/>
                  <a:pt x="466882" y="1626112"/>
                  <a:pt x="447275" y="1645719"/>
                </a:cubicBezTo>
                <a:cubicBezTo>
                  <a:pt x="442631" y="1650363"/>
                  <a:pt x="438504" y="1646235"/>
                  <a:pt x="434376" y="1643655"/>
                </a:cubicBezTo>
                <a:cubicBezTo>
                  <a:pt x="384326" y="1612697"/>
                  <a:pt x="334276" y="1581738"/>
                  <a:pt x="290418" y="1542008"/>
                </a:cubicBezTo>
                <a:cubicBezTo>
                  <a:pt x="282678" y="1534784"/>
                  <a:pt x="273907" y="1528076"/>
                  <a:pt x="265651" y="1521369"/>
                </a:cubicBezTo>
                <a:cubicBezTo>
                  <a:pt x="259975" y="1516725"/>
                  <a:pt x="259459" y="1512597"/>
                  <a:pt x="262039" y="1505889"/>
                </a:cubicBezTo>
                <a:cubicBezTo>
                  <a:pt x="276487" y="1472351"/>
                  <a:pt x="292998" y="1440360"/>
                  <a:pt x="321893" y="1415593"/>
                </a:cubicBezTo>
                <a:cubicBezTo>
                  <a:pt x="345112" y="1395986"/>
                  <a:pt x="365235" y="1372767"/>
                  <a:pt x="386906" y="1351096"/>
                </a:cubicBezTo>
                <a:cubicBezTo>
                  <a:pt x="393098" y="1345421"/>
                  <a:pt x="394129" y="1341293"/>
                  <a:pt x="387938" y="1334069"/>
                </a:cubicBezTo>
                <a:cubicBezTo>
                  <a:pt x="376586" y="1321685"/>
                  <a:pt x="366783" y="1308270"/>
                  <a:pt x="354915" y="1295887"/>
                </a:cubicBezTo>
                <a:cubicBezTo>
                  <a:pt x="324989" y="1264412"/>
                  <a:pt x="305382" y="1225714"/>
                  <a:pt x="282678" y="1189595"/>
                </a:cubicBezTo>
                <a:cubicBezTo>
                  <a:pt x="277003" y="1180308"/>
                  <a:pt x="272359" y="1178760"/>
                  <a:pt x="262555" y="1183920"/>
                </a:cubicBezTo>
                <a:cubicBezTo>
                  <a:pt x="225921" y="1203011"/>
                  <a:pt x="189287" y="1221586"/>
                  <a:pt x="152136" y="1240161"/>
                </a:cubicBezTo>
                <a:cubicBezTo>
                  <a:pt x="127885" y="1252545"/>
                  <a:pt x="101054" y="1249965"/>
                  <a:pt x="75256" y="1253577"/>
                </a:cubicBezTo>
                <a:cubicBezTo>
                  <a:pt x="69580" y="1254608"/>
                  <a:pt x="67000" y="1249965"/>
                  <a:pt x="65452" y="1245321"/>
                </a:cubicBezTo>
                <a:cubicBezTo>
                  <a:pt x="37589" y="1180824"/>
                  <a:pt x="15402" y="1114263"/>
                  <a:pt x="439" y="1045637"/>
                </a:cubicBezTo>
                <a:cubicBezTo>
                  <a:pt x="-1109" y="1038414"/>
                  <a:pt x="1471" y="1034286"/>
                  <a:pt x="7663" y="1031190"/>
                </a:cubicBezTo>
                <a:cubicBezTo>
                  <a:pt x="23142" y="1022935"/>
                  <a:pt x="38621" y="1014163"/>
                  <a:pt x="54101" y="1005907"/>
                </a:cubicBezTo>
                <a:cubicBezTo>
                  <a:pt x="70612" y="997136"/>
                  <a:pt x="89187" y="997652"/>
                  <a:pt x="106730" y="994556"/>
                </a:cubicBezTo>
                <a:cubicBezTo>
                  <a:pt x="136657" y="989396"/>
                  <a:pt x="167099" y="984236"/>
                  <a:pt x="197026" y="980109"/>
                </a:cubicBezTo>
                <a:cubicBezTo>
                  <a:pt x="207346" y="978560"/>
                  <a:pt x="210442" y="973917"/>
                  <a:pt x="209410" y="964113"/>
                </a:cubicBezTo>
                <a:cubicBezTo>
                  <a:pt x="207346" y="941926"/>
                  <a:pt x="206314" y="919739"/>
                  <a:pt x="203734" y="897552"/>
                </a:cubicBezTo>
                <a:cubicBezTo>
                  <a:pt x="200122" y="865045"/>
                  <a:pt x="205798" y="833055"/>
                  <a:pt x="208378" y="801064"/>
                </a:cubicBezTo>
                <a:cubicBezTo>
                  <a:pt x="210442" y="774749"/>
                  <a:pt x="211474" y="774749"/>
                  <a:pt x="185159" y="770622"/>
                </a:cubicBezTo>
                <a:cubicBezTo>
                  <a:pt x="148009" y="764430"/>
                  <a:pt x="110342" y="758754"/>
                  <a:pt x="73192" y="753079"/>
                </a:cubicBezTo>
                <a:cubicBezTo>
                  <a:pt x="54616" y="750499"/>
                  <a:pt x="40169" y="738631"/>
                  <a:pt x="24690" y="730375"/>
                </a:cubicBezTo>
                <a:cubicBezTo>
                  <a:pt x="-1625" y="715928"/>
                  <a:pt x="-593" y="715928"/>
                  <a:pt x="5599" y="687033"/>
                </a:cubicBezTo>
                <a:cubicBezTo>
                  <a:pt x="19014" y="626148"/>
                  <a:pt x="40169" y="568358"/>
                  <a:pt x="63904" y="511085"/>
                </a:cubicBezTo>
                <a:cubicBezTo>
                  <a:pt x="68032" y="501281"/>
                  <a:pt x="73192" y="498701"/>
                  <a:pt x="83511" y="499733"/>
                </a:cubicBezTo>
                <a:cubicBezTo>
                  <a:pt x="119114" y="502830"/>
                  <a:pt x="152652" y="510053"/>
                  <a:pt x="183611" y="528628"/>
                </a:cubicBezTo>
                <a:cubicBezTo>
                  <a:pt x="208894" y="543592"/>
                  <a:pt x="236241" y="555459"/>
                  <a:pt x="262555" y="569390"/>
                </a:cubicBezTo>
                <a:cubicBezTo>
                  <a:pt x="271327" y="574034"/>
                  <a:pt x="277003" y="574034"/>
                  <a:pt x="282163" y="564231"/>
                </a:cubicBezTo>
                <a:cubicBezTo>
                  <a:pt x="311057" y="511601"/>
                  <a:pt x="346144" y="463615"/>
                  <a:pt x="386906" y="419757"/>
                </a:cubicBezTo>
                <a:cubicBezTo>
                  <a:pt x="393614" y="412534"/>
                  <a:pt x="393098" y="408922"/>
                  <a:pt x="386390" y="402214"/>
                </a:cubicBezTo>
                <a:cubicBezTo>
                  <a:pt x="355947" y="372287"/>
                  <a:pt x="325505" y="342360"/>
                  <a:pt x="296094" y="311918"/>
                </a:cubicBezTo>
                <a:cubicBezTo>
                  <a:pt x="277519" y="292827"/>
                  <a:pt x="271843" y="265996"/>
                  <a:pt x="259975" y="242777"/>
                </a:cubicBezTo>
                <a:cubicBezTo>
                  <a:pt x="257912" y="238649"/>
                  <a:pt x="261524" y="235553"/>
                  <a:pt x="264619" y="232973"/>
                </a:cubicBezTo>
                <a:cubicBezTo>
                  <a:pt x="317765" y="186019"/>
                  <a:pt x="374007" y="144225"/>
                  <a:pt x="435408" y="109139"/>
                </a:cubicBezTo>
                <a:cubicBezTo>
                  <a:pt x="441084" y="105527"/>
                  <a:pt x="445211" y="106043"/>
                  <a:pt x="450371" y="110687"/>
                </a:cubicBezTo>
                <a:cubicBezTo>
                  <a:pt x="478750" y="134937"/>
                  <a:pt x="504033" y="160736"/>
                  <a:pt x="518480" y="196339"/>
                </a:cubicBezTo>
                <a:cubicBezTo>
                  <a:pt x="530348" y="224202"/>
                  <a:pt x="545827" y="250516"/>
                  <a:pt x="559758" y="277863"/>
                </a:cubicBezTo>
                <a:cubicBezTo>
                  <a:pt x="563370" y="285087"/>
                  <a:pt x="566982" y="287151"/>
                  <a:pt x="574722" y="283539"/>
                </a:cubicBezTo>
                <a:cubicBezTo>
                  <a:pt x="629415" y="257740"/>
                  <a:pt x="686173" y="238649"/>
                  <a:pt x="746026" y="227813"/>
                </a:cubicBezTo>
                <a:cubicBezTo>
                  <a:pt x="756346" y="225750"/>
                  <a:pt x="757893" y="220074"/>
                  <a:pt x="756346" y="211302"/>
                </a:cubicBezTo>
                <a:cubicBezTo>
                  <a:pt x="749638" y="171572"/>
                  <a:pt x="743446" y="131326"/>
                  <a:pt x="737254" y="91596"/>
                </a:cubicBezTo>
                <a:cubicBezTo>
                  <a:pt x="732611" y="63217"/>
                  <a:pt x="743446" y="37418"/>
                  <a:pt x="748090" y="10587"/>
                </a:cubicBezTo>
                <a:cubicBezTo>
                  <a:pt x="749122" y="5427"/>
                  <a:pt x="753766" y="4395"/>
                  <a:pt x="758410" y="4395"/>
                </a:cubicBezTo>
                <a:cubicBezTo>
                  <a:pt x="797624" y="4395"/>
                  <a:pt x="837870" y="-1280"/>
                  <a:pt x="879664" y="267"/>
                </a:cubicBezTo>
                <a:close/>
                <a:moveTo>
                  <a:pt x="861605" y="1409918"/>
                </a:moveTo>
                <a:cubicBezTo>
                  <a:pt x="1155712" y="1407338"/>
                  <a:pt x="1392030" y="1176180"/>
                  <a:pt x="1392546" y="879493"/>
                </a:cubicBezTo>
                <a:cubicBezTo>
                  <a:pt x="1393062" y="585902"/>
                  <a:pt x="1160356" y="349068"/>
                  <a:pt x="862637" y="348552"/>
                </a:cubicBezTo>
                <a:cubicBezTo>
                  <a:pt x="568014" y="348036"/>
                  <a:pt x="331180" y="581774"/>
                  <a:pt x="331180" y="879493"/>
                </a:cubicBezTo>
                <a:cubicBezTo>
                  <a:pt x="331180" y="1173600"/>
                  <a:pt x="565950" y="1406822"/>
                  <a:pt x="861605" y="1409918"/>
                </a:cubicBezTo>
                <a:close/>
              </a:path>
            </a:pathLst>
          </a:custGeom>
          <a:solidFill>
            <a:schemeClr val="lt1">
              <a:alpha val="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layout">
  <p:cSld name="Cover slide layout">
    <p:bg>
      <p:bgPr>
        <a:solidFill>
          <a:schemeClr val="accent6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9"/>
          <p:cNvSpPr/>
          <p:nvPr/>
        </p:nvSpPr>
        <p:spPr>
          <a:xfrm>
            <a:off x="-8316" y="1423107"/>
            <a:ext cx="12208633" cy="5434893"/>
          </a:xfrm>
          <a:custGeom>
            <a:avLst/>
            <a:gdLst/>
            <a:ahLst/>
            <a:cxnLst/>
            <a:rect l="l" t="t" r="r" b="b"/>
            <a:pathLst>
              <a:path w="12208633" h="5434893" extrusionOk="0">
                <a:moveTo>
                  <a:pt x="7143321" y="892474"/>
                </a:moveTo>
                <a:lnTo>
                  <a:pt x="7143335" y="895416"/>
                </a:lnTo>
                <a:lnTo>
                  <a:pt x="7147277" y="895507"/>
                </a:lnTo>
                <a:lnTo>
                  <a:pt x="7147099" y="892474"/>
                </a:lnTo>
                <a:close/>
                <a:moveTo>
                  <a:pt x="6355163" y="727493"/>
                </a:moveTo>
                <a:lnTo>
                  <a:pt x="6355358" y="727687"/>
                </a:lnTo>
                <a:cubicBezTo>
                  <a:pt x="6355163" y="727687"/>
                  <a:pt x="6355163" y="727687"/>
                  <a:pt x="6354969" y="727687"/>
                </a:cubicBezTo>
                <a:cubicBezTo>
                  <a:pt x="6354969" y="727881"/>
                  <a:pt x="6354775" y="728075"/>
                  <a:pt x="6354969" y="728075"/>
                </a:cubicBezTo>
                <a:cubicBezTo>
                  <a:pt x="6354969" y="727881"/>
                  <a:pt x="6355163" y="727881"/>
                  <a:pt x="6355358" y="727687"/>
                </a:cubicBezTo>
                <a:cubicBezTo>
                  <a:pt x="6355358" y="727687"/>
                  <a:pt x="6355552" y="727493"/>
                  <a:pt x="6355552" y="727493"/>
                </a:cubicBezTo>
                <a:cubicBezTo>
                  <a:pt x="6355358" y="727493"/>
                  <a:pt x="6355358" y="727493"/>
                  <a:pt x="6355163" y="727493"/>
                </a:cubicBezTo>
                <a:close/>
                <a:moveTo>
                  <a:pt x="8604691" y="725788"/>
                </a:moveTo>
                <a:cubicBezTo>
                  <a:pt x="8595865" y="725788"/>
                  <a:pt x="8591193" y="727865"/>
                  <a:pt x="8591193" y="738248"/>
                </a:cubicBezTo>
                <a:cubicBezTo>
                  <a:pt x="8591712" y="788607"/>
                  <a:pt x="8591712" y="839485"/>
                  <a:pt x="8590674" y="889843"/>
                </a:cubicBezTo>
                <a:cubicBezTo>
                  <a:pt x="8590674" y="899188"/>
                  <a:pt x="8593789" y="903341"/>
                  <a:pt x="8603653" y="903341"/>
                </a:cubicBezTo>
                <a:cubicBezTo>
                  <a:pt x="8613517" y="903341"/>
                  <a:pt x="8616632" y="899708"/>
                  <a:pt x="8616632" y="889843"/>
                </a:cubicBezTo>
                <a:cubicBezTo>
                  <a:pt x="8616112" y="864923"/>
                  <a:pt x="8616632" y="840523"/>
                  <a:pt x="8616632" y="815603"/>
                </a:cubicBezTo>
                <a:cubicBezTo>
                  <a:pt x="8616632" y="790164"/>
                  <a:pt x="8616112" y="764206"/>
                  <a:pt x="8616632" y="738767"/>
                </a:cubicBezTo>
                <a:cubicBezTo>
                  <a:pt x="8616632" y="729941"/>
                  <a:pt x="8614555" y="725788"/>
                  <a:pt x="8604691" y="725788"/>
                </a:cubicBezTo>
                <a:close/>
                <a:moveTo>
                  <a:pt x="8744865" y="683217"/>
                </a:moveTo>
                <a:cubicBezTo>
                  <a:pt x="8737078" y="683217"/>
                  <a:pt x="8735001" y="687370"/>
                  <a:pt x="8735001" y="694119"/>
                </a:cubicBezTo>
                <a:cubicBezTo>
                  <a:pt x="8735001" y="760053"/>
                  <a:pt x="8735001" y="825986"/>
                  <a:pt x="8735520" y="892439"/>
                </a:cubicBezTo>
                <a:cubicBezTo>
                  <a:pt x="8735001" y="900226"/>
                  <a:pt x="8738635" y="903341"/>
                  <a:pt x="8746422" y="903341"/>
                </a:cubicBezTo>
                <a:cubicBezTo>
                  <a:pt x="8759921" y="902822"/>
                  <a:pt x="8773938" y="902822"/>
                  <a:pt x="8787436" y="903341"/>
                </a:cubicBezTo>
                <a:cubicBezTo>
                  <a:pt x="8797819" y="903861"/>
                  <a:pt x="8801454" y="899708"/>
                  <a:pt x="8801454" y="889324"/>
                </a:cubicBezTo>
                <a:cubicBezTo>
                  <a:pt x="8800934" y="865443"/>
                  <a:pt x="8801454" y="842080"/>
                  <a:pt x="8801454" y="818718"/>
                </a:cubicBezTo>
                <a:cubicBezTo>
                  <a:pt x="8801454" y="813527"/>
                  <a:pt x="8800415" y="805739"/>
                  <a:pt x="8807164" y="805739"/>
                </a:cubicBezTo>
                <a:cubicBezTo>
                  <a:pt x="8825854" y="805739"/>
                  <a:pt x="8822220" y="792760"/>
                  <a:pt x="8822739" y="781857"/>
                </a:cubicBezTo>
                <a:cubicBezTo>
                  <a:pt x="8822739" y="773551"/>
                  <a:pt x="8819105" y="771474"/>
                  <a:pt x="8811317" y="771474"/>
                </a:cubicBezTo>
                <a:cubicBezTo>
                  <a:pt x="8798858" y="771474"/>
                  <a:pt x="8786398" y="770955"/>
                  <a:pt x="8773938" y="771474"/>
                </a:cubicBezTo>
                <a:cubicBezTo>
                  <a:pt x="8761478" y="771994"/>
                  <a:pt x="8756286" y="766283"/>
                  <a:pt x="8756286" y="754342"/>
                </a:cubicBezTo>
                <a:cubicBezTo>
                  <a:pt x="8756286" y="744997"/>
                  <a:pt x="8756286" y="735133"/>
                  <a:pt x="8756286" y="725269"/>
                </a:cubicBezTo>
                <a:cubicBezTo>
                  <a:pt x="8755767" y="725269"/>
                  <a:pt x="8755767" y="725269"/>
                  <a:pt x="8755767" y="725269"/>
                </a:cubicBezTo>
                <a:cubicBezTo>
                  <a:pt x="8755767" y="714886"/>
                  <a:pt x="8755767" y="705021"/>
                  <a:pt x="8755767" y="694638"/>
                </a:cubicBezTo>
                <a:cubicBezTo>
                  <a:pt x="8755767" y="686851"/>
                  <a:pt x="8753171" y="683217"/>
                  <a:pt x="8744865" y="683217"/>
                </a:cubicBezTo>
                <a:close/>
                <a:moveTo>
                  <a:pt x="5999516" y="672943"/>
                </a:moveTo>
                <a:lnTo>
                  <a:pt x="5999516" y="672950"/>
                </a:lnTo>
                <a:lnTo>
                  <a:pt x="6106191" y="672950"/>
                </a:lnTo>
                <a:lnTo>
                  <a:pt x="6106226" y="672943"/>
                </a:lnTo>
                <a:lnTo>
                  <a:pt x="6103287" y="672943"/>
                </a:lnTo>
                <a:lnTo>
                  <a:pt x="6095614" y="672943"/>
                </a:lnTo>
                <a:close/>
                <a:moveTo>
                  <a:pt x="5844017" y="672943"/>
                </a:moveTo>
                <a:lnTo>
                  <a:pt x="5844017" y="672950"/>
                </a:lnTo>
                <a:lnTo>
                  <a:pt x="5950885" y="672950"/>
                </a:lnTo>
                <a:lnTo>
                  <a:pt x="5950920" y="672943"/>
                </a:lnTo>
                <a:lnTo>
                  <a:pt x="5947738" y="672943"/>
                </a:lnTo>
                <a:lnTo>
                  <a:pt x="5940066" y="672943"/>
                </a:lnTo>
                <a:close/>
                <a:moveTo>
                  <a:pt x="2661207" y="578320"/>
                </a:moveTo>
                <a:lnTo>
                  <a:pt x="2649387" y="591167"/>
                </a:lnTo>
                <a:lnTo>
                  <a:pt x="2649387" y="660718"/>
                </a:lnTo>
                <a:lnTo>
                  <a:pt x="2661207" y="660966"/>
                </a:lnTo>
                <a:cubicBezTo>
                  <a:pt x="2661207" y="660966"/>
                  <a:pt x="2661207" y="660966"/>
                  <a:pt x="2661207" y="612643"/>
                </a:cubicBezTo>
                <a:close/>
                <a:moveTo>
                  <a:pt x="2521154" y="535617"/>
                </a:moveTo>
                <a:cubicBezTo>
                  <a:pt x="2512848" y="535617"/>
                  <a:pt x="2510252" y="539251"/>
                  <a:pt x="2510252" y="547038"/>
                </a:cubicBezTo>
                <a:cubicBezTo>
                  <a:pt x="2510252" y="557421"/>
                  <a:pt x="2510252" y="567286"/>
                  <a:pt x="2510252" y="577669"/>
                </a:cubicBezTo>
                <a:cubicBezTo>
                  <a:pt x="2510252" y="577669"/>
                  <a:pt x="2510252" y="577669"/>
                  <a:pt x="2509733" y="577669"/>
                </a:cubicBezTo>
                <a:cubicBezTo>
                  <a:pt x="2509733" y="587533"/>
                  <a:pt x="2509733" y="597397"/>
                  <a:pt x="2509733" y="606742"/>
                </a:cubicBezTo>
                <a:cubicBezTo>
                  <a:pt x="2509733" y="618683"/>
                  <a:pt x="2504541" y="624394"/>
                  <a:pt x="2492081" y="623874"/>
                </a:cubicBezTo>
                <a:cubicBezTo>
                  <a:pt x="2479621" y="623355"/>
                  <a:pt x="2467161" y="623874"/>
                  <a:pt x="2454702" y="623874"/>
                </a:cubicBezTo>
                <a:cubicBezTo>
                  <a:pt x="2446914" y="623874"/>
                  <a:pt x="2443280" y="625951"/>
                  <a:pt x="2443280" y="634257"/>
                </a:cubicBezTo>
                <a:cubicBezTo>
                  <a:pt x="2443799" y="645160"/>
                  <a:pt x="2440165" y="658139"/>
                  <a:pt x="2458855" y="658139"/>
                </a:cubicBezTo>
                <a:cubicBezTo>
                  <a:pt x="2465604" y="658139"/>
                  <a:pt x="2464565" y="665927"/>
                  <a:pt x="2464565" y="671118"/>
                </a:cubicBezTo>
                <a:lnTo>
                  <a:pt x="2464565" y="735104"/>
                </a:lnTo>
                <a:lnTo>
                  <a:pt x="2530525" y="735104"/>
                </a:lnTo>
                <a:lnTo>
                  <a:pt x="2531018" y="546519"/>
                </a:lnTo>
                <a:cubicBezTo>
                  <a:pt x="2531018" y="539770"/>
                  <a:pt x="2528941" y="535617"/>
                  <a:pt x="2521154" y="535617"/>
                </a:cubicBezTo>
                <a:close/>
                <a:moveTo>
                  <a:pt x="8701774" y="534218"/>
                </a:moveTo>
                <a:cubicBezTo>
                  <a:pt x="8696063" y="534218"/>
                  <a:pt x="8688276" y="532660"/>
                  <a:pt x="8688276" y="540967"/>
                </a:cubicBezTo>
                <a:cubicBezTo>
                  <a:pt x="8688276" y="550312"/>
                  <a:pt x="8681527" y="562253"/>
                  <a:pt x="8695025" y="567963"/>
                </a:cubicBezTo>
                <a:cubicBezTo>
                  <a:pt x="8725656" y="580943"/>
                  <a:pt x="8736558" y="605343"/>
                  <a:pt x="8735520" y="637012"/>
                </a:cubicBezTo>
                <a:cubicBezTo>
                  <a:pt x="8735001" y="666604"/>
                  <a:pt x="8733443" y="664008"/>
                  <a:pt x="8760440" y="664008"/>
                </a:cubicBezTo>
                <a:cubicBezTo>
                  <a:pt x="8763036" y="664008"/>
                  <a:pt x="8765112" y="664008"/>
                  <a:pt x="8767189" y="664527"/>
                </a:cubicBezTo>
                <a:cubicBezTo>
                  <a:pt x="8772899" y="665566"/>
                  <a:pt x="8777053" y="667124"/>
                  <a:pt x="8776534" y="675429"/>
                </a:cubicBezTo>
                <a:cubicBezTo>
                  <a:pt x="8774976" y="692043"/>
                  <a:pt x="8776014" y="708136"/>
                  <a:pt x="8776014" y="724750"/>
                </a:cubicBezTo>
                <a:cubicBezTo>
                  <a:pt x="8776014" y="749669"/>
                  <a:pt x="8776014" y="749669"/>
                  <a:pt x="8799896" y="750708"/>
                </a:cubicBezTo>
                <a:cubicBezTo>
                  <a:pt x="8801454" y="750708"/>
                  <a:pt x="8802492" y="751227"/>
                  <a:pt x="8804049" y="751227"/>
                </a:cubicBezTo>
                <a:cubicBezTo>
                  <a:pt x="8812875" y="751746"/>
                  <a:pt x="8822220" y="754861"/>
                  <a:pt x="8822739" y="740324"/>
                </a:cubicBezTo>
                <a:cubicBezTo>
                  <a:pt x="8823777" y="714886"/>
                  <a:pt x="8823777" y="713328"/>
                  <a:pt x="8806645" y="712809"/>
                </a:cubicBezTo>
                <a:cubicBezTo>
                  <a:pt x="8789513" y="711771"/>
                  <a:pt x="8785359" y="708136"/>
                  <a:pt x="8785359" y="691004"/>
                </a:cubicBezTo>
                <a:cubicBezTo>
                  <a:pt x="8785359" y="667124"/>
                  <a:pt x="8785359" y="643761"/>
                  <a:pt x="8785359" y="620399"/>
                </a:cubicBezTo>
                <a:cubicBezTo>
                  <a:pt x="8784840" y="620399"/>
                  <a:pt x="8784840" y="620399"/>
                  <a:pt x="8784840" y="620399"/>
                </a:cubicBezTo>
                <a:cubicBezTo>
                  <a:pt x="8784840" y="596517"/>
                  <a:pt x="8784321" y="572636"/>
                  <a:pt x="8784840" y="548755"/>
                </a:cubicBezTo>
                <a:cubicBezTo>
                  <a:pt x="8785359" y="538371"/>
                  <a:pt x="8782244" y="533698"/>
                  <a:pt x="8770823" y="534218"/>
                </a:cubicBezTo>
                <a:cubicBezTo>
                  <a:pt x="8747980" y="534737"/>
                  <a:pt x="8724618" y="534218"/>
                  <a:pt x="8701774" y="534218"/>
                </a:cubicBezTo>
                <a:close/>
                <a:moveTo>
                  <a:pt x="7932693" y="518578"/>
                </a:moveTo>
                <a:cubicBezTo>
                  <a:pt x="7932693" y="518892"/>
                  <a:pt x="7932378" y="519208"/>
                  <a:pt x="7932378" y="519208"/>
                </a:cubicBezTo>
                <a:cubicBezTo>
                  <a:pt x="7932378" y="519208"/>
                  <a:pt x="7932693" y="519208"/>
                  <a:pt x="7932693" y="519208"/>
                </a:cubicBezTo>
                <a:cubicBezTo>
                  <a:pt x="7932693" y="519208"/>
                  <a:pt x="7932693" y="518892"/>
                  <a:pt x="7932693" y="518578"/>
                </a:cubicBezTo>
                <a:close/>
                <a:moveTo>
                  <a:pt x="7991282" y="518263"/>
                </a:moveTo>
                <a:cubicBezTo>
                  <a:pt x="7991282" y="518578"/>
                  <a:pt x="7991282" y="518578"/>
                  <a:pt x="7991282" y="518892"/>
                </a:cubicBezTo>
                <a:cubicBezTo>
                  <a:pt x="7991282" y="518892"/>
                  <a:pt x="7991597" y="518892"/>
                  <a:pt x="7991597" y="518892"/>
                </a:cubicBezTo>
                <a:cubicBezTo>
                  <a:pt x="7991597" y="518578"/>
                  <a:pt x="7991282" y="518578"/>
                  <a:pt x="7991282" y="518263"/>
                </a:cubicBezTo>
                <a:close/>
                <a:moveTo>
                  <a:pt x="7933323" y="517633"/>
                </a:moveTo>
                <a:cubicBezTo>
                  <a:pt x="7933008" y="517948"/>
                  <a:pt x="7933008" y="517948"/>
                  <a:pt x="7933008" y="518263"/>
                </a:cubicBezTo>
                <a:cubicBezTo>
                  <a:pt x="7933008" y="518263"/>
                  <a:pt x="7933323" y="518263"/>
                  <a:pt x="7933323" y="518263"/>
                </a:cubicBezTo>
                <a:cubicBezTo>
                  <a:pt x="7933323" y="517948"/>
                  <a:pt x="7933323" y="517948"/>
                  <a:pt x="7933323" y="517633"/>
                </a:cubicBezTo>
                <a:close/>
                <a:moveTo>
                  <a:pt x="9995853" y="483450"/>
                </a:moveTo>
                <a:lnTo>
                  <a:pt x="9995853" y="547260"/>
                </a:lnTo>
                <a:lnTo>
                  <a:pt x="10005688" y="548252"/>
                </a:lnTo>
                <a:cubicBezTo>
                  <a:pt x="10042501" y="555784"/>
                  <a:pt x="10070193" y="588356"/>
                  <a:pt x="10070193" y="627396"/>
                </a:cubicBezTo>
                <a:lnTo>
                  <a:pt x="10070193" y="839288"/>
                </a:lnTo>
                <a:lnTo>
                  <a:pt x="10098404" y="839288"/>
                </a:lnTo>
                <a:lnTo>
                  <a:pt x="10098404" y="483450"/>
                </a:lnTo>
                <a:close/>
                <a:moveTo>
                  <a:pt x="9781381" y="483450"/>
                </a:moveTo>
                <a:lnTo>
                  <a:pt x="9781381" y="547123"/>
                </a:lnTo>
                <a:lnTo>
                  <a:pt x="9792075" y="548201"/>
                </a:lnTo>
                <a:cubicBezTo>
                  <a:pt x="9828888" y="555733"/>
                  <a:pt x="9856579" y="588305"/>
                  <a:pt x="9856579" y="627345"/>
                </a:cubicBezTo>
                <a:lnTo>
                  <a:pt x="9856579" y="839288"/>
                </a:lnTo>
                <a:lnTo>
                  <a:pt x="9908622" y="839288"/>
                </a:lnTo>
                <a:lnTo>
                  <a:pt x="9908621" y="627396"/>
                </a:lnTo>
                <a:lnTo>
                  <a:pt x="9908622" y="627394"/>
                </a:lnTo>
                <a:lnTo>
                  <a:pt x="9908622" y="620889"/>
                </a:lnTo>
                <a:lnTo>
                  <a:pt x="9909277" y="620889"/>
                </a:lnTo>
                <a:lnTo>
                  <a:pt x="9910263" y="611115"/>
                </a:lnTo>
                <a:cubicBezTo>
                  <a:pt x="9916854" y="578904"/>
                  <a:pt x="9942616" y="553676"/>
                  <a:pt x="9975107" y="547872"/>
                </a:cubicBezTo>
                <a:lnTo>
                  <a:pt x="9975644" y="547825"/>
                </a:lnTo>
                <a:lnTo>
                  <a:pt x="9975644" y="483450"/>
                </a:lnTo>
                <a:close/>
                <a:moveTo>
                  <a:pt x="4460613" y="410313"/>
                </a:moveTo>
                <a:lnTo>
                  <a:pt x="4460613" y="474688"/>
                </a:lnTo>
                <a:lnTo>
                  <a:pt x="4461150" y="474735"/>
                </a:lnTo>
                <a:cubicBezTo>
                  <a:pt x="4493641" y="480539"/>
                  <a:pt x="4519403" y="505767"/>
                  <a:pt x="4525994" y="537978"/>
                </a:cubicBezTo>
                <a:lnTo>
                  <a:pt x="4526979" y="547752"/>
                </a:lnTo>
                <a:lnTo>
                  <a:pt x="4527635" y="547752"/>
                </a:lnTo>
                <a:lnTo>
                  <a:pt x="4527635" y="554257"/>
                </a:lnTo>
                <a:lnTo>
                  <a:pt x="4527635" y="554259"/>
                </a:lnTo>
                <a:lnTo>
                  <a:pt x="4527635" y="766151"/>
                </a:lnTo>
                <a:lnTo>
                  <a:pt x="4579677" y="766151"/>
                </a:lnTo>
                <a:lnTo>
                  <a:pt x="4579677" y="554208"/>
                </a:lnTo>
                <a:cubicBezTo>
                  <a:pt x="4579677" y="515168"/>
                  <a:pt x="4607369" y="482596"/>
                  <a:pt x="4644181" y="475064"/>
                </a:cubicBezTo>
                <a:lnTo>
                  <a:pt x="4654875" y="473986"/>
                </a:lnTo>
                <a:lnTo>
                  <a:pt x="4654875" y="410313"/>
                </a:lnTo>
                <a:close/>
                <a:moveTo>
                  <a:pt x="4337854" y="410313"/>
                </a:moveTo>
                <a:lnTo>
                  <a:pt x="4337854" y="645080"/>
                </a:lnTo>
                <a:lnTo>
                  <a:pt x="4354002" y="645080"/>
                </a:lnTo>
                <a:lnTo>
                  <a:pt x="4366063" y="645080"/>
                </a:lnTo>
                <a:lnTo>
                  <a:pt x="4366063" y="554259"/>
                </a:lnTo>
                <a:cubicBezTo>
                  <a:pt x="4366063" y="515219"/>
                  <a:pt x="4393756" y="482648"/>
                  <a:pt x="4430568" y="475115"/>
                </a:cubicBezTo>
                <a:lnTo>
                  <a:pt x="4440404" y="474123"/>
                </a:lnTo>
                <a:lnTo>
                  <a:pt x="4440404" y="410313"/>
                </a:lnTo>
                <a:close/>
                <a:moveTo>
                  <a:pt x="2495196" y="386617"/>
                </a:moveTo>
                <a:cubicBezTo>
                  <a:pt x="2483775" y="386098"/>
                  <a:pt x="2480660" y="390771"/>
                  <a:pt x="2481179" y="401154"/>
                </a:cubicBezTo>
                <a:cubicBezTo>
                  <a:pt x="2481698" y="425035"/>
                  <a:pt x="2481179" y="448917"/>
                  <a:pt x="2481179" y="472798"/>
                </a:cubicBezTo>
                <a:cubicBezTo>
                  <a:pt x="2481179" y="472798"/>
                  <a:pt x="2481179" y="472798"/>
                  <a:pt x="2480660" y="472798"/>
                </a:cubicBezTo>
                <a:cubicBezTo>
                  <a:pt x="2480660" y="496160"/>
                  <a:pt x="2480660" y="519523"/>
                  <a:pt x="2480660" y="543404"/>
                </a:cubicBezTo>
                <a:cubicBezTo>
                  <a:pt x="2480660" y="560536"/>
                  <a:pt x="2476506" y="564171"/>
                  <a:pt x="2459374" y="565209"/>
                </a:cubicBezTo>
                <a:cubicBezTo>
                  <a:pt x="2442242" y="565728"/>
                  <a:pt x="2442242" y="567286"/>
                  <a:pt x="2443280" y="592724"/>
                </a:cubicBezTo>
                <a:cubicBezTo>
                  <a:pt x="2443799" y="607261"/>
                  <a:pt x="2453144" y="604146"/>
                  <a:pt x="2461970" y="603627"/>
                </a:cubicBezTo>
                <a:cubicBezTo>
                  <a:pt x="2463527" y="603627"/>
                  <a:pt x="2464565" y="603108"/>
                  <a:pt x="2466123" y="603108"/>
                </a:cubicBezTo>
                <a:cubicBezTo>
                  <a:pt x="2490005" y="602069"/>
                  <a:pt x="2490005" y="602069"/>
                  <a:pt x="2490005" y="577150"/>
                </a:cubicBezTo>
                <a:cubicBezTo>
                  <a:pt x="2490005" y="560536"/>
                  <a:pt x="2491043" y="544443"/>
                  <a:pt x="2489485" y="527829"/>
                </a:cubicBezTo>
                <a:cubicBezTo>
                  <a:pt x="2488966" y="519523"/>
                  <a:pt x="2493120" y="517965"/>
                  <a:pt x="2498830" y="516927"/>
                </a:cubicBezTo>
                <a:cubicBezTo>
                  <a:pt x="2500907" y="516408"/>
                  <a:pt x="2502983" y="516408"/>
                  <a:pt x="2505579" y="516408"/>
                </a:cubicBezTo>
                <a:cubicBezTo>
                  <a:pt x="2532576" y="516408"/>
                  <a:pt x="2531018" y="519003"/>
                  <a:pt x="2530499" y="489411"/>
                </a:cubicBezTo>
                <a:cubicBezTo>
                  <a:pt x="2529461" y="457742"/>
                  <a:pt x="2540363" y="433342"/>
                  <a:pt x="2570994" y="420363"/>
                </a:cubicBezTo>
                <a:cubicBezTo>
                  <a:pt x="2584492" y="414652"/>
                  <a:pt x="2577743" y="402711"/>
                  <a:pt x="2577743" y="393366"/>
                </a:cubicBezTo>
                <a:cubicBezTo>
                  <a:pt x="2577743" y="385060"/>
                  <a:pt x="2569956" y="386617"/>
                  <a:pt x="2564244" y="386617"/>
                </a:cubicBezTo>
                <a:cubicBezTo>
                  <a:pt x="2541401" y="386617"/>
                  <a:pt x="2518039" y="387136"/>
                  <a:pt x="2495196" y="386617"/>
                </a:cubicBezTo>
                <a:close/>
                <a:moveTo>
                  <a:pt x="9258835" y="0"/>
                </a:moveTo>
                <a:lnTo>
                  <a:pt x="9334633" y="0"/>
                </a:lnTo>
                <a:lnTo>
                  <a:pt x="9369417" y="714886"/>
                </a:lnTo>
                <a:lnTo>
                  <a:pt x="9451963" y="716443"/>
                </a:lnTo>
                <a:lnTo>
                  <a:pt x="9451511" y="839288"/>
                </a:lnTo>
                <a:lnTo>
                  <a:pt x="9695008" y="839288"/>
                </a:lnTo>
                <a:lnTo>
                  <a:pt x="9695008" y="627345"/>
                </a:lnTo>
                <a:lnTo>
                  <a:pt x="9695008" y="627342"/>
                </a:lnTo>
                <a:lnTo>
                  <a:pt x="9695008" y="620838"/>
                </a:lnTo>
                <a:lnTo>
                  <a:pt x="9695582" y="620838"/>
                </a:lnTo>
                <a:lnTo>
                  <a:pt x="9696270" y="613044"/>
                </a:lnTo>
                <a:cubicBezTo>
                  <a:pt x="9702073" y="580553"/>
                  <a:pt x="9727301" y="554792"/>
                  <a:pt x="9759513" y="548201"/>
                </a:cubicBezTo>
                <a:lnTo>
                  <a:pt x="9761172" y="548033"/>
                </a:lnTo>
                <a:lnTo>
                  <a:pt x="9761172" y="452927"/>
                </a:lnTo>
                <a:lnTo>
                  <a:pt x="9781381" y="452927"/>
                </a:lnTo>
                <a:lnTo>
                  <a:pt x="9781381" y="453137"/>
                </a:lnTo>
                <a:lnTo>
                  <a:pt x="10098404" y="453137"/>
                </a:lnTo>
                <a:lnTo>
                  <a:pt x="10098404" y="395857"/>
                </a:lnTo>
                <a:lnTo>
                  <a:pt x="10098404" y="395855"/>
                </a:lnTo>
                <a:lnTo>
                  <a:pt x="10098404" y="322646"/>
                </a:lnTo>
                <a:lnTo>
                  <a:pt x="10147724" y="322646"/>
                </a:lnTo>
                <a:lnTo>
                  <a:pt x="10192315" y="322646"/>
                </a:lnTo>
                <a:lnTo>
                  <a:pt x="10192315" y="412796"/>
                </a:lnTo>
                <a:lnTo>
                  <a:pt x="10192315" y="839288"/>
                </a:lnTo>
                <a:lnTo>
                  <a:pt x="10237382" y="839288"/>
                </a:lnTo>
                <a:lnTo>
                  <a:pt x="10237382" y="787976"/>
                </a:lnTo>
                <a:lnTo>
                  <a:pt x="10237382" y="787525"/>
                </a:lnTo>
                <a:lnTo>
                  <a:pt x="10237382" y="786823"/>
                </a:lnTo>
                <a:lnTo>
                  <a:pt x="10293811" y="786823"/>
                </a:lnTo>
                <a:lnTo>
                  <a:pt x="10293811" y="486617"/>
                </a:lnTo>
                <a:lnTo>
                  <a:pt x="10293811" y="486615"/>
                </a:lnTo>
                <a:lnTo>
                  <a:pt x="10293811" y="412796"/>
                </a:lnTo>
                <a:lnTo>
                  <a:pt x="10293812" y="412796"/>
                </a:lnTo>
                <a:lnTo>
                  <a:pt x="10364543" y="412796"/>
                </a:lnTo>
                <a:lnTo>
                  <a:pt x="10435273" y="412796"/>
                </a:lnTo>
                <a:lnTo>
                  <a:pt x="10435273" y="493478"/>
                </a:lnTo>
                <a:lnTo>
                  <a:pt x="10435272" y="493478"/>
                </a:lnTo>
                <a:lnTo>
                  <a:pt x="10435272" y="787653"/>
                </a:lnTo>
                <a:lnTo>
                  <a:pt x="10479889" y="787653"/>
                </a:lnTo>
                <a:lnTo>
                  <a:pt x="10479889" y="834346"/>
                </a:lnTo>
                <a:lnTo>
                  <a:pt x="10479889" y="883894"/>
                </a:lnTo>
                <a:lnTo>
                  <a:pt x="10634153" y="798062"/>
                </a:lnTo>
                <a:lnTo>
                  <a:pt x="10634153" y="890261"/>
                </a:lnTo>
                <a:lnTo>
                  <a:pt x="10799859" y="798062"/>
                </a:lnTo>
                <a:lnTo>
                  <a:pt x="10799859" y="890261"/>
                </a:lnTo>
                <a:lnTo>
                  <a:pt x="10965565" y="798062"/>
                </a:lnTo>
                <a:lnTo>
                  <a:pt x="10965565" y="890261"/>
                </a:lnTo>
                <a:lnTo>
                  <a:pt x="11131272" y="798062"/>
                </a:lnTo>
                <a:lnTo>
                  <a:pt x="11131272" y="894809"/>
                </a:lnTo>
                <a:lnTo>
                  <a:pt x="10965565" y="894809"/>
                </a:lnTo>
                <a:lnTo>
                  <a:pt x="10957391" y="894809"/>
                </a:lnTo>
                <a:lnTo>
                  <a:pt x="10799859" y="894809"/>
                </a:lnTo>
                <a:lnTo>
                  <a:pt x="10791685" y="894809"/>
                </a:lnTo>
                <a:lnTo>
                  <a:pt x="10634153" y="894809"/>
                </a:lnTo>
                <a:lnTo>
                  <a:pt x="10625978" y="894809"/>
                </a:lnTo>
                <a:lnTo>
                  <a:pt x="10479889" y="894809"/>
                </a:lnTo>
                <a:lnTo>
                  <a:pt x="10479889" y="894815"/>
                </a:lnTo>
                <a:lnTo>
                  <a:pt x="11131272" y="894815"/>
                </a:lnTo>
                <a:lnTo>
                  <a:pt x="11131272" y="930426"/>
                </a:lnTo>
                <a:lnTo>
                  <a:pt x="11131272" y="1058032"/>
                </a:lnTo>
                <a:lnTo>
                  <a:pt x="11135416" y="1058032"/>
                </a:lnTo>
                <a:cubicBezTo>
                  <a:pt x="11135416" y="1058032"/>
                  <a:pt x="11135416" y="1058032"/>
                  <a:pt x="11135416" y="475513"/>
                </a:cubicBezTo>
                <a:cubicBezTo>
                  <a:pt x="11135416" y="475513"/>
                  <a:pt x="11135416" y="475513"/>
                  <a:pt x="11317073" y="475513"/>
                </a:cubicBezTo>
                <a:cubicBezTo>
                  <a:pt x="11317073" y="475513"/>
                  <a:pt x="11317073" y="475513"/>
                  <a:pt x="11317073" y="957415"/>
                </a:cubicBezTo>
                <a:cubicBezTo>
                  <a:pt x="11327605" y="928290"/>
                  <a:pt x="11356564" y="864742"/>
                  <a:pt x="11385524" y="864742"/>
                </a:cubicBezTo>
                <a:cubicBezTo>
                  <a:pt x="11427648" y="864742"/>
                  <a:pt x="11467139" y="970654"/>
                  <a:pt x="11467139" y="970654"/>
                </a:cubicBezTo>
                <a:cubicBezTo>
                  <a:pt x="11467139" y="970654"/>
                  <a:pt x="11501364" y="864742"/>
                  <a:pt x="11540855" y="864742"/>
                </a:cubicBezTo>
                <a:cubicBezTo>
                  <a:pt x="11580346" y="864742"/>
                  <a:pt x="11622470" y="970654"/>
                  <a:pt x="11622470" y="970654"/>
                </a:cubicBezTo>
                <a:cubicBezTo>
                  <a:pt x="11622470" y="970654"/>
                  <a:pt x="11656695" y="864742"/>
                  <a:pt x="11696186" y="864742"/>
                </a:cubicBezTo>
                <a:cubicBezTo>
                  <a:pt x="11735677" y="864742"/>
                  <a:pt x="11777800" y="970654"/>
                  <a:pt x="11777800" y="970654"/>
                </a:cubicBezTo>
                <a:cubicBezTo>
                  <a:pt x="11777800" y="970654"/>
                  <a:pt x="11777800" y="970654"/>
                  <a:pt x="11777800" y="994485"/>
                </a:cubicBezTo>
                <a:cubicBezTo>
                  <a:pt x="11777800" y="994485"/>
                  <a:pt x="11777800" y="994485"/>
                  <a:pt x="11851517" y="994485"/>
                </a:cubicBezTo>
                <a:cubicBezTo>
                  <a:pt x="11851517" y="994485"/>
                  <a:pt x="11851517" y="994485"/>
                  <a:pt x="11851517" y="920346"/>
                </a:cubicBezTo>
                <a:cubicBezTo>
                  <a:pt x="11798862" y="909755"/>
                  <a:pt x="11759371" y="862094"/>
                  <a:pt x="11759371" y="806490"/>
                </a:cubicBezTo>
                <a:cubicBezTo>
                  <a:pt x="11759371" y="750886"/>
                  <a:pt x="11798862" y="703225"/>
                  <a:pt x="11851517" y="692634"/>
                </a:cubicBezTo>
                <a:cubicBezTo>
                  <a:pt x="11851517" y="692634"/>
                  <a:pt x="11851517" y="692634"/>
                  <a:pt x="11851517" y="562891"/>
                </a:cubicBezTo>
                <a:cubicBezTo>
                  <a:pt x="11851517" y="562891"/>
                  <a:pt x="11851517" y="562891"/>
                  <a:pt x="11898906" y="562891"/>
                </a:cubicBezTo>
                <a:cubicBezTo>
                  <a:pt x="11898906" y="562891"/>
                  <a:pt x="11898906" y="562891"/>
                  <a:pt x="11898906" y="692634"/>
                </a:cubicBezTo>
                <a:cubicBezTo>
                  <a:pt x="11951560" y="703225"/>
                  <a:pt x="11991051" y="750886"/>
                  <a:pt x="11991051" y="806490"/>
                </a:cubicBezTo>
                <a:cubicBezTo>
                  <a:pt x="11991051" y="864742"/>
                  <a:pt x="11951560" y="909755"/>
                  <a:pt x="11898906" y="920346"/>
                </a:cubicBezTo>
                <a:cubicBezTo>
                  <a:pt x="11898906" y="920346"/>
                  <a:pt x="11898906" y="920346"/>
                  <a:pt x="11898906" y="994485"/>
                </a:cubicBezTo>
                <a:cubicBezTo>
                  <a:pt x="11898906" y="994485"/>
                  <a:pt x="11898906" y="994485"/>
                  <a:pt x="11962091" y="994485"/>
                </a:cubicBezTo>
                <a:cubicBezTo>
                  <a:pt x="11962091" y="994485"/>
                  <a:pt x="11962091" y="994485"/>
                  <a:pt x="11962091" y="917698"/>
                </a:cubicBezTo>
                <a:cubicBezTo>
                  <a:pt x="11962091" y="917698"/>
                  <a:pt x="11962091" y="917698"/>
                  <a:pt x="12041073" y="917698"/>
                </a:cubicBezTo>
                <a:cubicBezTo>
                  <a:pt x="12041073" y="917698"/>
                  <a:pt x="12041073" y="917698"/>
                  <a:pt x="12041073" y="817081"/>
                </a:cubicBezTo>
                <a:cubicBezTo>
                  <a:pt x="12041073" y="817081"/>
                  <a:pt x="12041073" y="817081"/>
                  <a:pt x="12155715" y="817081"/>
                </a:cubicBezTo>
                <a:lnTo>
                  <a:pt x="12200316" y="817081"/>
                </a:lnTo>
                <a:lnTo>
                  <a:pt x="12200316" y="1105184"/>
                </a:lnTo>
                <a:lnTo>
                  <a:pt x="12208559" y="1105184"/>
                </a:lnTo>
                <a:lnTo>
                  <a:pt x="12208559" y="1153840"/>
                </a:lnTo>
                <a:lnTo>
                  <a:pt x="12208559" y="1225322"/>
                </a:lnTo>
                <a:lnTo>
                  <a:pt x="12208633" y="1225322"/>
                </a:lnTo>
                <a:lnTo>
                  <a:pt x="12208633" y="1247932"/>
                </a:lnTo>
                <a:lnTo>
                  <a:pt x="12200316" y="1247932"/>
                </a:lnTo>
                <a:lnTo>
                  <a:pt x="12200316" y="5434893"/>
                </a:lnTo>
                <a:lnTo>
                  <a:pt x="8318" y="5434893"/>
                </a:lnTo>
                <a:lnTo>
                  <a:pt x="8318" y="1247932"/>
                </a:lnTo>
                <a:lnTo>
                  <a:pt x="0" y="1247932"/>
                </a:lnTo>
                <a:lnTo>
                  <a:pt x="0" y="1225322"/>
                </a:lnTo>
                <a:lnTo>
                  <a:pt x="0" y="1063433"/>
                </a:lnTo>
                <a:lnTo>
                  <a:pt x="56578" y="1063433"/>
                </a:lnTo>
                <a:cubicBezTo>
                  <a:pt x="82782" y="1063433"/>
                  <a:pt x="112730" y="1063433"/>
                  <a:pt x="146955" y="1063433"/>
                </a:cubicBezTo>
                <a:cubicBezTo>
                  <a:pt x="146955" y="1063433"/>
                  <a:pt x="146955" y="1063433"/>
                  <a:pt x="146955" y="480915"/>
                </a:cubicBezTo>
                <a:cubicBezTo>
                  <a:pt x="146955" y="480915"/>
                  <a:pt x="146955" y="480915"/>
                  <a:pt x="328613" y="480915"/>
                </a:cubicBezTo>
                <a:cubicBezTo>
                  <a:pt x="328613" y="480915"/>
                  <a:pt x="328613" y="480915"/>
                  <a:pt x="328613" y="962816"/>
                </a:cubicBezTo>
                <a:cubicBezTo>
                  <a:pt x="339144" y="933691"/>
                  <a:pt x="368104" y="870143"/>
                  <a:pt x="397064" y="870143"/>
                </a:cubicBezTo>
                <a:cubicBezTo>
                  <a:pt x="439187" y="870143"/>
                  <a:pt x="478678" y="976055"/>
                  <a:pt x="478678" y="976055"/>
                </a:cubicBezTo>
                <a:cubicBezTo>
                  <a:pt x="478678" y="976055"/>
                  <a:pt x="512903" y="870143"/>
                  <a:pt x="552394" y="870143"/>
                </a:cubicBezTo>
                <a:cubicBezTo>
                  <a:pt x="591885" y="870143"/>
                  <a:pt x="634009" y="976055"/>
                  <a:pt x="634009" y="976055"/>
                </a:cubicBezTo>
                <a:cubicBezTo>
                  <a:pt x="634009" y="976055"/>
                  <a:pt x="668234" y="870143"/>
                  <a:pt x="707725" y="870143"/>
                </a:cubicBezTo>
                <a:cubicBezTo>
                  <a:pt x="747216" y="870143"/>
                  <a:pt x="789340" y="976055"/>
                  <a:pt x="789340" y="976055"/>
                </a:cubicBezTo>
                <a:cubicBezTo>
                  <a:pt x="789340" y="976055"/>
                  <a:pt x="789340" y="976055"/>
                  <a:pt x="789340" y="999886"/>
                </a:cubicBezTo>
                <a:cubicBezTo>
                  <a:pt x="789340" y="999886"/>
                  <a:pt x="789340" y="999886"/>
                  <a:pt x="863056" y="999886"/>
                </a:cubicBezTo>
                <a:cubicBezTo>
                  <a:pt x="863056" y="999886"/>
                  <a:pt x="863056" y="999886"/>
                  <a:pt x="863056" y="925747"/>
                </a:cubicBezTo>
                <a:cubicBezTo>
                  <a:pt x="810402" y="915156"/>
                  <a:pt x="770911" y="867495"/>
                  <a:pt x="770911" y="811891"/>
                </a:cubicBezTo>
                <a:cubicBezTo>
                  <a:pt x="770911" y="756287"/>
                  <a:pt x="810402" y="708626"/>
                  <a:pt x="863056" y="698035"/>
                </a:cubicBezTo>
                <a:cubicBezTo>
                  <a:pt x="863056" y="698035"/>
                  <a:pt x="863056" y="698035"/>
                  <a:pt x="863056" y="568293"/>
                </a:cubicBezTo>
                <a:cubicBezTo>
                  <a:pt x="863056" y="568293"/>
                  <a:pt x="863056" y="568293"/>
                  <a:pt x="910445" y="568293"/>
                </a:cubicBezTo>
                <a:cubicBezTo>
                  <a:pt x="910445" y="568293"/>
                  <a:pt x="910445" y="568293"/>
                  <a:pt x="910445" y="698035"/>
                </a:cubicBezTo>
                <a:cubicBezTo>
                  <a:pt x="963099" y="708626"/>
                  <a:pt x="1002590" y="756287"/>
                  <a:pt x="1002590" y="811891"/>
                </a:cubicBezTo>
                <a:cubicBezTo>
                  <a:pt x="1002590" y="870143"/>
                  <a:pt x="963099" y="915156"/>
                  <a:pt x="910445" y="925747"/>
                </a:cubicBezTo>
                <a:cubicBezTo>
                  <a:pt x="910445" y="925747"/>
                  <a:pt x="910445" y="925747"/>
                  <a:pt x="910445" y="999886"/>
                </a:cubicBezTo>
                <a:cubicBezTo>
                  <a:pt x="910445" y="999886"/>
                  <a:pt x="910445" y="999886"/>
                  <a:pt x="973630" y="999886"/>
                </a:cubicBezTo>
                <a:cubicBezTo>
                  <a:pt x="973630" y="999886"/>
                  <a:pt x="973630" y="999886"/>
                  <a:pt x="973630" y="923099"/>
                </a:cubicBezTo>
                <a:cubicBezTo>
                  <a:pt x="973630" y="923099"/>
                  <a:pt x="973630" y="923099"/>
                  <a:pt x="1052612" y="923099"/>
                </a:cubicBezTo>
                <a:cubicBezTo>
                  <a:pt x="1052612" y="923099"/>
                  <a:pt x="1052612" y="923099"/>
                  <a:pt x="1052612" y="822482"/>
                </a:cubicBezTo>
                <a:cubicBezTo>
                  <a:pt x="1052612" y="822482"/>
                  <a:pt x="1052612" y="822482"/>
                  <a:pt x="1223739" y="822482"/>
                </a:cubicBezTo>
                <a:cubicBezTo>
                  <a:pt x="1223739" y="822482"/>
                  <a:pt x="1223739" y="822482"/>
                  <a:pt x="1223739" y="533871"/>
                </a:cubicBezTo>
                <a:cubicBezTo>
                  <a:pt x="1223739" y="533871"/>
                  <a:pt x="1223739" y="533871"/>
                  <a:pt x="1452786" y="533871"/>
                </a:cubicBezTo>
                <a:cubicBezTo>
                  <a:pt x="1452786" y="533871"/>
                  <a:pt x="1452786" y="533871"/>
                  <a:pt x="1452786" y="827778"/>
                </a:cubicBezTo>
                <a:cubicBezTo>
                  <a:pt x="1452786" y="827778"/>
                  <a:pt x="1452786" y="827778"/>
                  <a:pt x="1687099" y="827778"/>
                </a:cubicBezTo>
                <a:cubicBezTo>
                  <a:pt x="1687099" y="827778"/>
                  <a:pt x="1687099" y="827778"/>
                  <a:pt x="1687099" y="645080"/>
                </a:cubicBezTo>
                <a:cubicBezTo>
                  <a:pt x="1687099" y="645080"/>
                  <a:pt x="1687099" y="645080"/>
                  <a:pt x="1795945" y="645080"/>
                </a:cubicBezTo>
                <a:lnTo>
                  <a:pt x="1814336" y="645080"/>
                </a:lnTo>
                <a:lnTo>
                  <a:pt x="1814055" y="568843"/>
                </a:lnTo>
                <a:lnTo>
                  <a:pt x="1896602" y="567286"/>
                </a:lnTo>
                <a:lnTo>
                  <a:pt x="1917630" y="135119"/>
                </a:lnTo>
                <a:lnTo>
                  <a:pt x="2020520" y="135119"/>
                </a:lnTo>
                <a:lnTo>
                  <a:pt x="2040929" y="567805"/>
                </a:lnTo>
                <a:lnTo>
                  <a:pt x="2085058" y="569362"/>
                </a:lnTo>
                <a:lnTo>
                  <a:pt x="2104692" y="247596"/>
                </a:lnTo>
                <a:lnTo>
                  <a:pt x="2211603" y="247596"/>
                </a:lnTo>
                <a:lnTo>
                  <a:pt x="2230423" y="571958"/>
                </a:lnTo>
                <a:lnTo>
                  <a:pt x="2293761" y="575073"/>
                </a:lnTo>
                <a:cubicBezTo>
                  <a:pt x="2293761" y="543923"/>
                  <a:pt x="2293761" y="512255"/>
                  <a:pt x="2293761" y="481105"/>
                </a:cubicBezTo>
                <a:cubicBezTo>
                  <a:pt x="2293761" y="456704"/>
                  <a:pt x="2303625" y="437495"/>
                  <a:pt x="2325430" y="425035"/>
                </a:cubicBezTo>
                <a:cubicBezTo>
                  <a:pt x="2329064" y="422959"/>
                  <a:pt x="2331660" y="420882"/>
                  <a:pt x="2333736" y="417248"/>
                </a:cubicBezTo>
                <a:cubicBezTo>
                  <a:pt x="2338409" y="408422"/>
                  <a:pt x="2365406" y="405307"/>
                  <a:pt x="2370078" y="413614"/>
                </a:cubicBezTo>
                <a:cubicBezTo>
                  <a:pt x="2374751" y="421920"/>
                  <a:pt x="2382019" y="425035"/>
                  <a:pt x="2388249" y="430227"/>
                </a:cubicBezTo>
                <a:cubicBezTo>
                  <a:pt x="2402785" y="441648"/>
                  <a:pt x="2411611" y="456185"/>
                  <a:pt x="2411611" y="474355"/>
                </a:cubicBezTo>
                <a:cubicBezTo>
                  <a:pt x="2411611" y="487335"/>
                  <a:pt x="2416802" y="490969"/>
                  <a:pt x="2428224" y="489411"/>
                </a:cubicBezTo>
                <a:cubicBezTo>
                  <a:pt x="2439646" y="487854"/>
                  <a:pt x="2444318" y="494084"/>
                  <a:pt x="2443799" y="504986"/>
                </a:cubicBezTo>
                <a:cubicBezTo>
                  <a:pt x="2443280" y="513293"/>
                  <a:pt x="2443799" y="521599"/>
                  <a:pt x="2443799" y="530425"/>
                </a:cubicBezTo>
                <a:cubicBezTo>
                  <a:pt x="2443799" y="534059"/>
                  <a:pt x="2443280" y="538213"/>
                  <a:pt x="2448472" y="538732"/>
                </a:cubicBezTo>
                <a:cubicBezTo>
                  <a:pt x="2454182" y="539251"/>
                  <a:pt x="2454182" y="534059"/>
                  <a:pt x="2454182" y="529906"/>
                </a:cubicBezTo>
                <a:cubicBezTo>
                  <a:pt x="2454702" y="516408"/>
                  <a:pt x="2455740" y="502390"/>
                  <a:pt x="2455740" y="488892"/>
                </a:cubicBezTo>
                <a:cubicBezTo>
                  <a:pt x="2456259" y="452551"/>
                  <a:pt x="2456259" y="416209"/>
                  <a:pt x="2455740" y="379868"/>
                </a:cubicBezTo>
                <a:cubicBezTo>
                  <a:pt x="2455740" y="368966"/>
                  <a:pt x="2459374" y="361697"/>
                  <a:pt x="2471834" y="361697"/>
                </a:cubicBezTo>
                <a:cubicBezTo>
                  <a:pt x="2511290" y="361697"/>
                  <a:pt x="2550746" y="361697"/>
                  <a:pt x="2590203" y="361697"/>
                </a:cubicBezTo>
                <a:cubicBezTo>
                  <a:pt x="2600067" y="361697"/>
                  <a:pt x="2604739" y="366889"/>
                  <a:pt x="2604220" y="376753"/>
                </a:cubicBezTo>
                <a:cubicBezTo>
                  <a:pt x="2604220" y="386098"/>
                  <a:pt x="2604739" y="395443"/>
                  <a:pt x="2603701" y="404788"/>
                </a:cubicBezTo>
                <a:cubicBezTo>
                  <a:pt x="2602662" y="415171"/>
                  <a:pt x="2606297" y="420882"/>
                  <a:pt x="2616161" y="425035"/>
                </a:cubicBezTo>
                <a:cubicBezTo>
                  <a:pt x="2637965" y="434899"/>
                  <a:pt x="2648349" y="453070"/>
                  <a:pt x="2648868" y="476951"/>
                </a:cubicBezTo>
                <a:cubicBezTo>
                  <a:pt x="2648868" y="493565"/>
                  <a:pt x="2648868" y="510697"/>
                  <a:pt x="2648868" y="527310"/>
                </a:cubicBezTo>
                <a:cubicBezTo>
                  <a:pt x="2648868" y="542106"/>
                  <a:pt x="2648090" y="548596"/>
                  <a:pt x="2651010" y="551386"/>
                </a:cubicBezTo>
                <a:lnTo>
                  <a:pt x="2661207" y="552175"/>
                </a:lnTo>
                <a:lnTo>
                  <a:pt x="2661207" y="497877"/>
                </a:lnTo>
                <a:cubicBezTo>
                  <a:pt x="2661207" y="443514"/>
                  <a:pt x="2661207" y="371030"/>
                  <a:pt x="2661207" y="274385"/>
                </a:cubicBezTo>
                <a:cubicBezTo>
                  <a:pt x="2661207" y="274385"/>
                  <a:pt x="2661207" y="274385"/>
                  <a:pt x="2916581" y="274385"/>
                </a:cubicBezTo>
                <a:cubicBezTo>
                  <a:pt x="2916581" y="274385"/>
                  <a:pt x="2916581" y="274385"/>
                  <a:pt x="2916581" y="623897"/>
                </a:cubicBezTo>
                <a:cubicBezTo>
                  <a:pt x="2916581" y="623897"/>
                  <a:pt x="2916581" y="623897"/>
                  <a:pt x="3103505" y="623897"/>
                </a:cubicBezTo>
                <a:cubicBezTo>
                  <a:pt x="3103505" y="623897"/>
                  <a:pt x="3103505" y="623897"/>
                  <a:pt x="3103505" y="938986"/>
                </a:cubicBezTo>
                <a:cubicBezTo>
                  <a:pt x="3103505" y="938986"/>
                  <a:pt x="3103505" y="938986"/>
                  <a:pt x="3253570" y="938986"/>
                </a:cubicBezTo>
                <a:cubicBezTo>
                  <a:pt x="3253570" y="938986"/>
                  <a:pt x="3253570" y="938986"/>
                  <a:pt x="3253570" y="833074"/>
                </a:cubicBezTo>
                <a:cubicBezTo>
                  <a:pt x="3253570" y="833074"/>
                  <a:pt x="3253570" y="833074"/>
                  <a:pt x="3458923" y="833074"/>
                </a:cubicBezTo>
                <a:cubicBezTo>
                  <a:pt x="3458923" y="833074"/>
                  <a:pt x="3458923" y="833074"/>
                  <a:pt x="3458923" y="449141"/>
                </a:cubicBezTo>
                <a:cubicBezTo>
                  <a:pt x="3458923" y="449141"/>
                  <a:pt x="3458923" y="449141"/>
                  <a:pt x="3619519" y="449141"/>
                </a:cubicBezTo>
                <a:cubicBezTo>
                  <a:pt x="3619519" y="449141"/>
                  <a:pt x="3619519" y="449141"/>
                  <a:pt x="3619519" y="822482"/>
                </a:cubicBezTo>
                <a:cubicBezTo>
                  <a:pt x="3619519" y="822482"/>
                  <a:pt x="3619519" y="822482"/>
                  <a:pt x="3716929" y="822482"/>
                </a:cubicBezTo>
                <a:cubicBezTo>
                  <a:pt x="3716929" y="822482"/>
                  <a:pt x="3716929" y="822482"/>
                  <a:pt x="3716929" y="533871"/>
                </a:cubicBezTo>
                <a:cubicBezTo>
                  <a:pt x="3716929" y="533871"/>
                  <a:pt x="3716929" y="533871"/>
                  <a:pt x="3948609" y="533871"/>
                </a:cubicBezTo>
                <a:cubicBezTo>
                  <a:pt x="3948609" y="533871"/>
                  <a:pt x="3948609" y="533871"/>
                  <a:pt x="3948609" y="827778"/>
                </a:cubicBezTo>
                <a:cubicBezTo>
                  <a:pt x="3948609" y="827778"/>
                  <a:pt x="3948609" y="827778"/>
                  <a:pt x="3952270" y="827778"/>
                </a:cubicBezTo>
                <a:lnTo>
                  <a:pt x="3956368" y="827778"/>
                </a:lnTo>
                <a:lnTo>
                  <a:pt x="3956368" y="761209"/>
                </a:lnTo>
                <a:lnTo>
                  <a:pt x="3956368" y="714516"/>
                </a:lnTo>
                <a:lnTo>
                  <a:pt x="4000985" y="714516"/>
                </a:lnTo>
                <a:lnTo>
                  <a:pt x="4000985" y="420341"/>
                </a:lnTo>
                <a:lnTo>
                  <a:pt x="4000984" y="420341"/>
                </a:lnTo>
                <a:lnTo>
                  <a:pt x="4000984" y="339659"/>
                </a:lnTo>
                <a:lnTo>
                  <a:pt x="4071715" y="339659"/>
                </a:lnTo>
                <a:lnTo>
                  <a:pt x="4142446" y="339659"/>
                </a:lnTo>
                <a:lnTo>
                  <a:pt x="4142446" y="413478"/>
                </a:lnTo>
                <a:lnTo>
                  <a:pt x="4142446" y="413480"/>
                </a:lnTo>
                <a:lnTo>
                  <a:pt x="4142446" y="713686"/>
                </a:lnTo>
                <a:lnTo>
                  <a:pt x="4182921" y="713686"/>
                </a:lnTo>
                <a:lnTo>
                  <a:pt x="4182921" y="705384"/>
                </a:lnTo>
                <a:cubicBezTo>
                  <a:pt x="4182921" y="687899"/>
                  <a:pt x="4182921" y="667917"/>
                  <a:pt x="4182921" y="645080"/>
                </a:cubicBezTo>
                <a:cubicBezTo>
                  <a:pt x="4182921" y="645080"/>
                  <a:pt x="4182921" y="645080"/>
                  <a:pt x="4214842" y="645080"/>
                </a:cubicBezTo>
                <a:lnTo>
                  <a:pt x="4243942" y="645080"/>
                </a:lnTo>
                <a:lnTo>
                  <a:pt x="4243942" y="339659"/>
                </a:lnTo>
                <a:lnTo>
                  <a:pt x="4243942" y="249509"/>
                </a:lnTo>
                <a:lnTo>
                  <a:pt x="4288534" y="249509"/>
                </a:lnTo>
                <a:lnTo>
                  <a:pt x="4337854" y="249509"/>
                </a:lnTo>
                <a:lnTo>
                  <a:pt x="4337854" y="322718"/>
                </a:lnTo>
                <a:lnTo>
                  <a:pt x="4337854" y="322720"/>
                </a:lnTo>
                <a:lnTo>
                  <a:pt x="4337854" y="380000"/>
                </a:lnTo>
                <a:lnTo>
                  <a:pt x="4654875" y="380000"/>
                </a:lnTo>
                <a:lnTo>
                  <a:pt x="4654875" y="379790"/>
                </a:lnTo>
                <a:lnTo>
                  <a:pt x="4675084" y="379790"/>
                </a:lnTo>
                <a:lnTo>
                  <a:pt x="4675084" y="474896"/>
                </a:lnTo>
                <a:lnTo>
                  <a:pt x="4676745" y="475064"/>
                </a:lnTo>
                <a:cubicBezTo>
                  <a:pt x="4708955" y="481655"/>
                  <a:pt x="4734183" y="507417"/>
                  <a:pt x="4739988" y="539907"/>
                </a:cubicBezTo>
                <a:lnTo>
                  <a:pt x="4740674" y="547701"/>
                </a:lnTo>
                <a:lnTo>
                  <a:pt x="4741248" y="547701"/>
                </a:lnTo>
                <a:lnTo>
                  <a:pt x="4741248" y="554205"/>
                </a:lnTo>
                <a:lnTo>
                  <a:pt x="4741248" y="554208"/>
                </a:lnTo>
                <a:lnTo>
                  <a:pt x="4741248" y="739927"/>
                </a:lnTo>
                <a:lnTo>
                  <a:pt x="4764753" y="740400"/>
                </a:lnTo>
                <a:cubicBezTo>
                  <a:pt x="4764753" y="740400"/>
                  <a:pt x="4764753" y="740400"/>
                  <a:pt x="4764753" y="666262"/>
                </a:cubicBezTo>
                <a:cubicBezTo>
                  <a:pt x="4764753" y="666262"/>
                  <a:pt x="4764753" y="666262"/>
                  <a:pt x="4899024" y="666262"/>
                </a:cubicBezTo>
                <a:cubicBezTo>
                  <a:pt x="4899024" y="666262"/>
                  <a:pt x="4899024" y="666262"/>
                  <a:pt x="4899024" y="735104"/>
                </a:cubicBezTo>
                <a:cubicBezTo>
                  <a:pt x="4899024" y="735104"/>
                  <a:pt x="4899024" y="735104"/>
                  <a:pt x="5028026" y="735104"/>
                </a:cubicBezTo>
                <a:cubicBezTo>
                  <a:pt x="5028026" y="735104"/>
                  <a:pt x="5028026" y="735104"/>
                  <a:pt x="5028026" y="658319"/>
                </a:cubicBezTo>
                <a:cubicBezTo>
                  <a:pt x="5028026" y="658319"/>
                  <a:pt x="5028026" y="658319"/>
                  <a:pt x="5154397" y="660966"/>
                </a:cubicBezTo>
                <a:cubicBezTo>
                  <a:pt x="5154397" y="660966"/>
                  <a:pt x="5154397" y="660966"/>
                  <a:pt x="5154397" y="369707"/>
                </a:cubicBezTo>
                <a:cubicBezTo>
                  <a:pt x="5154397" y="369707"/>
                  <a:pt x="5154397" y="369707"/>
                  <a:pt x="5409771" y="369707"/>
                </a:cubicBezTo>
                <a:cubicBezTo>
                  <a:pt x="5409771" y="369707"/>
                  <a:pt x="5409771" y="369707"/>
                  <a:pt x="5409771" y="623897"/>
                </a:cubicBezTo>
                <a:cubicBezTo>
                  <a:pt x="5409771" y="623897"/>
                  <a:pt x="5409771" y="623897"/>
                  <a:pt x="5599327" y="623897"/>
                </a:cubicBezTo>
                <a:cubicBezTo>
                  <a:pt x="5599327" y="623897"/>
                  <a:pt x="5599327" y="623897"/>
                  <a:pt x="5599327" y="681817"/>
                </a:cubicBezTo>
                <a:lnTo>
                  <a:pt x="5599327" y="692743"/>
                </a:lnTo>
                <a:lnTo>
                  <a:pt x="5628967" y="692743"/>
                </a:lnTo>
                <a:lnTo>
                  <a:pt x="5628967" y="672950"/>
                </a:lnTo>
                <a:lnTo>
                  <a:pt x="5794767" y="672950"/>
                </a:lnTo>
                <a:lnTo>
                  <a:pt x="5794803" y="672943"/>
                </a:lnTo>
                <a:lnTo>
                  <a:pt x="5792189" y="672943"/>
                </a:lnTo>
                <a:lnTo>
                  <a:pt x="5784518" y="672943"/>
                </a:lnTo>
                <a:lnTo>
                  <a:pt x="5628967" y="672943"/>
                </a:lnTo>
                <a:lnTo>
                  <a:pt x="5792189" y="576196"/>
                </a:lnTo>
                <a:lnTo>
                  <a:pt x="5792189" y="668395"/>
                </a:lnTo>
                <a:lnTo>
                  <a:pt x="5947738" y="576196"/>
                </a:lnTo>
                <a:lnTo>
                  <a:pt x="5947738" y="668395"/>
                </a:lnTo>
                <a:lnTo>
                  <a:pt x="6103287" y="576196"/>
                </a:lnTo>
                <a:lnTo>
                  <a:pt x="6103287" y="668395"/>
                </a:lnTo>
                <a:lnTo>
                  <a:pt x="6258836" y="576196"/>
                </a:lnTo>
                <a:lnTo>
                  <a:pt x="6258836" y="672943"/>
                </a:lnTo>
                <a:lnTo>
                  <a:pt x="6154820" y="672943"/>
                </a:lnTo>
                <a:lnTo>
                  <a:pt x="6154820" y="672950"/>
                </a:lnTo>
                <a:lnTo>
                  <a:pt x="6258836" y="672950"/>
                </a:lnTo>
                <a:lnTo>
                  <a:pt x="6258836" y="708560"/>
                </a:lnTo>
                <a:lnTo>
                  <a:pt x="6258836" y="726328"/>
                </a:lnTo>
                <a:lnTo>
                  <a:pt x="6349534" y="726328"/>
                </a:lnTo>
                <a:cubicBezTo>
                  <a:pt x="6354193" y="726328"/>
                  <a:pt x="6354387" y="726134"/>
                  <a:pt x="6354387" y="721669"/>
                </a:cubicBezTo>
                <a:cubicBezTo>
                  <a:pt x="6354387" y="698761"/>
                  <a:pt x="6354387" y="676048"/>
                  <a:pt x="6354387" y="653142"/>
                </a:cubicBezTo>
                <a:cubicBezTo>
                  <a:pt x="6354387" y="651200"/>
                  <a:pt x="6354193" y="649647"/>
                  <a:pt x="6351863" y="648482"/>
                </a:cubicBezTo>
                <a:cubicBezTo>
                  <a:pt x="6348369" y="646735"/>
                  <a:pt x="6348563" y="644018"/>
                  <a:pt x="6352251" y="641882"/>
                </a:cubicBezTo>
                <a:cubicBezTo>
                  <a:pt x="6353999" y="640911"/>
                  <a:pt x="6354581" y="639941"/>
                  <a:pt x="6354581" y="638194"/>
                </a:cubicBezTo>
                <a:cubicBezTo>
                  <a:pt x="6354581" y="622081"/>
                  <a:pt x="6354581" y="605967"/>
                  <a:pt x="6354581" y="589854"/>
                </a:cubicBezTo>
                <a:cubicBezTo>
                  <a:pt x="6354581" y="587719"/>
                  <a:pt x="6353610" y="586554"/>
                  <a:pt x="6351863" y="585584"/>
                </a:cubicBezTo>
                <a:cubicBezTo>
                  <a:pt x="6348757" y="583836"/>
                  <a:pt x="6348757" y="581507"/>
                  <a:pt x="6351863" y="579954"/>
                </a:cubicBezTo>
                <a:cubicBezTo>
                  <a:pt x="6354581" y="578595"/>
                  <a:pt x="6354581" y="576848"/>
                  <a:pt x="6354581" y="574712"/>
                </a:cubicBezTo>
                <a:cubicBezTo>
                  <a:pt x="6354581" y="559182"/>
                  <a:pt x="6354581" y="543651"/>
                  <a:pt x="6354581" y="528121"/>
                </a:cubicBezTo>
                <a:cubicBezTo>
                  <a:pt x="6354581" y="525792"/>
                  <a:pt x="6354387" y="524238"/>
                  <a:pt x="6351669" y="522879"/>
                </a:cubicBezTo>
                <a:cubicBezTo>
                  <a:pt x="6348369" y="521326"/>
                  <a:pt x="6348563" y="518026"/>
                  <a:pt x="6351863" y="516473"/>
                </a:cubicBezTo>
                <a:cubicBezTo>
                  <a:pt x="6354193" y="515308"/>
                  <a:pt x="6354387" y="513755"/>
                  <a:pt x="6354387" y="511814"/>
                </a:cubicBezTo>
                <a:cubicBezTo>
                  <a:pt x="6354387" y="496672"/>
                  <a:pt x="6354387" y="481335"/>
                  <a:pt x="6354387" y="465999"/>
                </a:cubicBezTo>
                <a:cubicBezTo>
                  <a:pt x="6354387" y="463864"/>
                  <a:pt x="6353999" y="462311"/>
                  <a:pt x="6351475" y="460952"/>
                </a:cubicBezTo>
                <a:cubicBezTo>
                  <a:pt x="6348369" y="459399"/>
                  <a:pt x="6348563" y="456293"/>
                  <a:pt x="6351863" y="454545"/>
                </a:cubicBezTo>
                <a:cubicBezTo>
                  <a:pt x="6353999" y="453575"/>
                  <a:pt x="6354387" y="452410"/>
                  <a:pt x="6354387" y="450469"/>
                </a:cubicBezTo>
                <a:cubicBezTo>
                  <a:pt x="6354387" y="434356"/>
                  <a:pt x="6354387" y="418243"/>
                  <a:pt x="6354387" y="402130"/>
                </a:cubicBezTo>
                <a:cubicBezTo>
                  <a:pt x="6354387" y="400189"/>
                  <a:pt x="6353805" y="399218"/>
                  <a:pt x="6351863" y="398054"/>
                </a:cubicBezTo>
                <a:cubicBezTo>
                  <a:pt x="6348369" y="396112"/>
                  <a:pt x="6348369" y="393394"/>
                  <a:pt x="6352057" y="391453"/>
                </a:cubicBezTo>
                <a:cubicBezTo>
                  <a:pt x="6354193" y="390288"/>
                  <a:pt x="6354387" y="388929"/>
                  <a:pt x="6354387" y="387182"/>
                </a:cubicBezTo>
                <a:cubicBezTo>
                  <a:pt x="6354387" y="371652"/>
                  <a:pt x="6354387" y="356121"/>
                  <a:pt x="6354387" y="340591"/>
                </a:cubicBezTo>
                <a:cubicBezTo>
                  <a:pt x="6354387" y="338650"/>
                  <a:pt x="6354193" y="337096"/>
                  <a:pt x="6351863" y="335932"/>
                </a:cubicBezTo>
                <a:cubicBezTo>
                  <a:pt x="6348369" y="334185"/>
                  <a:pt x="6348563" y="331467"/>
                  <a:pt x="6352251" y="329331"/>
                </a:cubicBezTo>
                <a:cubicBezTo>
                  <a:pt x="6353999" y="328361"/>
                  <a:pt x="6354581" y="327390"/>
                  <a:pt x="6354581" y="325643"/>
                </a:cubicBezTo>
                <a:cubicBezTo>
                  <a:pt x="6354581" y="309530"/>
                  <a:pt x="6354581" y="293417"/>
                  <a:pt x="6354581" y="277304"/>
                </a:cubicBezTo>
                <a:cubicBezTo>
                  <a:pt x="6354581" y="275363"/>
                  <a:pt x="6353999" y="273810"/>
                  <a:pt x="6351863" y="273227"/>
                </a:cubicBezTo>
                <a:cubicBezTo>
                  <a:pt x="6349922" y="272645"/>
                  <a:pt x="6349534" y="271286"/>
                  <a:pt x="6349922" y="269539"/>
                </a:cubicBezTo>
                <a:cubicBezTo>
                  <a:pt x="6350310" y="267792"/>
                  <a:pt x="6351863" y="267209"/>
                  <a:pt x="6353610" y="267209"/>
                </a:cubicBezTo>
                <a:cubicBezTo>
                  <a:pt x="6354775" y="267209"/>
                  <a:pt x="6356134" y="267209"/>
                  <a:pt x="6357299" y="267209"/>
                </a:cubicBezTo>
                <a:cubicBezTo>
                  <a:pt x="6380206" y="267209"/>
                  <a:pt x="6403308" y="267209"/>
                  <a:pt x="6426409" y="267209"/>
                </a:cubicBezTo>
                <a:cubicBezTo>
                  <a:pt x="6427768" y="267209"/>
                  <a:pt x="6429321" y="267015"/>
                  <a:pt x="6430680" y="267209"/>
                </a:cubicBezTo>
                <a:cubicBezTo>
                  <a:pt x="6433010" y="267404"/>
                  <a:pt x="6433980" y="268568"/>
                  <a:pt x="6433980" y="270704"/>
                </a:cubicBezTo>
                <a:cubicBezTo>
                  <a:pt x="6433786" y="272839"/>
                  <a:pt x="6432233" y="273033"/>
                  <a:pt x="6430486" y="273033"/>
                </a:cubicBezTo>
                <a:cubicBezTo>
                  <a:pt x="6429515" y="273033"/>
                  <a:pt x="6428739" y="273033"/>
                  <a:pt x="6427962" y="273033"/>
                </a:cubicBezTo>
                <a:cubicBezTo>
                  <a:pt x="6427962" y="273422"/>
                  <a:pt x="6427768" y="273810"/>
                  <a:pt x="6427768" y="274198"/>
                </a:cubicBezTo>
                <a:cubicBezTo>
                  <a:pt x="6427768" y="292641"/>
                  <a:pt x="6427768" y="310889"/>
                  <a:pt x="6427768" y="329137"/>
                </a:cubicBezTo>
                <a:cubicBezTo>
                  <a:pt x="6428933" y="329331"/>
                  <a:pt x="6429904" y="329137"/>
                  <a:pt x="6430874" y="329331"/>
                </a:cubicBezTo>
                <a:cubicBezTo>
                  <a:pt x="6432622" y="329525"/>
                  <a:pt x="6433786" y="330690"/>
                  <a:pt x="6433786" y="332438"/>
                </a:cubicBezTo>
                <a:cubicBezTo>
                  <a:pt x="6433980" y="334379"/>
                  <a:pt x="6433010" y="335737"/>
                  <a:pt x="6430874" y="336126"/>
                </a:cubicBezTo>
                <a:cubicBezTo>
                  <a:pt x="6429710" y="336320"/>
                  <a:pt x="6428739" y="336320"/>
                  <a:pt x="6427768" y="336320"/>
                </a:cubicBezTo>
                <a:cubicBezTo>
                  <a:pt x="6427768" y="354763"/>
                  <a:pt x="6427768" y="373011"/>
                  <a:pt x="6427768" y="391259"/>
                </a:cubicBezTo>
                <a:cubicBezTo>
                  <a:pt x="6428933" y="391259"/>
                  <a:pt x="6429904" y="391259"/>
                  <a:pt x="6430874" y="391453"/>
                </a:cubicBezTo>
                <a:cubicBezTo>
                  <a:pt x="6433010" y="391647"/>
                  <a:pt x="6433786" y="393006"/>
                  <a:pt x="6433786" y="395142"/>
                </a:cubicBezTo>
                <a:cubicBezTo>
                  <a:pt x="6433786" y="396889"/>
                  <a:pt x="6432816" y="398054"/>
                  <a:pt x="6430874" y="398248"/>
                </a:cubicBezTo>
                <a:cubicBezTo>
                  <a:pt x="6429710" y="398248"/>
                  <a:pt x="6428739" y="398248"/>
                  <a:pt x="6427768" y="398248"/>
                </a:cubicBezTo>
                <a:cubicBezTo>
                  <a:pt x="6427768" y="417078"/>
                  <a:pt x="6427768" y="435715"/>
                  <a:pt x="6427768" y="454351"/>
                </a:cubicBezTo>
                <a:cubicBezTo>
                  <a:pt x="6428933" y="454545"/>
                  <a:pt x="6429904" y="454351"/>
                  <a:pt x="6430874" y="454545"/>
                </a:cubicBezTo>
                <a:cubicBezTo>
                  <a:pt x="6432622" y="454740"/>
                  <a:pt x="6433786" y="455904"/>
                  <a:pt x="6433786" y="457652"/>
                </a:cubicBezTo>
                <a:cubicBezTo>
                  <a:pt x="6433980" y="459593"/>
                  <a:pt x="6433010" y="460952"/>
                  <a:pt x="6430874" y="461340"/>
                </a:cubicBezTo>
                <a:cubicBezTo>
                  <a:pt x="6429710" y="461534"/>
                  <a:pt x="6428739" y="461534"/>
                  <a:pt x="6427768" y="461534"/>
                </a:cubicBezTo>
                <a:cubicBezTo>
                  <a:pt x="6427574" y="461534"/>
                  <a:pt x="6427574" y="461534"/>
                  <a:pt x="6427574" y="461534"/>
                </a:cubicBezTo>
                <a:cubicBezTo>
                  <a:pt x="6427574" y="461728"/>
                  <a:pt x="6427574" y="461728"/>
                  <a:pt x="6427574" y="461728"/>
                </a:cubicBezTo>
                <a:lnTo>
                  <a:pt x="6427768" y="461728"/>
                </a:lnTo>
                <a:cubicBezTo>
                  <a:pt x="6427768" y="480171"/>
                  <a:pt x="6427768" y="498419"/>
                  <a:pt x="6427768" y="516667"/>
                </a:cubicBezTo>
                <a:cubicBezTo>
                  <a:pt x="6428933" y="516861"/>
                  <a:pt x="6429904" y="516667"/>
                  <a:pt x="6430874" y="516861"/>
                </a:cubicBezTo>
                <a:cubicBezTo>
                  <a:pt x="6433010" y="517055"/>
                  <a:pt x="6433980" y="518608"/>
                  <a:pt x="6433786" y="520550"/>
                </a:cubicBezTo>
                <a:cubicBezTo>
                  <a:pt x="6433786" y="522297"/>
                  <a:pt x="6432816" y="523462"/>
                  <a:pt x="6430874" y="523656"/>
                </a:cubicBezTo>
                <a:cubicBezTo>
                  <a:pt x="6429710" y="523850"/>
                  <a:pt x="6428739" y="523850"/>
                  <a:pt x="6427768" y="523850"/>
                </a:cubicBezTo>
                <a:cubicBezTo>
                  <a:pt x="6427768" y="542681"/>
                  <a:pt x="6427768" y="561317"/>
                  <a:pt x="6427768" y="579954"/>
                </a:cubicBezTo>
                <a:cubicBezTo>
                  <a:pt x="6429127" y="579954"/>
                  <a:pt x="6430292" y="579954"/>
                  <a:pt x="6431457" y="580148"/>
                </a:cubicBezTo>
                <a:cubicBezTo>
                  <a:pt x="6433010" y="580536"/>
                  <a:pt x="6433786" y="581701"/>
                  <a:pt x="6433786" y="583254"/>
                </a:cubicBezTo>
                <a:cubicBezTo>
                  <a:pt x="6433786" y="585001"/>
                  <a:pt x="6433010" y="585778"/>
                  <a:pt x="6431263" y="585972"/>
                </a:cubicBezTo>
                <a:cubicBezTo>
                  <a:pt x="6430098" y="586166"/>
                  <a:pt x="6428933" y="586749"/>
                  <a:pt x="6427768" y="587137"/>
                </a:cubicBezTo>
                <a:cubicBezTo>
                  <a:pt x="6427768" y="605580"/>
                  <a:pt x="6427768" y="623828"/>
                  <a:pt x="6427768" y="642076"/>
                </a:cubicBezTo>
                <a:cubicBezTo>
                  <a:pt x="6428933" y="642270"/>
                  <a:pt x="6429904" y="642076"/>
                  <a:pt x="6430874" y="642270"/>
                </a:cubicBezTo>
                <a:cubicBezTo>
                  <a:pt x="6433010" y="642465"/>
                  <a:pt x="6433980" y="643823"/>
                  <a:pt x="6433786" y="645959"/>
                </a:cubicBezTo>
                <a:cubicBezTo>
                  <a:pt x="6433786" y="647706"/>
                  <a:pt x="6432816" y="648871"/>
                  <a:pt x="6430874" y="649065"/>
                </a:cubicBezTo>
                <a:cubicBezTo>
                  <a:pt x="6429710" y="649259"/>
                  <a:pt x="6428739" y="649259"/>
                  <a:pt x="6427768" y="649259"/>
                </a:cubicBezTo>
                <a:cubicBezTo>
                  <a:pt x="6427768" y="675272"/>
                  <a:pt x="6427768" y="701479"/>
                  <a:pt x="6427768" y="727687"/>
                </a:cubicBezTo>
                <a:cubicBezTo>
                  <a:pt x="6435339" y="727687"/>
                  <a:pt x="6443105" y="727881"/>
                  <a:pt x="6450870" y="727881"/>
                </a:cubicBezTo>
                <a:cubicBezTo>
                  <a:pt x="6473583" y="727881"/>
                  <a:pt x="6496490" y="727687"/>
                  <a:pt x="6519204" y="727687"/>
                </a:cubicBezTo>
                <a:cubicBezTo>
                  <a:pt x="6519204" y="714680"/>
                  <a:pt x="6519398" y="701479"/>
                  <a:pt x="6519398" y="688473"/>
                </a:cubicBezTo>
                <a:cubicBezTo>
                  <a:pt x="6519398" y="675466"/>
                  <a:pt x="6519398" y="662266"/>
                  <a:pt x="6519398" y="649259"/>
                </a:cubicBezTo>
                <a:cubicBezTo>
                  <a:pt x="6518427" y="649259"/>
                  <a:pt x="6517651" y="649259"/>
                  <a:pt x="6516874" y="649259"/>
                </a:cubicBezTo>
                <a:cubicBezTo>
                  <a:pt x="6514545" y="649259"/>
                  <a:pt x="6513186" y="647900"/>
                  <a:pt x="6513186" y="645570"/>
                </a:cubicBezTo>
                <a:cubicBezTo>
                  <a:pt x="6513186" y="643435"/>
                  <a:pt x="6514545" y="642465"/>
                  <a:pt x="6516680" y="642270"/>
                </a:cubicBezTo>
                <a:cubicBezTo>
                  <a:pt x="6517651" y="642270"/>
                  <a:pt x="6518427" y="642270"/>
                  <a:pt x="6519204" y="642270"/>
                </a:cubicBezTo>
                <a:cubicBezTo>
                  <a:pt x="6519204" y="623440"/>
                  <a:pt x="6519204" y="604803"/>
                  <a:pt x="6519204" y="586166"/>
                </a:cubicBezTo>
                <a:cubicBezTo>
                  <a:pt x="6518815" y="586166"/>
                  <a:pt x="6518427" y="586166"/>
                  <a:pt x="6518039" y="586166"/>
                </a:cubicBezTo>
                <a:cubicBezTo>
                  <a:pt x="6515904" y="586166"/>
                  <a:pt x="6513768" y="585972"/>
                  <a:pt x="6513574" y="583448"/>
                </a:cubicBezTo>
                <a:cubicBezTo>
                  <a:pt x="6513186" y="580342"/>
                  <a:pt x="6515709" y="580148"/>
                  <a:pt x="6518039" y="580148"/>
                </a:cubicBezTo>
                <a:cubicBezTo>
                  <a:pt x="6518427" y="580148"/>
                  <a:pt x="6518815" y="580148"/>
                  <a:pt x="6519204" y="580148"/>
                </a:cubicBezTo>
                <a:cubicBezTo>
                  <a:pt x="6519204" y="561317"/>
                  <a:pt x="6519204" y="542681"/>
                  <a:pt x="6519204" y="524044"/>
                </a:cubicBezTo>
                <a:cubicBezTo>
                  <a:pt x="6518039" y="523850"/>
                  <a:pt x="6517068" y="524044"/>
                  <a:pt x="6516098" y="523850"/>
                </a:cubicBezTo>
                <a:cubicBezTo>
                  <a:pt x="6514156" y="523462"/>
                  <a:pt x="6513186" y="522297"/>
                  <a:pt x="6513186" y="520550"/>
                </a:cubicBezTo>
                <a:cubicBezTo>
                  <a:pt x="6513186" y="518415"/>
                  <a:pt x="6514156" y="517250"/>
                  <a:pt x="6516292" y="516861"/>
                </a:cubicBezTo>
                <a:cubicBezTo>
                  <a:pt x="6517457" y="516667"/>
                  <a:pt x="6518427" y="516667"/>
                  <a:pt x="6519398" y="516667"/>
                </a:cubicBezTo>
                <a:cubicBezTo>
                  <a:pt x="6519398" y="498225"/>
                  <a:pt x="6519398" y="479977"/>
                  <a:pt x="6519398" y="461728"/>
                </a:cubicBezTo>
                <a:cubicBezTo>
                  <a:pt x="6519204" y="461728"/>
                  <a:pt x="6519010" y="461728"/>
                  <a:pt x="6518815" y="461728"/>
                </a:cubicBezTo>
                <a:cubicBezTo>
                  <a:pt x="6515904" y="461534"/>
                  <a:pt x="6513380" y="460369"/>
                  <a:pt x="6513574" y="457263"/>
                </a:cubicBezTo>
                <a:cubicBezTo>
                  <a:pt x="6513768" y="453963"/>
                  <a:pt x="6517068" y="454740"/>
                  <a:pt x="6519398" y="454545"/>
                </a:cubicBezTo>
                <a:cubicBezTo>
                  <a:pt x="6519398" y="435715"/>
                  <a:pt x="6519398" y="417078"/>
                  <a:pt x="6519398" y="398442"/>
                </a:cubicBezTo>
                <a:cubicBezTo>
                  <a:pt x="6517068" y="398442"/>
                  <a:pt x="6514156" y="399024"/>
                  <a:pt x="6513574" y="395724"/>
                </a:cubicBezTo>
                <a:cubicBezTo>
                  <a:pt x="6513186" y="393589"/>
                  <a:pt x="6515321" y="392036"/>
                  <a:pt x="6519592" y="391259"/>
                </a:cubicBezTo>
                <a:cubicBezTo>
                  <a:pt x="6519592" y="372817"/>
                  <a:pt x="6519592" y="354568"/>
                  <a:pt x="6519592" y="336320"/>
                </a:cubicBezTo>
                <a:cubicBezTo>
                  <a:pt x="6519010" y="336320"/>
                  <a:pt x="6518427" y="336320"/>
                  <a:pt x="6517845" y="336320"/>
                </a:cubicBezTo>
                <a:cubicBezTo>
                  <a:pt x="6515515" y="336320"/>
                  <a:pt x="6513574" y="335543"/>
                  <a:pt x="6513574" y="332826"/>
                </a:cubicBezTo>
                <a:cubicBezTo>
                  <a:pt x="6513574" y="330108"/>
                  <a:pt x="6515321" y="329331"/>
                  <a:pt x="6517845" y="329331"/>
                </a:cubicBezTo>
                <a:cubicBezTo>
                  <a:pt x="6518427" y="329331"/>
                  <a:pt x="6519010" y="329331"/>
                  <a:pt x="6519592" y="329331"/>
                </a:cubicBezTo>
                <a:cubicBezTo>
                  <a:pt x="6519592" y="311083"/>
                  <a:pt x="6519592" y="292835"/>
                  <a:pt x="6519592" y="274586"/>
                </a:cubicBezTo>
                <a:cubicBezTo>
                  <a:pt x="6518621" y="273227"/>
                  <a:pt x="6517068" y="273422"/>
                  <a:pt x="6515709" y="273033"/>
                </a:cubicBezTo>
                <a:cubicBezTo>
                  <a:pt x="6514156" y="272645"/>
                  <a:pt x="6513380" y="271480"/>
                  <a:pt x="6513574" y="269927"/>
                </a:cubicBezTo>
                <a:cubicBezTo>
                  <a:pt x="6513768" y="268374"/>
                  <a:pt x="6514933" y="267598"/>
                  <a:pt x="6516486" y="267404"/>
                </a:cubicBezTo>
                <a:cubicBezTo>
                  <a:pt x="6517651" y="267209"/>
                  <a:pt x="6519010" y="267209"/>
                  <a:pt x="6520174" y="267209"/>
                </a:cubicBezTo>
                <a:cubicBezTo>
                  <a:pt x="6544052" y="267209"/>
                  <a:pt x="6567930" y="267209"/>
                  <a:pt x="6591809" y="267209"/>
                </a:cubicBezTo>
                <a:cubicBezTo>
                  <a:pt x="6592779" y="267209"/>
                  <a:pt x="6593556" y="267209"/>
                  <a:pt x="6594332" y="267209"/>
                </a:cubicBezTo>
                <a:cubicBezTo>
                  <a:pt x="6595885" y="267209"/>
                  <a:pt x="6597632" y="267404"/>
                  <a:pt x="6598409" y="269733"/>
                </a:cubicBezTo>
                <a:cubicBezTo>
                  <a:pt x="6598603" y="271286"/>
                  <a:pt x="6598409" y="273033"/>
                  <a:pt x="6596274" y="273227"/>
                </a:cubicBezTo>
                <a:cubicBezTo>
                  <a:pt x="6593750" y="273616"/>
                  <a:pt x="6593556" y="275169"/>
                  <a:pt x="6593556" y="277110"/>
                </a:cubicBezTo>
                <a:cubicBezTo>
                  <a:pt x="6593556" y="293223"/>
                  <a:pt x="6593556" y="309336"/>
                  <a:pt x="6593556" y="325449"/>
                </a:cubicBezTo>
                <a:cubicBezTo>
                  <a:pt x="6593556" y="327390"/>
                  <a:pt x="6594138" y="328361"/>
                  <a:pt x="6596079" y="329525"/>
                </a:cubicBezTo>
                <a:cubicBezTo>
                  <a:pt x="6599574" y="331467"/>
                  <a:pt x="6599574" y="334185"/>
                  <a:pt x="6595885" y="336126"/>
                </a:cubicBezTo>
                <a:cubicBezTo>
                  <a:pt x="6593750" y="337291"/>
                  <a:pt x="6593556" y="338650"/>
                  <a:pt x="6593556" y="340397"/>
                </a:cubicBezTo>
                <a:cubicBezTo>
                  <a:pt x="6593556" y="355927"/>
                  <a:pt x="6593556" y="371458"/>
                  <a:pt x="6593556" y="386988"/>
                </a:cubicBezTo>
                <a:cubicBezTo>
                  <a:pt x="6593556" y="388929"/>
                  <a:pt x="6593750" y="390482"/>
                  <a:pt x="6596079" y="391647"/>
                </a:cubicBezTo>
                <a:cubicBezTo>
                  <a:pt x="6599768" y="393589"/>
                  <a:pt x="6599574" y="396501"/>
                  <a:pt x="6595691" y="398442"/>
                </a:cubicBezTo>
                <a:cubicBezTo>
                  <a:pt x="6593750" y="399412"/>
                  <a:pt x="6593556" y="400771"/>
                  <a:pt x="6593556" y="402324"/>
                </a:cubicBezTo>
                <a:cubicBezTo>
                  <a:pt x="6593556" y="407954"/>
                  <a:pt x="6593556" y="413390"/>
                  <a:pt x="6593556" y="419020"/>
                </a:cubicBezTo>
                <a:cubicBezTo>
                  <a:pt x="6593556" y="429309"/>
                  <a:pt x="6593556" y="439403"/>
                  <a:pt x="6593556" y="449498"/>
                </a:cubicBezTo>
                <a:cubicBezTo>
                  <a:pt x="6593556" y="451828"/>
                  <a:pt x="6593167" y="453963"/>
                  <a:pt x="6596662" y="454934"/>
                </a:cubicBezTo>
                <a:cubicBezTo>
                  <a:pt x="6599186" y="455516"/>
                  <a:pt x="6599380" y="459981"/>
                  <a:pt x="6596662" y="460952"/>
                </a:cubicBezTo>
                <a:cubicBezTo>
                  <a:pt x="6592779" y="462505"/>
                  <a:pt x="6593362" y="465029"/>
                  <a:pt x="6593362" y="467746"/>
                </a:cubicBezTo>
                <a:cubicBezTo>
                  <a:pt x="6593362" y="482112"/>
                  <a:pt x="6593362" y="496283"/>
                  <a:pt x="6593362" y="510649"/>
                </a:cubicBezTo>
                <a:cubicBezTo>
                  <a:pt x="6593362" y="513367"/>
                  <a:pt x="6592973" y="515891"/>
                  <a:pt x="6596662" y="517444"/>
                </a:cubicBezTo>
                <a:cubicBezTo>
                  <a:pt x="6599380" y="518415"/>
                  <a:pt x="6599186" y="522685"/>
                  <a:pt x="6596468" y="523462"/>
                </a:cubicBezTo>
                <a:cubicBezTo>
                  <a:pt x="6593362" y="524238"/>
                  <a:pt x="6593362" y="525986"/>
                  <a:pt x="6593362" y="528315"/>
                </a:cubicBezTo>
                <a:cubicBezTo>
                  <a:pt x="6593362" y="539381"/>
                  <a:pt x="6593362" y="550640"/>
                  <a:pt x="6593362" y="561706"/>
                </a:cubicBezTo>
                <a:cubicBezTo>
                  <a:pt x="6593362" y="566365"/>
                  <a:pt x="6593362" y="570830"/>
                  <a:pt x="6593362" y="575489"/>
                </a:cubicBezTo>
                <a:cubicBezTo>
                  <a:pt x="6593362" y="577430"/>
                  <a:pt x="6593362" y="578983"/>
                  <a:pt x="6596079" y="579954"/>
                </a:cubicBezTo>
                <a:cubicBezTo>
                  <a:pt x="6598991" y="581119"/>
                  <a:pt x="6599186" y="584613"/>
                  <a:pt x="6596274" y="585584"/>
                </a:cubicBezTo>
                <a:cubicBezTo>
                  <a:pt x="6593167" y="586360"/>
                  <a:pt x="6593167" y="588107"/>
                  <a:pt x="6593167" y="590437"/>
                </a:cubicBezTo>
                <a:cubicBezTo>
                  <a:pt x="6593167" y="600920"/>
                  <a:pt x="6593167" y="611209"/>
                  <a:pt x="6593167" y="621498"/>
                </a:cubicBezTo>
                <a:cubicBezTo>
                  <a:pt x="6593167" y="626934"/>
                  <a:pt x="6593167" y="632175"/>
                  <a:pt x="6593167" y="637611"/>
                </a:cubicBezTo>
                <a:cubicBezTo>
                  <a:pt x="6593167" y="639747"/>
                  <a:pt x="6593556" y="641105"/>
                  <a:pt x="6595885" y="642270"/>
                </a:cubicBezTo>
                <a:cubicBezTo>
                  <a:pt x="6598991" y="644018"/>
                  <a:pt x="6599186" y="647124"/>
                  <a:pt x="6595885" y="648676"/>
                </a:cubicBezTo>
                <a:cubicBezTo>
                  <a:pt x="6593167" y="650036"/>
                  <a:pt x="6593167" y="651783"/>
                  <a:pt x="6593167" y="653918"/>
                </a:cubicBezTo>
                <a:cubicBezTo>
                  <a:pt x="6593167" y="676631"/>
                  <a:pt x="6593167" y="699150"/>
                  <a:pt x="6593167" y="721863"/>
                </a:cubicBezTo>
                <a:cubicBezTo>
                  <a:pt x="6593167" y="726522"/>
                  <a:pt x="6593362" y="726716"/>
                  <a:pt x="6598021" y="726716"/>
                </a:cubicBezTo>
                <a:cubicBezTo>
                  <a:pt x="6631412" y="726716"/>
                  <a:pt x="6664996" y="726716"/>
                  <a:pt x="6698387" y="726716"/>
                </a:cubicBezTo>
                <a:cubicBezTo>
                  <a:pt x="6703434" y="726716"/>
                  <a:pt x="6703434" y="726522"/>
                  <a:pt x="6703434" y="720892"/>
                </a:cubicBezTo>
                <a:cubicBezTo>
                  <a:pt x="6703434" y="682649"/>
                  <a:pt x="6703434" y="644600"/>
                  <a:pt x="6703434" y="606356"/>
                </a:cubicBezTo>
                <a:cubicBezTo>
                  <a:pt x="6703434" y="583836"/>
                  <a:pt x="6703434" y="561511"/>
                  <a:pt x="6703434" y="538992"/>
                </a:cubicBezTo>
                <a:cubicBezTo>
                  <a:pt x="6703434" y="536663"/>
                  <a:pt x="6702658" y="534139"/>
                  <a:pt x="6704405" y="532004"/>
                </a:cubicBezTo>
                <a:cubicBezTo>
                  <a:pt x="6704599" y="534721"/>
                  <a:pt x="6704599" y="537633"/>
                  <a:pt x="6704599" y="540351"/>
                </a:cubicBezTo>
                <a:cubicBezTo>
                  <a:pt x="6704599" y="599949"/>
                  <a:pt x="6704599" y="659548"/>
                  <a:pt x="6704599" y="719145"/>
                </a:cubicBezTo>
                <a:cubicBezTo>
                  <a:pt x="6704599" y="721863"/>
                  <a:pt x="6704405" y="724775"/>
                  <a:pt x="6704405" y="727493"/>
                </a:cubicBezTo>
                <a:cubicBezTo>
                  <a:pt x="6704599" y="727493"/>
                  <a:pt x="6704987" y="727493"/>
                  <a:pt x="6705181" y="727493"/>
                </a:cubicBezTo>
                <a:cubicBezTo>
                  <a:pt x="6705181" y="727493"/>
                  <a:pt x="6704987" y="727299"/>
                  <a:pt x="6704987" y="727299"/>
                </a:cubicBezTo>
                <a:cubicBezTo>
                  <a:pt x="6704987" y="663430"/>
                  <a:pt x="6704987" y="599367"/>
                  <a:pt x="6704987" y="535498"/>
                </a:cubicBezTo>
                <a:cubicBezTo>
                  <a:pt x="6704987" y="534333"/>
                  <a:pt x="6704793" y="533169"/>
                  <a:pt x="6705375" y="532004"/>
                </a:cubicBezTo>
                <a:cubicBezTo>
                  <a:pt x="6708482" y="504049"/>
                  <a:pt x="6734301" y="488518"/>
                  <a:pt x="6753132" y="490460"/>
                </a:cubicBezTo>
                <a:cubicBezTo>
                  <a:pt x="6777592" y="488907"/>
                  <a:pt x="6800111" y="511814"/>
                  <a:pt x="6799917" y="535304"/>
                </a:cubicBezTo>
                <a:cubicBezTo>
                  <a:pt x="6799723" y="583836"/>
                  <a:pt x="6799917" y="632564"/>
                  <a:pt x="6799917" y="681290"/>
                </a:cubicBezTo>
                <a:cubicBezTo>
                  <a:pt x="6799917" y="726522"/>
                  <a:pt x="6799917" y="771949"/>
                  <a:pt x="6799917" y="817181"/>
                </a:cubicBezTo>
                <a:cubicBezTo>
                  <a:pt x="6799917" y="819511"/>
                  <a:pt x="6798558" y="822423"/>
                  <a:pt x="6801858" y="823976"/>
                </a:cubicBezTo>
                <a:cubicBezTo>
                  <a:pt x="6804964" y="815046"/>
                  <a:pt x="6809429" y="806892"/>
                  <a:pt x="6814283" y="798933"/>
                </a:cubicBezTo>
                <a:cubicBezTo>
                  <a:pt x="6816612" y="795244"/>
                  <a:pt x="6817389" y="791750"/>
                  <a:pt x="6817389" y="787673"/>
                </a:cubicBezTo>
                <a:cubicBezTo>
                  <a:pt x="6817389" y="720698"/>
                  <a:pt x="6817389" y="653724"/>
                  <a:pt x="6817389" y="586749"/>
                </a:cubicBezTo>
                <a:cubicBezTo>
                  <a:pt x="6817389" y="570247"/>
                  <a:pt x="6817777" y="553746"/>
                  <a:pt x="6817389" y="537245"/>
                </a:cubicBezTo>
                <a:cubicBezTo>
                  <a:pt x="6816806" y="517055"/>
                  <a:pt x="6831366" y="495313"/>
                  <a:pt x="6856991" y="490460"/>
                </a:cubicBezTo>
                <a:cubicBezTo>
                  <a:pt x="6859709" y="489877"/>
                  <a:pt x="6862621" y="489877"/>
                  <a:pt x="6865339" y="490265"/>
                </a:cubicBezTo>
                <a:cubicBezTo>
                  <a:pt x="6890770" y="489101"/>
                  <a:pt x="6912125" y="512202"/>
                  <a:pt x="6912125" y="535110"/>
                </a:cubicBezTo>
                <a:cubicBezTo>
                  <a:pt x="6911930" y="594708"/>
                  <a:pt x="6912125" y="654306"/>
                  <a:pt x="6912125" y="713904"/>
                </a:cubicBezTo>
                <a:cubicBezTo>
                  <a:pt x="6912125" y="715845"/>
                  <a:pt x="6912125" y="717592"/>
                  <a:pt x="6912125" y="719339"/>
                </a:cubicBezTo>
                <a:cubicBezTo>
                  <a:pt x="6912125" y="721475"/>
                  <a:pt x="6913872" y="721669"/>
                  <a:pt x="6915425" y="721669"/>
                </a:cubicBezTo>
                <a:cubicBezTo>
                  <a:pt x="6936780" y="715068"/>
                  <a:pt x="6958910" y="713321"/>
                  <a:pt x="6980847" y="716039"/>
                </a:cubicBezTo>
                <a:cubicBezTo>
                  <a:pt x="7045687" y="724193"/>
                  <a:pt x="7092666" y="757971"/>
                  <a:pt x="7121398" y="816793"/>
                </a:cubicBezTo>
                <a:cubicBezTo>
                  <a:pt x="7125086" y="824558"/>
                  <a:pt x="7128386" y="832517"/>
                  <a:pt x="7130134" y="840865"/>
                </a:cubicBezTo>
                <a:cubicBezTo>
                  <a:pt x="7131298" y="841447"/>
                  <a:pt x="7132269" y="842030"/>
                  <a:pt x="7133434" y="842224"/>
                </a:cubicBezTo>
                <a:cubicBezTo>
                  <a:pt x="7140423" y="843777"/>
                  <a:pt x="7143140" y="846883"/>
                  <a:pt x="7143140" y="854066"/>
                </a:cubicBezTo>
                <a:lnTo>
                  <a:pt x="7143162" y="858635"/>
                </a:lnTo>
                <a:lnTo>
                  <a:pt x="7363499" y="801441"/>
                </a:lnTo>
                <a:cubicBezTo>
                  <a:pt x="7365074" y="800811"/>
                  <a:pt x="7366334" y="800181"/>
                  <a:pt x="7367909" y="799551"/>
                </a:cubicBezTo>
                <a:cubicBezTo>
                  <a:pt x="7367909" y="797346"/>
                  <a:pt x="7367909" y="795141"/>
                  <a:pt x="7367909" y="792936"/>
                </a:cubicBezTo>
                <a:cubicBezTo>
                  <a:pt x="7368224" y="788211"/>
                  <a:pt x="7367594" y="785061"/>
                  <a:pt x="7362239" y="782541"/>
                </a:cubicBezTo>
                <a:cubicBezTo>
                  <a:pt x="7355625" y="779392"/>
                  <a:pt x="7355625" y="775296"/>
                  <a:pt x="7360349" y="769312"/>
                </a:cubicBezTo>
                <a:cubicBezTo>
                  <a:pt x="7362239" y="767107"/>
                  <a:pt x="7364129" y="766792"/>
                  <a:pt x="7365389" y="769627"/>
                </a:cubicBezTo>
                <a:cubicBezTo>
                  <a:pt x="7366334" y="772462"/>
                  <a:pt x="7366649" y="772777"/>
                  <a:pt x="7368854" y="770257"/>
                </a:cubicBezTo>
                <a:cubicBezTo>
                  <a:pt x="7372319" y="766162"/>
                  <a:pt x="7372634" y="766477"/>
                  <a:pt x="7374839" y="772777"/>
                </a:cubicBezTo>
                <a:cubicBezTo>
                  <a:pt x="7377044" y="772462"/>
                  <a:pt x="7376729" y="769942"/>
                  <a:pt x="7378304" y="768682"/>
                </a:cubicBezTo>
                <a:cubicBezTo>
                  <a:pt x="7379564" y="768052"/>
                  <a:pt x="7381139" y="767107"/>
                  <a:pt x="7381769" y="768367"/>
                </a:cubicBezTo>
                <a:cubicBezTo>
                  <a:pt x="7383659" y="772462"/>
                  <a:pt x="7384289" y="771517"/>
                  <a:pt x="7387439" y="768682"/>
                </a:cubicBezTo>
                <a:cubicBezTo>
                  <a:pt x="7391534" y="764902"/>
                  <a:pt x="7391219" y="770257"/>
                  <a:pt x="7392164" y="772462"/>
                </a:cubicBezTo>
                <a:cubicBezTo>
                  <a:pt x="7395314" y="772147"/>
                  <a:pt x="7396259" y="763327"/>
                  <a:pt x="7401299" y="770257"/>
                </a:cubicBezTo>
                <a:cubicBezTo>
                  <a:pt x="7402244" y="771832"/>
                  <a:pt x="7402874" y="769627"/>
                  <a:pt x="7403819" y="768997"/>
                </a:cubicBezTo>
                <a:cubicBezTo>
                  <a:pt x="7408858" y="764587"/>
                  <a:pt x="7408544" y="769312"/>
                  <a:pt x="7409488" y="772462"/>
                </a:cubicBezTo>
                <a:cubicBezTo>
                  <a:pt x="7412008" y="771517"/>
                  <a:pt x="7412638" y="767737"/>
                  <a:pt x="7416103" y="767737"/>
                </a:cubicBezTo>
                <a:cubicBezTo>
                  <a:pt x="7416733" y="768367"/>
                  <a:pt x="7417678" y="768997"/>
                  <a:pt x="7417993" y="769627"/>
                </a:cubicBezTo>
                <a:cubicBezTo>
                  <a:pt x="7423978" y="780336"/>
                  <a:pt x="7422403" y="778762"/>
                  <a:pt x="7413268" y="784116"/>
                </a:cubicBezTo>
                <a:cubicBezTo>
                  <a:pt x="7410434" y="785691"/>
                  <a:pt x="7411694" y="786636"/>
                  <a:pt x="7413268" y="788211"/>
                </a:cubicBezTo>
                <a:cubicBezTo>
                  <a:pt x="7442563" y="780966"/>
                  <a:pt x="7471857" y="773406"/>
                  <a:pt x="7501152" y="765847"/>
                </a:cubicBezTo>
                <a:cubicBezTo>
                  <a:pt x="7550291" y="753247"/>
                  <a:pt x="7599745" y="740332"/>
                  <a:pt x="7648884" y="727417"/>
                </a:cubicBezTo>
                <a:cubicBezTo>
                  <a:pt x="7653609" y="726157"/>
                  <a:pt x="7657703" y="726157"/>
                  <a:pt x="7662113" y="727417"/>
                </a:cubicBezTo>
                <a:cubicBezTo>
                  <a:pt x="7670303" y="729307"/>
                  <a:pt x="7678493" y="732457"/>
                  <a:pt x="7687313" y="733402"/>
                </a:cubicBezTo>
                <a:cubicBezTo>
                  <a:pt x="7687313" y="667255"/>
                  <a:pt x="7687313" y="601421"/>
                  <a:pt x="7687313" y="535272"/>
                </a:cubicBezTo>
                <a:cubicBezTo>
                  <a:pt x="7687313" y="494323"/>
                  <a:pt x="7687313" y="453059"/>
                  <a:pt x="7687313" y="411795"/>
                </a:cubicBezTo>
                <a:cubicBezTo>
                  <a:pt x="7687313" y="402660"/>
                  <a:pt x="7687313" y="402660"/>
                  <a:pt x="7696133" y="402660"/>
                </a:cubicBezTo>
                <a:cubicBezTo>
                  <a:pt x="7700858" y="402660"/>
                  <a:pt x="7705898" y="402975"/>
                  <a:pt x="7710622" y="402975"/>
                </a:cubicBezTo>
                <a:cubicBezTo>
                  <a:pt x="7715977" y="402975"/>
                  <a:pt x="7721647" y="402660"/>
                  <a:pt x="7727002" y="402660"/>
                </a:cubicBezTo>
                <a:cubicBezTo>
                  <a:pt x="7730467" y="402660"/>
                  <a:pt x="7732042" y="404550"/>
                  <a:pt x="7732042" y="408015"/>
                </a:cubicBezTo>
                <a:cubicBezTo>
                  <a:pt x="7732042" y="409275"/>
                  <a:pt x="7732042" y="410535"/>
                  <a:pt x="7732042" y="411795"/>
                </a:cubicBezTo>
                <a:cubicBezTo>
                  <a:pt x="7732042" y="522673"/>
                  <a:pt x="7732042" y="633865"/>
                  <a:pt x="7732042" y="745057"/>
                </a:cubicBezTo>
                <a:cubicBezTo>
                  <a:pt x="7744012" y="749467"/>
                  <a:pt x="7756926" y="751987"/>
                  <a:pt x="7769211" y="755137"/>
                </a:cubicBezTo>
                <a:cubicBezTo>
                  <a:pt x="7773936" y="756397"/>
                  <a:pt x="7778346" y="760177"/>
                  <a:pt x="7783701" y="758602"/>
                </a:cubicBezTo>
                <a:cubicBezTo>
                  <a:pt x="7783701" y="644260"/>
                  <a:pt x="7783701" y="529917"/>
                  <a:pt x="7783701" y="415575"/>
                </a:cubicBezTo>
                <a:cubicBezTo>
                  <a:pt x="7783701" y="401085"/>
                  <a:pt x="7782126" y="402660"/>
                  <a:pt x="7796616" y="402660"/>
                </a:cubicBezTo>
                <a:cubicBezTo>
                  <a:pt x="7800396" y="402660"/>
                  <a:pt x="7803860" y="402975"/>
                  <a:pt x="7807325" y="402975"/>
                </a:cubicBezTo>
                <a:cubicBezTo>
                  <a:pt x="7812365" y="402975"/>
                  <a:pt x="7817720" y="402975"/>
                  <a:pt x="7822760" y="402660"/>
                </a:cubicBezTo>
                <a:cubicBezTo>
                  <a:pt x="7827485" y="402345"/>
                  <a:pt x="7829060" y="404550"/>
                  <a:pt x="7828745" y="408960"/>
                </a:cubicBezTo>
                <a:cubicBezTo>
                  <a:pt x="7828745" y="411795"/>
                  <a:pt x="7828745" y="414315"/>
                  <a:pt x="7828745" y="416835"/>
                </a:cubicBezTo>
                <a:cubicBezTo>
                  <a:pt x="7828745" y="534642"/>
                  <a:pt x="7828745" y="652765"/>
                  <a:pt x="7828745" y="770572"/>
                </a:cubicBezTo>
                <a:cubicBezTo>
                  <a:pt x="7841660" y="774036"/>
                  <a:pt x="7854260" y="777186"/>
                  <a:pt x="7867174" y="780652"/>
                </a:cubicBezTo>
                <a:cubicBezTo>
                  <a:pt x="7869064" y="780022"/>
                  <a:pt x="7870954" y="779706"/>
                  <a:pt x="7870954" y="777186"/>
                </a:cubicBezTo>
                <a:cubicBezTo>
                  <a:pt x="7870954" y="774036"/>
                  <a:pt x="7870954" y="771202"/>
                  <a:pt x="7870954" y="768367"/>
                </a:cubicBezTo>
                <a:cubicBezTo>
                  <a:pt x="7870954" y="696548"/>
                  <a:pt x="7870954" y="625046"/>
                  <a:pt x="7870954" y="553542"/>
                </a:cubicBezTo>
                <a:cubicBezTo>
                  <a:pt x="7870954" y="549762"/>
                  <a:pt x="7871269" y="545667"/>
                  <a:pt x="7871269" y="541887"/>
                </a:cubicBezTo>
                <a:cubicBezTo>
                  <a:pt x="7870954" y="534327"/>
                  <a:pt x="7870639" y="526452"/>
                  <a:pt x="7870639" y="518892"/>
                </a:cubicBezTo>
                <a:cubicBezTo>
                  <a:pt x="7870639" y="511018"/>
                  <a:pt x="7870954" y="511018"/>
                  <a:pt x="7878514" y="511018"/>
                </a:cubicBezTo>
                <a:cubicBezTo>
                  <a:pt x="7895524" y="511018"/>
                  <a:pt x="7912533" y="511018"/>
                  <a:pt x="7929543" y="511018"/>
                </a:cubicBezTo>
                <a:cubicBezTo>
                  <a:pt x="7942458" y="511018"/>
                  <a:pt x="7955058" y="511018"/>
                  <a:pt x="7967972" y="511018"/>
                </a:cubicBezTo>
                <a:cubicBezTo>
                  <a:pt x="7970807" y="511018"/>
                  <a:pt x="7974272" y="511963"/>
                  <a:pt x="7977107" y="509758"/>
                </a:cubicBezTo>
                <a:cubicBezTo>
                  <a:pt x="7976792" y="500308"/>
                  <a:pt x="7976792" y="490543"/>
                  <a:pt x="7976792" y="481093"/>
                </a:cubicBezTo>
                <a:cubicBezTo>
                  <a:pt x="7976792" y="479203"/>
                  <a:pt x="7976477" y="476683"/>
                  <a:pt x="7979627" y="476368"/>
                </a:cubicBezTo>
                <a:cubicBezTo>
                  <a:pt x="7983722" y="476054"/>
                  <a:pt x="7983407" y="478888"/>
                  <a:pt x="7983407" y="481409"/>
                </a:cubicBezTo>
                <a:cubicBezTo>
                  <a:pt x="7983722" y="491173"/>
                  <a:pt x="7983722" y="501253"/>
                  <a:pt x="7983722" y="511018"/>
                </a:cubicBezTo>
                <a:cubicBezTo>
                  <a:pt x="7986242" y="511018"/>
                  <a:pt x="7988447" y="511018"/>
                  <a:pt x="7990967" y="511018"/>
                </a:cubicBezTo>
                <a:cubicBezTo>
                  <a:pt x="7990967" y="502828"/>
                  <a:pt x="7991282" y="494323"/>
                  <a:pt x="7991282" y="486133"/>
                </a:cubicBezTo>
                <a:cubicBezTo>
                  <a:pt x="7991282" y="484243"/>
                  <a:pt x="7991282" y="482353"/>
                  <a:pt x="7991282" y="480463"/>
                </a:cubicBezTo>
                <a:cubicBezTo>
                  <a:pt x="7991282" y="477944"/>
                  <a:pt x="7992227" y="476054"/>
                  <a:pt x="7995062" y="476054"/>
                </a:cubicBezTo>
                <a:cubicBezTo>
                  <a:pt x="7998212" y="475739"/>
                  <a:pt x="7998842" y="477629"/>
                  <a:pt x="7998842" y="480149"/>
                </a:cubicBezTo>
                <a:cubicBezTo>
                  <a:pt x="7998842" y="488023"/>
                  <a:pt x="7998842" y="496213"/>
                  <a:pt x="7998842" y="504088"/>
                </a:cubicBezTo>
                <a:cubicBezTo>
                  <a:pt x="7998842" y="506293"/>
                  <a:pt x="7999157" y="508498"/>
                  <a:pt x="7999157" y="510703"/>
                </a:cubicBezTo>
                <a:cubicBezTo>
                  <a:pt x="8001676" y="510703"/>
                  <a:pt x="8003881" y="510703"/>
                  <a:pt x="8006401" y="510703"/>
                </a:cubicBezTo>
                <a:cubicBezTo>
                  <a:pt x="8006401" y="502513"/>
                  <a:pt x="8006716" y="494008"/>
                  <a:pt x="8006716" y="485818"/>
                </a:cubicBezTo>
                <a:cubicBezTo>
                  <a:pt x="8006716" y="483929"/>
                  <a:pt x="8006716" y="482039"/>
                  <a:pt x="8006716" y="480149"/>
                </a:cubicBezTo>
                <a:cubicBezTo>
                  <a:pt x="8006716" y="477313"/>
                  <a:pt x="8007661" y="475739"/>
                  <a:pt x="8010497" y="475739"/>
                </a:cubicBezTo>
                <a:cubicBezTo>
                  <a:pt x="8013646" y="475424"/>
                  <a:pt x="8014276" y="477313"/>
                  <a:pt x="8014276" y="479833"/>
                </a:cubicBezTo>
                <a:cubicBezTo>
                  <a:pt x="8014276" y="487709"/>
                  <a:pt x="8014276" y="495898"/>
                  <a:pt x="8014276" y="503773"/>
                </a:cubicBezTo>
                <a:cubicBezTo>
                  <a:pt x="8014276" y="505978"/>
                  <a:pt x="8014591" y="508183"/>
                  <a:pt x="8014591" y="510388"/>
                </a:cubicBezTo>
                <a:cubicBezTo>
                  <a:pt x="8044515" y="510388"/>
                  <a:pt x="8074755" y="510388"/>
                  <a:pt x="8104995" y="510388"/>
                </a:cubicBezTo>
                <a:cubicBezTo>
                  <a:pt x="8104679" y="504718"/>
                  <a:pt x="8107514" y="503143"/>
                  <a:pt x="8113184" y="503143"/>
                </a:cubicBezTo>
                <a:cubicBezTo>
                  <a:pt x="8138384" y="503458"/>
                  <a:pt x="8163898" y="503773"/>
                  <a:pt x="8189098" y="503143"/>
                </a:cubicBezTo>
                <a:cubicBezTo>
                  <a:pt x="8195398" y="502828"/>
                  <a:pt x="8198548" y="505033"/>
                  <a:pt x="8199807" y="510703"/>
                </a:cubicBezTo>
                <a:cubicBezTo>
                  <a:pt x="8213982" y="510703"/>
                  <a:pt x="8213982" y="510703"/>
                  <a:pt x="8213037" y="525192"/>
                </a:cubicBezTo>
                <a:cubicBezTo>
                  <a:pt x="8213037" y="530862"/>
                  <a:pt x="8213037" y="536532"/>
                  <a:pt x="8212722" y="542202"/>
                </a:cubicBezTo>
                <a:cubicBezTo>
                  <a:pt x="8212722" y="545982"/>
                  <a:pt x="8213037" y="549447"/>
                  <a:pt x="8213037" y="552912"/>
                </a:cubicBezTo>
                <a:lnTo>
                  <a:pt x="8213037" y="899839"/>
                </a:lnTo>
                <a:lnTo>
                  <a:pt x="8222585" y="899839"/>
                </a:lnTo>
                <a:lnTo>
                  <a:pt x="8222588" y="899188"/>
                </a:lnTo>
                <a:lnTo>
                  <a:pt x="8361723" y="819757"/>
                </a:lnTo>
                <a:lnTo>
                  <a:pt x="8400660" y="891401"/>
                </a:lnTo>
                <a:lnTo>
                  <a:pt x="8528374" y="819237"/>
                </a:lnTo>
                <a:lnTo>
                  <a:pt x="8564716" y="886728"/>
                </a:lnTo>
                <a:cubicBezTo>
                  <a:pt x="8564716" y="832735"/>
                  <a:pt x="8565754" y="778742"/>
                  <a:pt x="8566273" y="724750"/>
                </a:cubicBezTo>
                <a:cubicBezTo>
                  <a:pt x="8566273" y="702426"/>
                  <a:pt x="8567831" y="700868"/>
                  <a:pt x="8590674" y="700868"/>
                </a:cubicBezTo>
                <a:cubicBezTo>
                  <a:pt x="8620266" y="700868"/>
                  <a:pt x="8617151" y="704503"/>
                  <a:pt x="8617151" y="674910"/>
                </a:cubicBezTo>
                <a:cubicBezTo>
                  <a:pt x="8617151" y="658297"/>
                  <a:pt x="8617151" y="641165"/>
                  <a:pt x="8617151" y="624552"/>
                </a:cubicBezTo>
                <a:cubicBezTo>
                  <a:pt x="8617670" y="600671"/>
                  <a:pt x="8628053" y="582500"/>
                  <a:pt x="8649858" y="572636"/>
                </a:cubicBezTo>
                <a:cubicBezTo>
                  <a:pt x="8659722" y="568483"/>
                  <a:pt x="8663356" y="562771"/>
                  <a:pt x="8662318" y="552388"/>
                </a:cubicBezTo>
                <a:cubicBezTo>
                  <a:pt x="8661280" y="543043"/>
                  <a:pt x="8661799" y="533698"/>
                  <a:pt x="8661799" y="524353"/>
                </a:cubicBezTo>
                <a:cubicBezTo>
                  <a:pt x="8661280" y="514490"/>
                  <a:pt x="8665952" y="509298"/>
                  <a:pt x="8675816" y="509298"/>
                </a:cubicBezTo>
                <a:cubicBezTo>
                  <a:pt x="8715273" y="509298"/>
                  <a:pt x="8754729" y="509298"/>
                  <a:pt x="8794185" y="509298"/>
                </a:cubicBezTo>
                <a:cubicBezTo>
                  <a:pt x="8806645" y="509298"/>
                  <a:pt x="8810279" y="516566"/>
                  <a:pt x="8810279" y="527469"/>
                </a:cubicBezTo>
                <a:cubicBezTo>
                  <a:pt x="8809760" y="563810"/>
                  <a:pt x="8809760" y="600151"/>
                  <a:pt x="8810279" y="636493"/>
                </a:cubicBezTo>
                <a:cubicBezTo>
                  <a:pt x="8810279" y="649991"/>
                  <a:pt x="8811317" y="664008"/>
                  <a:pt x="8811837" y="677506"/>
                </a:cubicBezTo>
                <a:cubicBezTo>
                  <a:pt x="8811837" y="681659"/>
                  <a:pt x="8811837" y="686851"/>
                  <a:pt x="8817547" y="686332"/>
                </a:cubicBezTo>
                <a:cubicBezTo>
                  <a:pt x="8822739" y="685813"/>
                  <a:pt x="8822220" y="681659"/>
                  <a:pt x="8822220" y="678025"/>
                </a:cubicBezTo>
                <a:cubicBezTo>
                  <a:pt x="8822220" y="669200"/>
                  <a:pt x="8822739" y="660893"/>
                  <a:pt x="8822220" y="652587"/>
                </a:cubicBezTo>
                <a:cubicBezTo>
                  <a:pt x="8821701" y="641684"/>
                  <a:pt x="8826373" y="635454"/>
                  <a:pt x="8837795" y="637012"/>
                </a:cubicBezTo>
                <a:cubicBezTo>
                  <a:pt x="8849216" y="638569"/>
                  <a:pt x="8854408" y="634935"/>
                  <a:pt x="8854408" y="621956"/>
                </a:cubicBezTo>
                <a:cubicBezTo>
                  <a:pt x="8854408" y="603786"/>
                  <a:pt x="8863234" y="589249"/>
                  <a:pt x="8877770" y="577828"/>
                </a:cubicBezTo>
                <a:cubicBezTo>
                  <a:pt x="8884000" y="572636"/>
                  <a:pt x="8891268" y="569521"/>
                  <a:pt x="8895941" y="561214"/>
                </a:cubicBezTo>
                <a:cubicBezTo>
                  <a:pt x="8900613" y="552908"/>
                  <a:pt x="8927610" y="556023"/>
                  <a:pt x="8932282" y="564848"/>
                </a:cubicBezTo>
                <a:cubicBezTo>
                  <a:pt x="8934359" y="568483"/>
                  <a:pt x="8936955" y="570559"/>
                  <a:pt x="8940589" y="572636"/>
                </a:cubicBezTo>
                <a:cubicBezTo>
                  <a:pt x="8962394" y="585096"/>
                  <a:pt x="8972258" y="604305"/>
                  <a:pt x="8972258" y="628706"/>
                </a:cubicBezTo>
                <a:cubicBezTo>
                  <a:pt x="8972258" y="659855"/>
                  <a:pt x="8972258" y="691523"/>
                  <a:pt x="8972258" y="722673"/>
                </a:cubicBezTo>
                <a:lnTo>
                  <a:pt x="9035595" y="719558"/>
                </a:lnTo>
                <a:lnTo>
                  <a:pt x="9068822" y="146923"/>
                </a:lnTo>
                <a:lnTo>
                  <a:pt x="9146177" y="146923"/>
                </a:lnTo>
                <a:lnTo>
                  <a:pt x="9180961" y="716962"/>
                </a:lnTo>
                <a:lnTo>
                  <a:pt x="9225090" y="715405"/>
                </a:lnTo>
                <a:close/>
              </a:path>
            </a:pathLst>
          </a:custGeom>
          <a:solidFill>
            <a:schemeClr val="lt1">
              <a:alpha val="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1" name="Google Shape;81;p39"/>
          <p:cNvGrpSpPr/>
          <p:nvPr/>
        </p:nvGrpSpPr>
        <p:grpSpPr>
          <a:xfrm>
            <a:off x="77391" y="2097808"/>
            <a:ext cx="11895401" cy="4751287"/>
            <a:chOff x="77391" y="2097808"/>
            <a:chExt cx="11895401" cy="4751287"/>
          </a:xfrm>
        </p:grpSpPr>
        <p:grpSp>
          <p:nvGrpSpPr>
            <p:cNvPr id="82" name="Google Shape;82;p39"/>
            <p:cNvGrpSpPr/>
            <p:nvPr/>
          </p:nvGrpSpPr>
          <p:grpSpPr>
            <a:xfrm rot="-9233215">
              <a:off x="10129411" y="5122363"/>
              <a:ext cx="1606966" cy="1446929"/>
              <a:chOff x="6486650" y="2648852"/>
              <a:chExt cx="2745260" cy="2471860"/>
            </a:xfrm>
          </p:grpSpPr>
          <p:sp>
            <p:nvSpPr>
              <p:cNvPr id="83" name="Google Shape;83;p39"/>
              <p:cNvSpPr/>
              <p:nvPr/>
            </p:nvSpPr>
            <p:spPr>
              <a:xfrm>
                <a:off x="6486650" y="3806165"/>
                <a:ext cx="1318090" cy="1314547"/>
              </a:xfrm>
              <a:custGeom>
                <a:avLst/>
                <a:gdLst/>
                <a:ahLst/>
                <a:cxnLst/>
                <a:rect l="l" t="t" r="r" b="b"/>
                <a:pathLst>
                  <a:path w="1919435" h="1914275" extrusionOk="0">
                    <a:moveTo>
                      <a:pt x="0" y="987194"/>
                    </a:moveTo>
                    <a:cubicBezTo>
                      <a:pt x="8256" y="971714"/>
                      <a:pt x="21155" y="963975"/>
                      <a:pt x="37667" y="959846"/>
                    </a:cubicBezTo>
                    <a:cubicBezTo>
                      <a:pt x="82041" y="947979"/>
                      <a:pt x="125383" y="934564"/>
                      <a:pt x="169757" y="922696"/>
                    </a:cubicBezTo>
                    <a:cubicBezTo>
                      <a:pt x="196587" y="915473"/>
                      <a:pt x="212583" y="900509"/>
                      <a:pt x="215163" y="872130"/>
                    </a:cubicBezTo>
                    <a:cubicBezTo>
                      <a:pt x="215679" y="864907"/>
                      <a:pt x="216710" y="857683"/>
                      <a:pt x="217743" y="850459"/>
                    </a:cubicBezTo>
                    <a:cubicBezTo>
                      <a:pt x="220323" y="826209"/>
                      <a:pt x="209487" y="809697"/>
                      <a:pt x="189364" y="797830"/>
                    </a:cubicBezTo>
                    <a:cubicBezTo>
                      <a:pt x="149118" y="774611"/>
                      <a:pt x="109388" y="750876"/>
                      <a:pt x="69657" y="727657"/>
                    </a:cubicBezTo>
                    <a:cubicBezTo>
                      <a:pt x="40246" y="710629"/>
                      <a:pt x="35087" y="697730"/>
                      <a:pt x="43858" y="664708"/>
                    </a:cubicBezTo>
                    <a:cubicBezTo>
                      <a:pt x="44890" y="661612"/>
                      <a:pt x="45406" y="658516"/>
                      <a:pt x="46438" y="655936"/>
                    </a:cubicBezTo>
                    <a:cubicBezTo>
                      <a:pt x="59337" y="613110"/>
                      <a:pt x="70689" y="604854"/>
                      <a:pt x="114547" y="608982"/>
                    </a:cubicBezTo>
                    <a:cubicBezTo>
                      <a:pt x="156857" y="613110"/>
                      <a:pt x="199167" y="617754"/>
                      <a:pt x="241478" y="623429"/>
                    </a:cubicBezTo>
                    <a:cubicBezTo>
                      <a:pt x="275016" y="627557"/>
                      <a:pt x="289463" y="621881"/>
                      <a:pt x="306491" y="593503"/>
                    </a:cubicBezTo>
                    <a:cubicBezTo>
                      <a:pt x="330741" y="554288"/>
                      <a:pt x="329710" y="541905"/>
                      <a:pt x="301331" y="505271"/>
                    </a:cubicBezTo>
                    <a:cubicBezTo>
                      <a:pt x="274500" y="470700"/>
                      <a:pt x="248185" y="435614"/>
                      <a:pt x="222386" y="400527"/>
                    </a:cubicBezTo>
                    <a:cubicBezTo>
                      <a:pt x="206907" y="379888"/>
                      <a:pt x="206907" y="362861"/>
                      <a:pt x="222386" y="342222"/>
                    </a:cubicBezTo>
                    <a:cubicBezTo>
                      <a:pt x="230126" y="331902"/>
                      <a:pt x="238382" y="321583"/>
                      <a:pt x="248185" y="313327"/>
                    </a:cubicBezTo>
                    <a:cubicBezTo>
                      <a:pt x="267792" y="296816"/>
                      <a:pt x="281208" y="294752"/>
                      <a:pt x="303395" y="307135"/>
                    </a:cubicBezTo>
                    <a:cubicBezTo>
                      <a:pt x="342609" y="328806"/>
                      <a:pt x="382856" y="348929"/>
                      <a:pt x="420522" y="373180"/>
                    </a:cubicBezTo>
                    <a:cubicBezTo>
                      <a:pt x="463864" y="401043"/>
                      <a:pt x="493791" y="382468"/>
                      <a:pt x="525265" y="343770"/>
                    </a:cubicBezTo>
                    <a:cubicBezTo>
                      <a:pt x="535585" y="330870"/>
                      <a:pt x="531973" y="313843"/>
                      <a:pt x="527845" y="298364"/>
                    </a:cubicBezTo>
                    <a:cubicBezTo>
                      <a:pt x="516493" y="254506"/>
                      <a:pt x="505142" y="210647"/>
                      <a:pt x="493791" y="166789"/>
                    </a:cubicBezTo>
                    <a:cubicBezTo>
                      <a:pt x="485535" y="135315"/>
                      <a:pt x="490694" y="122415"/>
                      <a:pt x="518557" y="105904"/>
                    </a:cubicBezTo>
                    <a:cubicBezTo>
                      <a:pt x="524749" y="102292"/>
                      <a:pt x="530941" y="98680"/>
                      <a:pt x="537649" y="95585"/>
                    </a:cubicBezTo>
                    <a:cubicBezTo>
                      <a:pt x="571187" y="80105"/>
                      <a:pt x="586150" y="83717"/>
                      <a:pt x="608853" y="113128"/>
                    </a:cubicBezTo>
                    <a:cubicBezTo>
                      <a:pt x="636200" y="147698"/>
                      <a:pt x="663547" y="182785"/>
                      <a:pt x="690894" y="217355"/>
                    </a:cubicBezTo>
                    <a:cubicBezTo>
                      <a:pt x="716693" y="249346"/>
                      <a:pt x="777062" y="249346"/>
                      <a:pt x="802861" y="216839"/>
                    </a:cubicBezTo>
                    <a:cubicBezTo>
                      <a:pt x="813697" y="202908"/>
                      <a:pt x="813697" y="185365"/>
                      <a:pt x="816277" y="169369"/>
                    </a:cubicBezTo>
                    <a:cubicBezTo>
                      <a:pt x="822468" y="129123"/>
                      <a:pt x="827628" y="88877"/>
                      <a:pt x="832788" y="48631"/>
                    </a:cubicBezTo>
                    <a:cubicBezTo>
                      <a:pt x="836916" y="16640"/>
                      <a:pt x="845687" y="7868"/>
                      <a:pt x="877677" y="2193"/>
                    </a:cubicBezTo>
                    <a:cubicBezTo>
                      <a:pt x="891093" y="-387"/>
                      <a:pt x="904509" y="-387"/>
                      <a:pt x="917924" y="645"/>
                    </a:cubicBezTo>
                    <a:cubicBezTo>
                      <a:pt x="937531" y="1677"/>
                      <a:pt x="950947" y="11996"/>
                      <a:pt x="956106" y="31603"/>
                    </a:cubicBezTo>
                    <a:cubicBezTo>
                      <a:pt x="968490" y="75461"/>
                      <a:pt x="981389" y="119835"/>
                      <a:pt x="993772" y="163693"/>
                    </a:cubicBezTo>
                    <a:cubicBezTo>
                      <a:pt x="1006672" y="208584"/>
                      <a:pt x="1043822" y="229739"/>
                      <a:pt x="1089745" y="217871"/>
                    </a:cubicBezTo>
                    <a:cubicBezTo>
                      <a:pt x="1104707" y="214259"/>
                      <a:pt x="1113479" y="203424"/>
                      <a:pt x="1120703" y="191040"/>
                    </a:cubicBezTo>
                    <a:cubicBezTo>
                      <a:pt x="1144438" y="150278"/>
                      <a:pt x="1168689" y="109516"/>
                      <a:pt x="1192940" y="68754"/>
                    </a:cubicBezTo>
                    <a:cubicBezTo>
                      <a:pt x="1208419" y="42439"/>
                      <a:pt x="1221835" y="36763"/>
                      <a:pt x="1251245" y="44503"/>
                    </a:cubicBezTo>
                    <a:cubicBezTo>
                      <a:pt x="1310067" y="59466"/>
                      <a:pt x="1317806" y="72366"/>
                      <a:pt x="1309035" y="137895"/>
                    </a:cubicBezTo>
                    <a:cubicBezTo>
                      <a:pt x="1303875" y="177109"/>
                      <a:pt x="1299231" y="216323"/>
                      <a:pt x="1294587" y="255538"/>
                    </a:cubicBezTo>
                    <a:cubicBezTo>
                      <a:pt x="1294071" y="259665"/>
                      <a:pt x="1294071" y="263793"/>
                      <a:pt x="1294587" y="267921"/>
                    </a:cubicBezTo>
                    <a:cubicBezTo>
                      <a:pt x="1301295" y="309715"/>
                      <a:pt x="1364760" y="338610"/>
                      <a:pt x="1399331" y="314359"/>
                    </a:cubicBezTo>
                    <a:cubicBezTo>
                      <a:pt x="1438545" y="286496"/>
                      <a:pt x="1476211" y="257085"/>
                      <a:pt x="1514394" y="228191"/>
                    </a:cubicBezTo>
                    <a:cubicBezTo>
                      <a:pt x="1542256" y="207036"/>
                      <a:pt x="1556188" y="207552"/>
                      <a:pt x="1584050" y="229223"/>
                    </a:cubicBezTo>
                    <a:cubicBezTo>
                      <a:pt x="1587663" y="232319"/>
                      <a:pt x="1591274" y="234898"/>
                      <a:pt x="1594886" y="238510"/>
                    </a:cubicBezTo>
                    <a:cubicBezTo>
                      <a:pt x="1627393" y="269469"/>
                      <a:pt x="1628941" y="278757"/>
                      <a:pt x="1606754" y="317971"/>
                    </a:cubicBezTo>
                    <a:cubicBezTo>
                      <a:pt x="1585599" y="355637"/>
                      <a:pt x="1565475" y="393819"/>
                      <a:pt x="1543288" y="430970"/>
                    </a:cubicBezTo>
                    <a:cubicBezTo>
                      <a:pt x="1527293" y="458317"/>
                      <a:pt x="1534517" y="481020"/>
                      <a:pt x="1552060" y="504239"/>
                    </a:cubicBezTo>
                    <a:cubicBezTo>
                      <a:pt x="1569604" y="527458"/>
                      <a:pt x="1589726" y="538809"/>
                      <a:pt x="1619137" y="531069"/>
                    </a:cubicBezTo>
                    <a:cubicBezTo>
                      <a:pt x="1664543" y="519202"/>
                      <a:pt x="1709949" y="507850"/>
                      <a:pt x="1754839" y="495467"/>
                    </a:cubicBezTo>
                    <a:cubicBezTo>
                      <a:pt x="1783734" y="487727"/>
                      <a:pt x="1796634" y="492371"/>
                      <a:pt x="1812629" y="517654"/>
                    </a:cubicBezTo>
                    <a:cubicBezTo>
                      <a:pt x="1819853" y="528490"/>
                      <a:pt x="1826044" y="539841"/>
                      <a:pt x="1830172" y="552225"/>
                    </a:cubicBezTo>
                    <a:cubicBezTo>
                      <a:pt x="1837912" y="574412"/>
                      <a:pt x="1834299" y="588343"/>
                      <a:pt x="1815724" y="603306"/>
                    </a:cubicBezTo>
                    <a:cubicBezTo>
                      <a:pt x="1777026" y="634265"/>
                      <a:pt x="1738844" y="665224"/>
                      <a:pt x="1699630" y="695666"/>
                    </a:cubicBezTo>
                    <a:cubicBezTo>
                      <a:pt x="1680022" y="710629"/>
                      <a:pt x="1674862" y="729205"/>
                      <a:pt x="1678990" y="751908"/>
                    </a:cubicBezTo>
                    <a:cubicBezTo>
                      <a:pt x="1680539" y="759647"/>
                      <a:pt x="1683119" y="766871"/>
                      <a:pt x="1685182" y="774611"/>
                    </a:cubicBezTo>
                    <a:cubicBezTo>
                      <a:pt x="1691890" y="798862"/>
                      <a:pt x="1707885" y="812277"/>
                      <a:pt x="1732652" y="815373"/>
                    </a:cubicBezTo>
                    <a:cubicBezTo>
                      <a:pt x="1779606" y="821565"/>
                      <a:pt x="1826560" y="828272"/>
                      <a:pt x="1872998" y="834464"/>
                    </a:cubicBezTo>
                    <a:cubicBezTo>
                      <a:pt x="1900861" y="838076"/>
                      <a:pt x="1915308" y="851491"/>
                      <a:pt x="1918404" y="879354"/>
                    </a:cubicBezTo>
                    <a:cubicBezTo>
                      <a:pt x="1919952" y="892770"/>
                      <a:pt x="1921500" y="906185"/>
                      <a:pt x="1919952" y="919600"/>
                    </a:cubicBezTo>
                    <a:cubicBezTo>
                      <a:pt x="1917372" y="940755"/>
                      <a:pt x="1906536" y="952623"/>
                      <a:pt x="1886930" y="958299"/>
                    </a:cubicBezTo>
                    <a:cubicBezTo>
                      <a:pt x="1843071" y="970682"/>
                      <a:pt x="1798697" y="983065"/>
                      <a:pt x="1754839" y="995965"/>
                    </a:cubicBezTo>
                    <a:cubicBezTo>
                      <a:pt x="1712013" y="1008348"/>
                      <a:pt x="1692406" y="1040855"/>
                      <a:pt x="1701178" y="1085229"/>
                    </a:cubicBezTo>
                    <a:cubicBezTo>
                      <a:pt x="1704273" y="1102256"/>
                      <a:pt x="1714077" y="1113092"/>
                      <a:pt x="1728524" y="1121348"/>
                    </a:cubicBezTo>
                    <a:cubicBezTo>
                      <a:pt x="1768771" y="1145083"/>
                      <a:pt x="1809016" y="1168817"/>
                      <a:pt x="1849779" y="1192552"/>
                    </a:cubicBezTo>
                    <a:cubicBezTo>
                      <a:pt x="1879706" y="1210096"/>
                      <a:pt x="1884350" y="1220415"/>
                      <a:pt x="1876094" y="1253954"/>
                    </a:cubicBezTo>
                    <a:cubicBezTo>
                      <a:pt x="1875578" y="1256018"/>
                      <a:pt x="1875578" y="1258082"/>
                      <a:pt x="1875062" y="1260145"/>
                    </a:cubicBezTo>
                    <a:cubicBezTo>
                      <a:pt x="1862678" y="1300908"/>
                      <a:pt x="1848747" y="1321031"/>
                      <a:pt x="1802309" y="1312259"/>
                    </a:cubicBezTo>
                    <a:cubicBezTo>
                      <a:pt x="1760515" y="1304003"/>
                      <a:pt x="1717689" y="1302456"/>
                      <a:pt x="1675379" y="1296264"/>
                    </a:cubicBezTo>
                    <a:cubicBezTo>
                      <a:pt x="1645452" y="1292136"/>
                      <a:pt x="1625845" y="1304003"/>
                      <a:pt x="1611398" y="1329286"/>
                    </a:cubicBezTo>
                    <a:cubicBezTo>
                      <a:pt x="1596434" y="1355085"/>
                      <a:pt x="1589726" y="1379336"/>
                      <a:pt x="1610365" y="1405651"/>
                    </a:cubicBezTo>
                    <a:cubicBezTo>
                      <a:pt x="1638228" y="1441254"/>
                      <a:pt x="1665059" y="1477888"/>
                      <a:pt x="1692406" y="1514006"/>
                    </a:cubicBezTo>
                    <a:cubicBezTo>
                      <a:pt x="1715109" y="1543417"/>
                      <a:pt x="1715109" y="1555285"/>
                      <a:pt x="1692406" y="1584695"/>
                    </a:cubicBezTo>
                    <a:cubicBezTo>
                      <a:pt x="1691374" y="1585727"/>
                      <a:pt x="1690342" y="1587275"/>
                      <a:pt x="1689310" y="1588307"/>
                    </a:cubicBezTo>
                    <a:cubicBezTo>
                      <a:pt x="1659383" y="1620298"/>
                      <a:pt x="1647516" y="1634229"/>
                      <a:pt x="1600562" y="1605850"/>
                    </a:cubicBezTo>
                    <a:cubicBezTo>
                      <a:pt x="1564444" y="1584179"/>
                      <a:pt x="1526261" y="1565604"/>
                      <a:pt x="1490659" y="1543933"/>
                    </a:cubicBezTo>
                    <a:cubicBezTo>
                      <a:pt x="1461248" y="1526390"/>
                      <a:pt x="1438545" y="1536709"/>
                      <a:pt x="1415326" y="1554769"/>
                    </a:cubicBezTo>
                    <a:cubicBezTo>
                      <a:pt x="1392107" y="1572312"/>
                      <a:pt x="1382819" y="1593467"/>
                      <a:pt x="1391075" y="1622877"/>
                    </a:cubicBezTo>
                    <a:cubicBezTo>
                      <a:pt x="1403974" y="1668284"/>
                      <a:pt x="1415326" y="1714205"/>
                      <a:pt x="1426677" y="1760128"/>
                    </a:cubicBezTo>
                    <a:cubicBezTo>
                      <a:pt x="1432870" y="1784894"/>
                      <a:pt x="1427710" y="1798310"/>
                      <a:pt x="1406554" y="1811725"/>
                    </a:cubicBezTo>
                    <a:cubicBezTo>
                      <a:pt x="1395203" y="1818949"/>
                      <a:pt x="1383335" y="1825657"/>
                      <a:pt x="1370436" y="1830300"/>
                    </a:cubicBezTo>
                    <a:cubicBezTo>
                      <a:pt x="1347733" y="1838556"/>
                      <a:pt x="1331222" y="1834428"/>
                      <a:pt x="1316258" y="1815337"/>
                    </a:cubicBezTo>
                    <a:cubicBezTo>
                      <a:pt x="1287879" y="1779735"/>
                      <a:pt x="1259501" y="1743616"/>
                      <a:pt x="1231122" y="1707498"/>
                    </a:cubicBezTo>
                    <a:cubicBezTo>
                      <a:pt x="1203775" y="1673443"/>
                      <a:pt x="1154242" y="1668800"/>
                      <a:pt x="1121219" y="1698210"/>
                    </a:cubicBezTo>
                    <a:cubicBezTo>
                      <a:pt x="1112447" y="1705950"/>
                      <a:pt x="1108320" y="1715753"/>
                      <a:pt x="1106771" y="1727105"/>
                    </a:cubicBezTo>
                    <a:cubicBezTo>
                      <a:pt x="1100064" y="1774575"/>
                      <a:pt x="1092324" y="1821529"/>
                      <a:pt x="1087165" y="1868999"/>
                    </a:cubicBezTo>
                    <a:cubicBezTo>
                      <a:pt x="1084068" y="1893766"/>
                      <a:pt x="1074265" y="1911309"/>
                      <a:pt x="1050014" y="1919049"/>
                    </a:cubicBezTo>
                    <a:cubicBezTo>
                      <a:pt x="1029375" y="1919049"/>
                      <a:pt x="1008220" y="1919049"/>
                      <a:pt x="987581" y="1919049"/>
                    </a:cubicBezTo>
                    <a:cubicBezTo>
                      <a:pt x="973133" y="1910277"/>
                      <a:pt x="964878" y="1897377"/>
                      <a:pt x="960234" y="1880866"/>
                    </a:cubicBezTo>
                    <a:cubicBezTo>
                      <a:pt x="947851" y="1835460"/>
                      <a:pt x="933919" y="1790054"/>
                      <a:pt x="921535" y="1744132"/>
                    </a:cubicBezTo>
                    <a:cubicBezTo>
                      <a:pt x="914828" y="1719881"/>
                      <a:pt x="899865" y="1706982"/>
                      <a:pt x="875614" y="1703886"/>
                    </a:cubicBezTo>
                    <a:cubicBezTo>
                      <a:pt x="866326" y="1702854"/>
                      <a:pt x="857038" y="1701306"/>
                      <a:pt x="847751" y="1700790"/>
                    </a:cubicBezTo>
                    <a:cubicBezTo>
                      <a:pt x="826080" y="1699242"/>
                      <a:pt x="811117" y="1709046"/>
                      <a:pt x="800281" y="1727105"/>
                    </a:cubicBezTo>
                    <a:cubicBezTo>
                      <a:pt x="796153" y="1733813"/>
                      <a:pt x="792541" y="1740520"/>
                      <a:pt x="788414" y="1747228"/>
                    </a:cubicBezTo>
                    <a:cubicBezTo>
                      <a:pt x="766742" y="1783862"/>
                      <a:pt x="745587" y="1821013"/>
                      <a:pt x="723401" y="1857131"/>
                    </a:cubicBezTo>
                    <a:cubicBezTo>
                      <a:pt x="711533" y="1877254"/>
                      <a:pt x="697085" y="1882414"/>
                      <a:pt x="674383" y="1877254"/>
                    </a:cubicBezTo>
                    <a:cubicBezTo>
                      <a:pt x="660451" y="1874158"/>
                      <a:pt x="647552" y="1869515"/>
                      <a:pt x="634652" y="1863839"/>
                    </a:cubicBezTo>
                    <a:cubicBezTo>
                      <a:pt x="611949" y="1853003"/>
                      <a:pt x="604726" y="1839072"/>
                      <a:pt x="607822" y="1813789"/>
                    </a:cubicBezTo>
                    <a:cubicBezTo>
                      <a:pt x="613497" y="1766835"/>
                      <a:pt x="618141" y="1719881"/>
                      <a:pt x="624848" y="1672927"/>
                    </a:cubicBezTo>
                    <a:cubicBezTo>
                      <a:pt x="629492" y="1639905"/>
                      <a:pt x="611949" y="1621846"/>
                      <a:pt x="586150" y="1607398"/>
                    </a:cubicBezTo>
                    <a:cubicBezTo>
                      <a:pt x="560868" y="1593467"/>
                      <a:pt x="538165" y="1591403"/>
                      <a:pt x="514430" y="1611010"/>
                    </a:cubicBezTo>
                    <a:cubicBezTo>
                      <a:pt x="481407" y="1637325"/>
                      <a:pt x="446836" y="1661576"/>
                      <a:pt x="413814" y="1687375"/>
                    </a:cubicBezTo>
                    <a:cubicBezTo>
                      <a:pt x="380276" y="1713690"/>
                      <a:pt x="365828" y="1719365"/>
                      <a:pt x="324550" y="1682215"/>
                    </a:cubicBezTo>
                    <a:cubicBezTo>
                      <a:pt x="321970" y="1679635"/>
                      <a:pt x="319390" y="1677055"/>
                      <a:pt x="316810" y="1674475"/>
                    </a:cubicBezTo>
                    <a:cubicBezTo>
                      <a:pt x="296687" y="1653836"/>
                      <a:pt x="294623" y="1637841"/>
                      <a:pt x="309071" y="1612558"/>
                    </a:cubicBezTo>
                    <a:cubicBezTo>
                      <a:pt x="331258" y="1572828"/>
                      <a:pt x="353960" y="1532581"/>
                      <a:pt x="376148" y="1492851"/>
                    </a:cubicBezTo>
                    <a:cubicBezTo>
                      <a:pt x="382339" y="1481500"/>
                      <a:pt x="389047" y="1470148"/>
                      <a:pt x="387499" y="1456217"/>
                    </a:cubicBezTo>
                    <a:cubicBezTo>
                      <a:pt x="383887" y="1414423"/>
                      <a:pt x="337449" y="1381400"/>
                      <a:pt x="297203" y="1391720"/>
                    </a:cubicBezTo>
                    <a:cubicBezTo>
                      <a:pt x="250765" y="1403587"/>
                      <a:pt x="204327" y="1415455"/>
                      <a:pt x="158405" y="1427838"/>
                    </a:cubicBezTo>
                    <a:cubicBezTo>
                      <a:pt x="139830" y="1432998"/>
                      <a:pt x="125899" y="1427322"/>
                      <a:pt x="114031" y="1412875"/>
                    </a:cubicBezTo>
                    <a:cubicBezTo>
                      <a:pt x="104228" y="1401007"/>
                      <a:pt x="98036" y="1387592"/>
                      <a:pt x="91844" y="1373660"/>
                    </a:cubicBezTo>
                    <a:cubicBezTo>
                      <a:pt x="81525" y="1349409"/>
                      <a:pt x="86169" y="1331866"/>
                      <a:pt x="106808" y="1315871"/>
                    </a:cubicBezTo>
                    <a:cubicBezTo>
                      <a:pt x="140862" y="1288524"/>
                      <a:pt x="175432" y="1261693"/>
                      <a:pt x="209487" y="1234347"/>
                    </a:cubicBezTo>
                    <a:cubicBezTo>
                      <a:pt x="245605" y="1206484"/>
                      <a:pt x="248701" y="1194616"/>
                      <a:pt x="236834" y="1151274"/>
                    </a:cubicBezTo>
                    <a:cubicBezTo>
                      <a:pt x="228578" y="1122896"/>
                      <a:pt x="211551" y="1107932"/>
                      <a:pt x="181624" y="1104836"/>
                    </a:cubicBezTo>
                    <a:cubicBezTo>
                      <a:pt x="138282" y="1100192"/>
                      <a:pt x="95456" y="1091937"/>
                      <a:pt x="52114" y="1087293"/>
                    </a:cubicBezTo>
                    <a:cubicBezTo>
                      <a:pt x="27347" y="1084713"/>
                      <a:pt x="9804" y="1074910"/>
                      <a:pt x="1032" y="1051175"/>
                    </a:cubicBezTo>
                    <a:cubicBezTo>
                      <a:pt x="0" y="1028988"/>
                      <a:pt x="0" y="1008348"/>
                      <a:pt x="0" y="987194"/>
                    </a:cubicBezTo>
                    <a:close/>
                    <a:moveTo>
                      <a:pt x="1198616" y="960879"/>
                    </a:moveTo>
                    <a:cubicBezTo>
                      <a:pt x="1200163" y="838592"/>
                      <a:pt x="1104192" y="720433"/>
                      <a:pt x="958686" y="720949"/>
                    </a:cubicBezTo>
                    <a:cubicBezTo>
                      <a:pt x="824016" y="721465"/>
                      <a:pt x="720821" y="824145"/>
                      <a:pt x="720304" y="959331"/>
                    </a:cubicBezTo>
                    <a:cubicBezTo>
                      <a:pt x="719788" y="1096581"/>
                      <a:pt x="827628" y="1197712"/>
                      <a:pt x="957654" y="1198744"/>
                    </a:cubicBezTo>
                    <a:cubicBezTo>
                      <a:pt x="1090776" y="1199776"/>
                      <a:pt x="1198100" y="1092969"/>
                      <a:pt x="1198616" y="960879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4" name="Google Shape;84;p39"/>
              <p:cNvGrpSpPr/>
              <p:nvPr/>
            </p:nvGrpSpPr>
            <p:grpSpPr>
              <a:xfrm>
                <a:off x="7392963" y="2648852"/>
                <a:ext cx="1838947" cy="1835405"/>
                <a:chOff x="7167947" y="1624190"/>
                <a:chExt cx="2677922" cy="2672763"/>
              </a:xfrm>
            </p:grpSpPr>
            <p:sp>
              <p:nvSpPr>
                <p:cNvPr id="85" name="Google Shape;85;p39"/>
                <p:cNvSpPr/>
                <p:nvPr/>
              </p:nvSpPr>
              <p:spPr>
                <a:xfrm>
                  <a:off x="7167947" y="1624190"/>
                  <a:ext cx="2677922" cy="26727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7922" h="2672762" extrusionOk="0">
                      <a:moveTo>
                        <a:pt x="2538684" y="1897505"/>
                      </a:moveTo>
                      <a:cubicBezTo>
                        <a:pt x="2511337" y="1891313"/>
                        <a:pt x="2483990" y="1885121"/>
                        <a:pt x="2456643" y="1879446"/>
                      </a:cubicBezTo>
                      <a:cubicBezTo>
                        <a:pt x="2434456" y="1874286"/>
                        <a:pt x="2411753" y="1869642"/>
                        <a:pt x="2389566" y="1863966"/>
                      </a:cubicBezTo>
                      <a:cubicBezTo>
                        <a:pt x="2375119" y="1860354"/>
                        <a:pt x="2363767" y="1864482"/>
                        <a:pt x="2354479" y="1874802"/>
                      </a:cubicBezTo>
                      <a:cubicBezTo>
                        <a:pt x="2335389" y="1896989"/>
                        <a:pt x="2320425" y="1922272"/>
                        <a:pt x="2312170" y="1950651"/>
                      </a:cubicBezTo>
                      <a:cubicBezTo>
                        <a:pt x="2308042" y="1964066"/>
                        <a:pt x="2314234" y="1973869"/>
                        <a:pt x="2322489" y="1983157"/>
                      </a:cubicBezTo>
                      <a:cubicBezTo>
                        <a:pt x="2352416" y="2015664"/>
                        <a:pt x="2382858" y="2048170"/>
                        <a:pt x="2412785" y="2080161"/>
                      </a:cubicBezTo>
                      <a:cubicBezTo>
                        <a:pt x="2435488" y="2104412"/>
                        <a:pt x="2436520" y="2118859"/>
                        <a:pt x="2418461" y="2146722"/>
                      </a:cubicBezTo>
                      <a:cubicBezTo>
                        <a:pt x="2417429" y="2148270"/>
                        <a:pt x="2416397" y="2150334"/>
                        <a:pt x="2414849" y="2151882"/>
                      </a:cubicBezTo>
                      <a:cubicBezTo>
                        <a:pt x="2380795" y="2197804"/>
                        <a:pt x="2365831" y="2198320"/>
                        <a:pt x="2324037" y="2174585"/>
                      </a:cubicBezTo>
                      <a:cubicBezTo>
                        <a:pt x="2289982" y="2154978"/>
                        <a:pt x="2253864" y="2137434"/>
                        <a:pt x="2219294" y="2118859"/>
                      </a:cubicBezTo>
                      <a:cubicBezTo>
                        <a:pt x="2204846" y="2111120"/>
                        <a:pt x="2191431" y="2111120"/>
                        <a:pt x="2178531" y="2120407"/>
                      </a:cubicBezTo>
                      <a:cubicBezTo>
                        <a:pt x="2157892" y="2134855"/>
                        <a:pt x="2140349" y="2152398"/>
                        <a:pt x="2125386" y="2172521"/>
                      </a:cubicBezTo>
                      <a:cubicBezTo>
                        <a:pt x="2114550" y="2186968"/>
                        <a:pt x="2114034" y="2201416"/>
                        <a:pt x="2122806" y="2217411"/>
                      </a:cubicBezTo>
                      <a:cubicBezTo>
                        <a:pt x="2143961" y="2256109"/>
                        <a:pt x="2164600" y="2295323"/>
                        <a:pt x="2184723" y="2334538"/>
                      </a:cubicBezTo>
                      <a:cubicBezTo>
                        <a:pt x="2198655" y="2361885"/>
                        <a:pt x="2196591" y="2374268"/>
                        <a:pt x="2174404" y="2395423"/>
                      </a:cubicBezTo>
                      <a:cubicBezTo>
                        <a:pt x="2170792" y="2398519"/>
                        <a:pt x="2167696" y="2402131"/>
                        <a:pt x="2164084" y="2404711"/>
                      </a:cubicBezTo>
                      <a:cubicBezTo>
                        <a:pt x="2131062" y="2428962"/>
                        <a:pt x="2114034" y="2440829"/>
                        <a:pt x="2075336" y="2401615"/>
                      </a:cubicBezTo>
                      <a:cubicBezTo>
                        <a:pt x="2047473" y="2373236"/>
                        <a:pt x="2017547" y="2347953"/>
                        <a:pt x="1988652" y="2320606"/>
                      </a:cubicBezTo>
                      <a:cubicBezTo>
                        <a:pt x="1975236" y="2307707"/>
                        <a:pt x="1960789" y="2305127"/>
                        <a:pt x="1944277" y="2311835"/>
                      </a:cubicBezTo>
                      <a:cubicBezTo>
                        <a:pt x="1922607" y="2320606"/>
                        <a:pt x="1901968" y="2331958"/>
                        <a:pt x="1883392" y="2346405"/>
                      </a:cubicBezTo>
                      <a:cubicBezTo>
                        <a:pt x="1867913" y="2358273"/>
                        <a:pt x="1863785" y="2373236"/>
                        <a:pt x="1868429" y="2391811"/>
                      </a:cubicBezTo>
                      <a:cubicBezTo>
                        <a:pt x="1879264" y="2436701"/>
                        <a:pt x="1889584" y="2482107"/>
                        <a:pt x="1899388" y="2526997"/>
                      </a:cubicBezTo>
                      <a:cubicBezTo>
                        <a:pt x="1903516" y="2546604"/>
                        <a:pt x="1896808" y="2561568"/>
                        <a:pt x="1879264" y="2571887"/>
                      </a:cubicBezTo>
                      <a:cubicBezTo>
                        <a:pt x="1867397" y="2579111"/>
                        <a:pt x="1854498" y="2584787"/>
                        <a:pt x="1841082" y="2588915"/>
                      </a:cubicBezTo>
                      <a:cubicBezTo>
                        <a:pt x="1813736" y="2597686"/>
                        <a:pt x="1798256" y="2592526"/>
                        <a:pt x="1782777" y="2568276"/>
                      </a:cubicBezTo>
                      <a:cubicBezTo>
                        <a:pt x="1760074" y="2532157"/>
                        <a:pt x="1736855" y="2496555"/>
                        <a:pt x="1715184" y="2459404"/>
                      </a:cubicBezTo>
                      <a:cubicBezTo>
                        <a:pt x="1703316" y="2439281"/>
                        <a:pt x="1687837" y="2431542"/>
                        <a:pt x="1664618" y="2435669"/>
                      </a:cubicBezTo>
                      <a:cubicBezTo>
                        <a:pt x="1646043" y="2439281"/>
                        <a:pt x="1627984" y="2443925"/>
                        <a:pt x="1610440" y="2450117"/>
                      </a:cubicBezTo>
                      <a:cubicBezTo>
                        <a:pt x="1586190" y="2458888"/>
                        <a:pt x="1578450" y="2469208"/>
                        <a:pt x="1577418" y="2495007"/>
                      </a:cubicBezTo>
                      <a:cubicBezTo>
                        <a:pt x="1575870" y="2535769"/>
                        <a:pt x="1574838" y="2576015"/>
                        <a:pt x="1573806" y="2616777"/>
                      </a:cubicBezTo>
                      <a:cubicBezTo>
                        <a:pt x="1572774" y="2653928"/>
                        <a:pt x="1563487" y="2665795"/>
                        <a:pt x="1526852" y="2672503"/>
                      </a:cubicBezTo>
                      <a:cubicBezTo>
                        <a:pt x="1517049" y="2674567"/>
                        <a:pt x="1507245" y="2675599"/>
                        <a:pt x="1497441" y="2676115"/>
                      </a:cubicBezTo>
                      <a:cubicBezTo>
                        <a:pt x="1473191" y="2677663"/>
                        <a:pt x="1457711" y="2667859"/>
                        <a:pt x="1449972" y="2644124"/>
                      </a:cubicBezTo>
                      <a:cubicBezTo>
                        <a:pt x="1436040" y="2600782"/>
                        <a:pt x="1422624" y="2557956"/>
                        <a:pt x="1410241" y="2514614"/>
                      </a:cubicBezTo>
                      <a:cubicBezTo>
                        <a:pt x="1404565" y="2495007"/>
                        <a:pt x="1392698" y="2485719"/>
                        <a:pt x="1373091" y="2482623"/>
                      </a:cubicBezTo>
                      <a:cubicBezTo>
                        <a:pt x="1350388" y="2479527"/>
                        <a:pt x="1327685" y="2479527"/>
                        <a:pt x="1304982" y="2483139"/>
                      </a:cubicBezTo>
                      <a:cubicBezTo>
                        <a:pt x="1287955" y="2485719"/>
                        <a:pt x="1277119" y="2494491"/>
                        <a:pt x="1271959" y="2511518"/>
                      </a:cubicBezTo>
                      <a:cubicBezTo>
                        <a:pt x="1260092" y="2552280"/>
                        <a:pt x="1247192" y="2593042"/>
                        <a:pt x="1234293" y="2633805"/>
                      </a:cubicBezTo>
                      <a:cubicBezTo>
                        <a:pt x="1222941" y="2670439"/>
                        <a:pt x="1208494" y="2679727"/>
                        <a:pt x="1170828" y="2674567"/>
                      </a:cubicBezTo>
                      <a:cubicBezTo>
                        <a:pt x="1114070" y="2666827"/>
                        <a:pt x="1107362" y="2659087"/>
                        <a:pt x="1106847" y="2602330"/>
                      </a:cubicBezTo>
                      <a:cubicBezTo>
                        <a:pt x="1106331" y="2565180"/>
                        <a:pt x="1104783" y="2528545"/>
                        <a:pt x="1103751" y="2491395"/>
                      </a:cubicBezTo>
                      <a:cubicBezTo>
                        <a:pt x="1103234" y="2474368"/>
                        <a:pt x="1096527" y="2460952"/>
                        <a:pt x="1080532" y="2454244"/>
                      </a:cubicBezTo>
                      <a:cubicBezTo>
                        <a:pt x="1056281" y="2443925"/>
                        <a:pt x="1031514" y="2436701"/>
                        <a:pt x="1005199" y="2435153"/>
                      </a:cubicBezTo>
                      <a:cubicBezTo>
                        <a:pt x="989203" y="2434121"/>
                        <a:pt x="977852" y="2440313"/>
                        <a:pt x="969080" y="2454244"/>
                      </a:cubicBezTo>
                      <a:cubicBezTo>
                        <a:pt x="946894" y="2491395"/>
                        <a:pt x="923159" y="2527513"/>
                        <a:pt x="900456" y="2564148"/>
                      </a:cubicBezTo>
                      <a:cubicBezTo>
                        <a:pt x="882396" y="2593042"/>
                        <a:pt x="868465" y="2598202"/>
                        <a:pt x="836474" y="2587367"/>
                      </a:cubicBezTo>
                      <a:cubicBezTo>
                        <a:pt x="834926" y="2586851"/>
                        <a:pt x="833379" y="2586335"/>
                        <a:pt x="831830" y="2585819"/>
                      </a:cubicBezTo>
                      <a:cubicBezTo>
                        <a:pt x="782297" y="2565696"/>
                        <a:pt x="772493" y="2554344"/>
                        <a:pt x="785392" y="2504810"/>
                      </a:cubicBezTo>
                      <a:cubicBezTo>
                        <a:pt x="795196" y="2467144"/>
                        <a:pt x="802420" y="2428962"/>
                        <a:pt x="811707" y="2390779"/>
                      </a:cubicBezTo>
                      <a:cubicBezTo>
                        <a:pt x="816351" y="2371172"/>
                        <a:pt x="811191" y="2356209"/>
                        <a:pt x="794680" y="2344341"/>
                      </a:cubicBezTo>
                      <a:cubicBezTo>
                        <a:pt x="777137" y="2331958"/>
                        <a:pt x="759078" y="2321122"/>
                        <a:pt x="739470" y="2312351"/>
                      </a:cubicBezTo>
                      <a:cubicBezTo>
                        <a:pt x="720895" y="2304095"/>
                        <a:pt x="704900" y="2307191"/>
                        <a:pt x="689421" y="2321638"/>
                      </a:cubicBezTo>
                      <a:cubicBezTo>
                        <a:pt x="658462" y="2351049"/>
                        <a:pt x="626988" y="2379944"/>
                        <a:pt x="596029" y="2408838"/>
                      </a:cubicBezTo>
                      <a:cubicBezTo>
                        <a:pt x="572810" y="2431026"/>
                        <a:pt x="557847" y="2432057"/>
                        <a:pt x="530500" y="2415030"/>
                      </a:cubicBezTo>
                      <a:cubicBezTo>
                        <a:pt x="527404" y="2412966"/>
                        <a:pt x="524308" y="2410902"/>
                        <a:pt x="521212" y="2408838"/>
                      </a:cubicBezTo>
                      <a:cubicBezTo>
                        <a:pt x="481482" y="2380460"/>
                        <a:pt x="477870" y="2365496"/>
                        <a:pt x="500573" y="2322670"/>
                      </a:cubicBezTo>
                      <a:cubicBezTo>
                        <a:pt x="519148" y="2287584"/>
                        <a:pt x="537207" y="2252497"/>
                        <a:pt x="556298" y="2217927"/>
                      </a:cubicBezTo>
                      <a:cubicBezTo>
                        <a:pt x="566102" y="2199868"/>
                        <a:pt x="564555" y="2184388"/>
                        <a:pt x="552171" y="2168909"/>
                      </a:cubicBezTo>
                      <a:cubicBezTo>
                        <a:pt x="538756" y="2151882"/>
                        <a:pt x="523276" y="2136402"/>
                        <a:pt x="505733" y="2122987"/>
                      </a:cubicBezTo>
                      <a:cubicBezTo>
                        <a:pt x="490254" y="2111120"/>
                        <a:pt x="474774" y="2110088"/>
                        <a:pt x="457747" y="2119375"/>
                      </a:cubicBezTo>
                      <a:cubicBezTo>
                        <a:pt x="419564" y="2140014"/>
                        <a:pt x="380866" y="2160653"/>
                        <a:pt x="341652" y="2180777"/>
                      </a:cubicBezTo>
                      <a:cubicBezTo>
                        <a:pt x="314305" y="2195224"/>
                        <a:pt x="298310" y="2191612"/>
                        <a:pt x="278187" y="2168909"/>
                      </a:cubicBezTo>
                      <a:cubicBezTo>
                        <a:pt x="276639" y="2167361"/>
                        <a:pt x="275607" y="2165813"/>
                        <a:pt x="274059" y="2164265"/>
                      </a:cubicBezTo>
                      <a:cubicBezTo>
                        <a:pt x="238456" y="2122987"/>
                        <a:pt x="238972" y="2108540"/>
                        <a:pt x="276639" y="2069325"/>
                      </a:cubicBezTo>
                      <a:cubicBezTo>
                        <a:pt x="302954" y="2041463"/>
                        <a:pt x="327721" y="2013084"/>
                        <a:pt x="354551" y="1986253"/>
                      </a:cubicBezTo>
                      <a:cubicBezTo>
                        <a:pt x="367967" y="1972322"/>
                        <a:pt x="370547" y="1957874"/>
                        <a:pt x="363839" y="1940847"/>
                      </a:cubicBezTo>
                      <a:cubicBezTo>
                        <a:pt x="355067" y="1918660"/>
                        <a:pt x="342684" y="1898021"/>
                        <a:pt x="328237" y="1878930"/>
                      </a:cubicBezTo>
                      <a:cubicBezTo>
                        <a:pt x="316369" y="1863450"/>
                        <a:pt x="300374" y="1861902"/>
                        <a:pt x="283347" y="1866030"/>
                      </a:cubicBezTo>
                      <a:cubicBezTo>
                        <a:pt x="245680" y="1874802"/>
                        <a:pt x="208530" y="1883573"/>
                        <a:pt x="170864" y="1891829"/>
                      </a:cubicBezTo>
                      <a:cubicBezTo>
                        <a:pt x="165704" y="1892861"/>
                        <a:pt x="160544" y="1894409"/>
                        <a:pt x="155900" y="1895441"/>
                      </a:cubicBezTo>
                      <a:cubicBezTo>
                        <a:pt x="127521" y="1900601"/>
                        <a:pt x="113074" y="1893893"/>
                        <a:pt x="100175" y="1868094"/>
                      </a:cubicBezTo>
                      <a:cubicBezTo>
                        <a:pt x="95531" y="1858291"/>
                        <a:pt x="90887" y="1848487"/>
                        <a:pt x="87275" y="1838168"/>
                      </a:cubicBezTo>
                      <a:cubicBezTo>
                        <a:pt x="77988" y="1810821"/>
                        <a:pt x="83147" y="1795341"/>
                        <a:pt x="107915" y="1779862"/>
                      </a:cubicBezTo>
                      <a:cubicBezTo>
                        <a:pt x="143001" y="1757675"/>
                        <a:pt x="178603" y="1735488"/>
                        <a:pt x="213690" y="1713817"/>
                      </a:cubicBezTo>
                      <a:cubicBezTo>
                        <a:pt x="241552" y="1696274"/>
                        <a:pt x="245680" y="1686470"/>
                        <a:pt x="238972" y="1654480"/>
                      </a:cubicBezTo>
                      <a:cubicBezTo>
                        <a:pt x="234845" y="1636420"/>
                        <a:pt x="230201" y="1617845"/>
                        <a:pt x="222977" y="1600818"/>
                      </a:cubicBezTo>
                      <a:cubicBezTo>
                        <a:pt x="215753" y="1583791"/>
                        <a:pt x="203370" y="1575535"/>
                        <a:pt x="184279" y="1575019"/>
                      </a:cubicBezTo>
                      <a:cubicBezTo>
                        <a:pt x="142485" y="1574503"/>
                        <a:pt x="101207" y="1572955"/>
                        <a:pt x="59413" y="1571407"/>
                      </a:cubicBezTo>
                      <a:cubicBezTo>
                        <a:pt x="21746" y="1570375"/>
                        <a:pt x="10395" y="1560572"/>
                        <a:pt x="3687" y="1524453"/>
                      </a:cubicBezTo>
                      <a:cubicBezTo>
                        <a:pt x="3171" y="1520841"/>
                        <a:pt x="2139" y="1517230"/>
                        <a:pt x="1623" y="1513618"/>
                      </a:cubicBezTo>
                      <a:cubicBezTo>
                        <a:pt x="-4053" y="1467696"/>
                        <a:pt x="3687" y="1455828"/>
                        <a:pt x="48577" y="1442413"/>
                      </a:cubicBezTo>
                      <a:cubicBezTo>
                        <a:pt x="85727" y="1431061"/>
                        <a:pt x="122877" y="1418678"/>
                        <a:pt x="160544" y="1408358"/>
                      </a:cubicBezTo>
                      <a:cubicBezTo>
                        <a:pt x="181183" y="1402683"/>
                        <a:pt x="192018" y="1390815"/>
                        <a:pt x="194083" y="1370692"/>
                      </a:cubicBezTo>
                      <a:cubicBezTo>
                        <a:pt x="196147" y="1346957"/>
                        <a:pt x="197178" y="1322706"/>
                        <a:pt x="192534" y="1298971"/>
                      </a:cubicBezTo>
                      <a:cubicBezTo>
                        <a:pt x="189954" y="1283492"/>
                        <a:pt x="181183" y="1274204"/>
                        <a:pt x="166220" y="1269560"/>
                      </a:cubicBezTo>
                      <a:cubicBezTo>
                        <a:pt x="126490" y="1257693"/>
                        <a:pt x="86759" y="1245310"/>
                        <a:pt x="47029" y="1232926"/>
                      </a:cubicBezTo>
                      <a:cubicBezTo>
                        <a:pt x="3687" y="1219511"/>
                        <a:pt x="-957" y="1212287"/>
                        <a:pt x="1623" y="1166881"/>
                      </a:cubicBezTo>
                      <a:cubicBezTo>
                        <a:pt x="2139" y="1157593"/>
                        <a:pt x="4203" y="1148306"/>
                        <a:pt x="6267" y="1139534"/>
                      </a:cubicBezTo>
                      <a:cubicBezTo>
                        <a:pt x="12459" y="1116831"/>
                        <a:pt x="25358" y="1106512"/>
                        <a:pt x="49093" y="1105480"/>
                      </a:cubicBezTo>
                      <a:cubicBezTo>
                        <a:pt x="87791" y="1103932"/>
                        <a:pt x="125974" y="1102900"/>
                        <a:pt x="164672" y="1101868"/>
                      </a:cubicBezTo>
                      <a:cubicBezTo>
                        <a:pt x="170348" y="1101868"/>
                        <a:pt x="176023" y="1101352"/>
                        <a:pt x="181699" y="1101352"/>
                      </a:cubicBezTo>
                      <a:cubicBezTo>
                        <a:pt x="207498" y="1102384"/>
                        <a:pt x="220913" y="1087936"/>
                        <a:pt x="227621" y="1065233"/>
                      </a:cubicBezTo>
                      <a:cubicBezTo>
                        <a:pt x="232781" y="1048206"/>
                        <a:pt x="237425" y="1031179"/>
                        <a:pt x="241036" y="1014152"/>
                      </a:cubicBezTo>
                      <a:cubicBezTo>
                        <a:pt x="245680" y="990417"/>
                        <a:pt x="240005" y="979065"/>
                        <a:pt x="219366" y="965650"/>
                      </a:cubicBezTo>
                      <a:cubicBezTo>
                        <a:pt x="184279" y="943463"/>
                        <a:pt x="148676" y="921276"/>
                        <a:pt x="113590" y="899605"/>
                      </a:cubicBezTo>
                      <a:cubicBezTo>
                        <a:pt x="82116" y="879997"/>
                        <a:pt x="77472" y="867614"/>
                        <a:pt x="89855" y="832012"/>
                      </a:cubicBezTo>
                      <a:cubicBezTo>
                        <a:pt x="93467" y="820660"/>
                        <a:pt x="98111" y="809309"/>
                        <a:pt x="104818" y="799505"/>
                      </a:cubicBezTo>
                      <a:cubicBezTo>
                        <a:pt x="115654" y="782994"/>
                        <a:pt x="130617" y="774738"/>
                        <a:pt x="151256" y="779898"/>
                      </a:cubicBezTo>
                      <a:cubicBezTo>
                        <a:pt x="195114" y="790217"/>
                        <a:pt x="239489" y="799505"/>
                        <a:pt x="283347" y="810341"/>
                      </a:cubicBezTo>
                      <a:cubicBezTo>
                        <a:pt x="303469" y="815500"/>
                        <a:pt x="318949" y="810857"/>
                        <a:pt x="331332" y="794345"/>
                      </a:cubicBezTo>
                      <a:cubicBezTo>
                        <a:pt x="344232" y="776802"/>
                        <a:pt x="355584" y="757711"/>
                        <a:pt x="363839" y="737588"/>
                      </a:cubicBezTo>
                      <a:cubicBezTo>
                        <a:pt x="371063" y="719529"/>
                        <a:pt x="368999" y="704049"/>
                        <a:pt x="354551" y="689086"/>
                      </a:cubicBezTo>
                      <a:cubicBezTo>
                        <a:pt x="324625" y="658643"/>
                        <a:pt x="296246" y="627169"/>
                        <a:pt x="266835" y="595694"/>
                      </a:cubicBezTo>
                      <a:cubicBezTo>
                        <a:pt x="244132" y="570927"/>
                        <a:pt x="243100" y="556996"/>
                        <a:pt x="261675" y="529133"/>
                      </a:cubicBezTo>
                      <a:cubicBezTo>
                        <a:pt x="264771" y="525005"/>
                        <a:pt x="267351" y="520361"/>
                        <a:pt x="270447" y="516233"/>
                      </a:cubicBezTo>
                      <a:cubicBezTo>
                        <a:pt x="296762" y="481663"/>
                        <a:pt x="311209" y="478567"/>
                        <a:pt x="349907" y="498690"/>
                      </a:cubicBezTo>
                      <a:cubicBezTo>
                        <a:pt x="386026" y="517781"/>
                        <a:pt x="422144" y="536357"/>
                        <a:pt x="457231" y="555964"/>
                      </a:cubicBezTo>
                      <a:cubicBezTo>
                        <a:pt x="475806" y="566283"/>
                        <a:pt x="492318" y="564219"/>
                        <a:pt x="507797" y="551320"/>
                      </a:cubicBezTo>
                      <a:cubicBezTo>
                        <a:pt x="523276" y="538421"/>
                        <a:pt x="537723" y="523973"/>
                        <a:pt x="551139" y="508494"/>
                      </a:cubicBezTo>
                      <a:cubicBezTo>
                        <a:pt x="564555" y="492499"/>
                        <a:pt x="567650" y="476503"/>
                        <a:pt x="556815" y="456896"/>
                      </a:cubicBezTo>
                      <a:cubicBezTo>
                        <a:pt x="535143" y="418198"/>
                        <a:pt x="515020" y="378983"/>
                        <a:pt x="494381" y="339769"/>
                      </a:cubicBezTo>
                      <a:cubicBezTo>
                        <a:pt x="480966" y="313970"/>
                        <a:pt x="484062" y="300039"/>
                        <a:pt x="505217" y="280432"/>
                      </a:cubicBezTo>
                      <a:cubicBezTo>
                        <a:pt x="515020" y="271144"/>
                        <a:pt x="525856" y="263405"/>
                        <a:pt x="537723" y="256181"/>
                      </a:cubicBezTo>
                      <a:cubicBezTo>
                        <a:pt x="558362" y="244313"/>
                        <a:pt x="572810" y="245861"/>
                        <a:pt x="590353" y="261857"/>
                      </a:cubicBezTo>
                      <a:cubicBezTo>
                        <a:pt x="620280" y="289203"/>
                        <a:pt x="650207" y="317066"/>
                        <a:pt x="679617" y="344929"/>
                      </a:cubicBezTo>
                      <a:cubicBezTo>
                        <a:pt x="710576" y="374340"/>
                        <a:pt x="717284" y="375372"/>
                        <a:pt x="754950" y="355765"/>
                      </a:cubicBezTo>
                      <a:cubicBezTo>
                        <a:pt x="769913" y="348025"/>
                        <a:pt x="783845" y="339769"/>
                        <a:pt x="797260" y="329450"/>
                      </a:cubicBezTo>
                      <a:cubicBezTo>
                        <a:pt x="811707" y="317582"/>
                        <a:pt x="816351" y="303651"/>
                        <a:pt x="811707" y="285076"/>
                      </a:cubicBezTo>
                      <a:cubicBezTo>
                        <a:pt x="800872" y="242249"/>
                        <a:pt x="791585" y="198907"/>
                        <a:pt x="781781" y="156081"/>
                      </a:cubicBezTo>
                      <a:cubicBezTo>
                        <a:pt x="775589" y="128218"/>
                        <a:pt x="782297" y="114287"/>
                        <a:pt x="807064" y="100872"/>
                      </a:cubicBezTo>
                      <a:cubicBezTo>
                        <a:pt x="818415" y="95196"/>
                        <a:pt x="829766" y="90552"/>
                        <a:pt x="841634" y="86424"/>
                      </a:cubicBezTo>
                      <a:cubicBezTo>
                        <a:pt x="866917" y="78685"/>
                        <a:pt x="881364" y="83328"/>
                        <a:pt x="896328" y="106031"/>
                      </a:cubicBezTo>
                      <a:cubicBezTo>
                        <a:pt x="920062" y="142666"/>
                        <a:pt x="943798" y="179300"/>
                        <a:pt x="965469" y="217483"/>
                      </a:cubicBezTo>
                      <a:cubicBezTo>
                        <a:pt x="976820" y="237090"/>
                        <a:pt x="992299" y="243797"/>
                        <a:pt x="1013455" y="240702"/>
                      </a:cubicBezTo>
                      <a:cubicBezTo>
                        <a:pt x="1035641" y="237090"/>
                        <a:pt x="1057313" y="231414"/>
                        <a:pt x="1077952" y="222642"/>
                      </a:cubicBezTo>
                      <a:cubicBezTo>
                        <a:pt x="1092915" y="215935"/>
                        <a:pt x="1101171" y="205615"/>
                        <a:pt x="1101687" y="188072"/>
                      </a:cubicBezTo>
                      <a:cubicBezTo>
                        <a:pt x="1102719" y="143182"/>
                        <a:pt x="1105298" y="98808"/>
                        <a:pt x="1106847" y="53918"/>
                      </a:cubicBezTo>
                      <a:cubicBezTo>
                        <a:pt x="1107878" y="25023"/>
                        <a:pt x="1117166" y="12640"/>
                        <a:pt x="1145029" y="4900"/>
                      </a:cubicBezTo>
                      <a:cubicBezTo>
                        <a:pt x="1149672" y="3868"/>
                        <a:pt x="1154316" y="2320"/>
                        <a:pt x="1158960" y="1804"/>
                      </a:cubicBezTo>
                      <a:cubicBezTo>
                        <a:pt x="1210042" y="-3872"/>
                        <a:pt x="1222426" y="1804"/>
                        <a:pt x="1235841" y="48758"/>
                      </a:cubicBezTo>
                      <a:cubicBezTo>
                        <a:pt x="1246676" y="86940"/>
                        <a:pt x="1259576" y="124091"/>
                        <a:pt x="1269895" y="162273"/>
                      </a:cubicBezTo>
                      <a:cubicBezTo>
                        <a:pt x="1275055" y="180332"/>
                        <a:pt x="1285890" y="190136"/>
                        <a:pt x="1303434" y="192716"/>
                      </a:cubicBezTo>
                      <a:cubicBezTo>
                        <a:pt x="1327685" y="195812"/>
                        <a:pt x="1352452" y="195812"/>
                        <a:pt x="1376702" y="192716"/>
                      </a:cubicBezTo>
                      <a:cubicBezTo>
                        <a:pt x="1393730" y="190652"/>
                        <a:pt x="1404049" y="180332"/>
                        <a:pt x="1409209" y="163305"/>
                      </a:cubicBezTo>
                      <a:cubicBezTo>
                        <a:pt x="1421593" y="121511"/>
                        <a:pt x="1434492" y="79717"/>
                        <a:pt x="1447392" y="37922"/>
                      </a:cubicBezTo>
                      <a:cubicBezTo>
                        <a:pt x="1457195" y="6964"/>
                        <a:pt x="1466998" y="-260"/>
                        <a:pt x="1499505" y="256"/>
                      </a:cubicBezTo>
                      <a:cubicBezTo>
                        <a:pt x="1504149" y="256"/>
                        <a:pt x="1508793" y="256"/>
                        <a:pt x="1513436" y="772"/>
                      </a:cubicBezTo>
                      <a:cubicBezTo>
                        <a:pt x="1559358" y="5416"/>
                        <a:pt x="1572258" y="19347"/>
                        <a:pt x="1573290" y="65269"/>
                      </a:cubicBezTo>
                      <a:cubicBezTo>
                        <a:pt x="1574322" y="105515"/>
                        <a:pt x="1575870" y="145246"/>
                        <a:pt x="1576902" y="185492"/>
                      </a:cubicBezTo>
                      <a:cubicBezTo>
                        <a:pt x="1577418" y="201487"/>
                        <a:pt x="1583093" y="213871"/>
                        <a:pt x="1598057" y="220578"/>
                      </a:cubicBezTo>
                      <a:cubicBezTo>
                        <a:pt x="1622308" y="231414"/>
                        <a:pt x="1647590" y="238638"/>
                        <a:pt x="1674422" y="240702"/>
                      </a:cubicBezTo>
                      <a:cubicBezTo>
                        <a:pt x="1690933" y="241733"/>
                        <a:pt x="1702285" y="235026"/>
                        <a:pt x="1710540" y="221610"/>
                      </a:cubicBezTo>
                      <a:cubicBezTo>
                        <a:pt x="1733243" y="184976"/>
                        <a:pt x="1756462" y="148342"/>
                        <a:pt x="1779165" y="111707"/>
                      </a:cubicBezTo>
                      <a:cubicBezTo>
                        <a:pt x="1798772" y="80749"/>
                        <a:pt x="1810640" y="76621"/>
                        <a:pt x="1845726" y="88488"/>
                      </a:cubicBezTo>
                      <a:cubicBezTo>
                        <a:pt x="1849854" y="90036"/>
                        <a:pt x="1853466" y="91068"/>
                        <a:pt x="1857594" y="92616"/>
                      </a:cubicBezTo>
                      <a:cubicBezTo>
                        <a:pt x="1898356" y="110159"/>
                        <a:pt x="1905063" y="123059"/>
                        <a:pt x="1895260" y="166401"/>
                      </a:cubicBezTo>
                      <a:cubicBezTo>
                        <a:pt x="1886488" y="205099"/>
                        <a:pt x="1877717" y="243281"/>
                        <a:pt x="1868429" y="281980"/>
                      </a:cubicBezTo>
                      <a:cubicBezTo>
                        <a:pt x="1863269" y="303135"/>
                        <a:pt x="1868429" y="319646"/>
                        <a:pt x="1887004" y="332030"/>
                      </a:cubicBezTo>
                      <a:cubicBezTo>
                        <a:pt x="1906096" y="344929"/>
                        <a:pt x="1925187" y="356796"/>
                        <a:pt x="1946857" y="365052"/>
                      </a:cubicBezTo>
                      <a:cubicBezTo>
                        <a:pt x="1962337" y="370728"/>
                        <a:pt x="1974720" y="367116"/>
                        <a:pt x="1986588" y="355765"/>
                      </a:cubicBezTo>
                      <a:cubicBezTo>
                        <a:pt x="2018062" y="325838"/>
                        <a:pt x="2049537" y="296943"/>
                        <a:pt x="2081528" y="267532"/>
                      </a:cubicBezTo>
                      <a:cubicBezTo>
                        <a:pt x="2107843" y="242765"/>
                        <a:pt x="2122290" y="241733"/>
                        <a:pt x="2151701" y="261857"/>
                      </a:cubicBezTo>
                      <a:cubicBezTo>
                        <a:pt x="2153248" y="262889"/>
                        <a:pt x="2154281" y="263405"/>
                        <a:pt x="2155312" y="264437"/>
                      </a:cubicBezTo>
                      <a:cubicBezTo>
                        <a:pt x="2205363" y="300555"/>
                        <a:pt x="2198139" y="316034"/>
                        <a:pt x="2177500" y="353701"/>
                      </a:cubicBezTo>
                      <a:cubicBezTo>
                        <a:pt x="2158925" y="387755"/>
                        <a:pt x="2141381" y="422842"/>
                        <a:pt x="2122290" y="456896"/>
                      </a:cubicBezTo>
                      <a:cubicBezTo>
                        <a:pt x="2112487" y="474955"/>
                        <a:pt x="2114550" y="490435"/>
                        <a:pt x="2126934" y="505914"/>
                      </a:cubicBezTo>
                      <a:cubicBezTo>
                        <a:pt x="2140865" y="522941"/>
                        <a:pt x="2156345" y="538421"/>
                        <a:pt x="2173372" y="551836"/>
                      </a:cubicBezTo>
                      <a:cubicBezTo>
                        <a:pt x="2187819" y="563187"/>
                        <a:pt x="2202783" y="564735"/>
                        <a:pt x="2219810" y="555964"/>
                      </a:cubicBezTo>
                      <a:cubicBezTo>
                        <a:pt x="2258508" y="534809"/>
                        <a:pt x="2297722" y="514170"/>
                        <a:pt x="2336937" y="494046"/>
                      </a:cubicBezTo>
                      <a:cubicBezTo>
                        <a:pt x="2364799" y="479599"/>
                        <a:pt x="2380795" y="482695"/>
                        <a:pt x="2400917" y="507462"/>
                      </a:cubicBezTo>
                      <a:cubicBezTo>
                        <a:pt x="2408141" y="515717"/>
                        <a:pt x="2414849" y="524489"/>
                        <a:pt x="2420525" y="533777"/>
                      </a:cubicBezTo>
                      <a:cubicBezTo>
                        <a:pt x="2434972" y="556480"/>
                        <a:pt x="2433424" y="571443"/>
                        <a:pt x="2415365" y="591566"/>
                      </a:cubicBezTo>
                      <a:cubicBezTo>
                        <a:pt x="2384406" y="625105"/>
                        <a:pt x="2353448" y="659159"/>
                        <a:pt x="2321973" y="692182"/>
                      </a:cubicBezTo>
                      <a:cubicBezTo>
                        <a:pt x="2310106" y="704565"/>
                        <a:pt x="2307526" y="717981"/>
                        <a:pt x="2313718" y="733460"/>
                      </a:cubicBezTo>
                      <a:cubicBezTo>
                        <a:pt x="2323005" y="755647"/>
                        <a:pt x="2334357" y="776286"/>
                        <a:pt x="2349320" y="795377"/>
                      </a:cubicBezTo>
                      <a:cubicBezTo>
                        <a:pt x="2361187" y="810857"/>
                        <a:pt x="2375635" y="814984"/>
                        <a:pt x="2394726" y="810341"/>
                      </a:cubicBezTo>
                      <a:cubicBezTo>
                        <a:pt x="2438584" y="799505"/>
                        <a:pt x="2482958" y="789701"/>
                        <a:pt x="2526816" y="780414"/>
                      </a:cubicBezTo>
                      <a:cubicBezTo>
                        <a:pt x="2550035" y="775254"/>
                        <a:pt x="2563967" y="781962"/>
                        <a:pt x="2575834" y="803117"/>
                      </a:cubicBezTo>
                      <a:cubicBezTo>
                        <a:pt x="2582026" y="814468"/>
                        <a:pt x="2587186" y="826336"/>
                        <a:pt x="2591313" y="838719"/>
                      </a:cubicBezTo>
                      <a:cubicBezTo>
                        <a:pt x="2600085" y="867098"/>
                        <a:pt x="2595441" y="880514"/>
                        <a:pt x="2570158" y="896509"/>
                      </a:cubicBezTo>
                      <a:cubicBezTo>
                        <a:pt x="2534040" y="919212"/>
                        <a:pt x="2498437" y="942947"/>
                        <a:pt x="2461287" y="964102"/>
                      </a:cubicBezTo>
                      <a:cubicBezTo>
                        <a:pt x="2440132" y="976485"/>
                        <a:pt x="2434456" y="992997"/>
                        <a:pt x="2438068" y="1014668"/>
                      </a:cubicBezTo>
                      <a:cubicBezTo>
                        <a:pt x="2441164" y="1034791"/>
                        <a:pt x="2446840" y="1054398"/>
                        <a:pt x="2454063" y="1073489"/>
                      </a:cubicBezTo>
                      <a:cubicBezTo>
                        <a:pt x="2460771" y="1091032"/>
                        <a:pt x="2472638" y="1100320"/>
                        <a:pt x="2492762" y="1100836"/>
                      </a:cubicBezTo>
                      <a:cubicBezTo>
                        <a:pt x="2538168" y="1101352"/>
                        <a:pt x="2583058" y="1104448"/>
                        <a:pt x="2628464" y="1105996"/>
                      </a:cubicBezTo>
                      <a:cubicBezTo>
                        <a:pt x="2653230" y="1107028"/>
                        <a:pt x="2665614" y="1116831"/>
                        <a:pt x="2672322" y="1140566"/>
                      </a:cubicBezTo>
                      <a:cubicBezTo>
                        <a:pt x="2676449" y="1153982"/>
                        <a:pt x="2677998" y="1167913"/>
                        <a:pt x="2677998" y="1182360"/>
                      </a:cubicBezTo>
                      <a:cubicBezTo>
                        <a:pt x="2677998" y="1210223"/>
                        <a:pt x="2670258" y="1221575"/>
                        <a:pt x="2644459" y="1229830"/>
                      </a:cubicBezTo>
                      <a:cubicBezTo>
                        <a:pt x="2603697" y="1242730"/>
                        <a:pt x="2562934" y="1255113"/>
                        <a:pt x="2522172" y="1267497"/>
                      </a:cubicBezTo>
                      <a:cubicBezTo>
                        <a:pt x="2492762" y="1276268"/>
                        <a:pt x="2485022" y="1285556"/>
                        <a:pt x="2483990" y="1315998"/>
                      </a:cubicBezTo>
                      <a:cubicBezTo>
                        <a:pt x="2483474" y="1337153"/>
                        <a:pt x="2481926" y="1358824"/>
                        <a:pt x="2486570" y="1379980"/>
                      </a:cubicBezTo>
                      <a:cubicBezTo>
                        <a:pt x="2489666" y="1394427"/>
                        <a:pt x="2498437" y="1403199"/>
                        <a:pt x="2512885" y="1407842"/>
                      </a:cubicBezTo>
                      <a:cubicBezTo>
                        <a:pt x="2555711" y="1420742"/>
                        <a:pt x="2598537" y="1433641"/>
                        <a:pt x="2641363" y="1447057"/>
                      </a:cubicBezTo>
                      <a:cubicBezTo>
                        <a:pt x="2671290" y="1456344"/>
                        <a:pt x="2678514" y="1466664"/>
                        <a:pt x="2677998" y="1498138"/>
                      </a:cubicBezTo>
                      <a:cubicBezTo>
                        <a:pt x="2677998" y="1501234"/>
                        <a:pt x="2677998" y="1504330"/>
                        <a:pt x="2677998" y="1507426"/>
                      </a:cubicBezTo>
                      <a:cubicBezTo>
                        <a:pt x="2675934" y="1555928"/>
                        <a:pt x="2660454" y="1571407"/>
                        <a:pt x="2611952" y="1572955"/>
                      </a:cubicBezTo>
                      <a:cubicBezTo>
                        <a:pt x="2571190" y="1573987"/>
                        <a:pt x="2530944" y="1576051"/>
                        <a:pt x="2490182" y="1576567"/>
                      </a:cubicBezTo>
                      <a:cubicBezTo>
                        <a:pt x="2474702" y="1577083"/>
                        <a:pt x="2463867" y="1583791"/>
                        <a:pt x="2457675" y="1596690"/>
                      </a:cubicBezTo>
                      <a:cubicBezTo>
                        <a:pt x="2446324" y="1620941"/>
                        <a:pt x="2439100" y="1646224"/>
                        <a:pt x="2437036" y="1673055"/>
                      </a:cubicBezTo>
                      <a:cubicBezTo>
                        <a:pt x="2435488" y="1690082"/>
                        <a:pt x="2442712" y="1701434"/>
                        <a:pt x="2457159" y="1710205"/>
                      </a:cubicBezTo>
                      <a:cubicBezTo>
                        <a:pt x="2493278" y="1732392"/>
                        <a:pt x="2528880" y="1754579"/>
                        <a:pt x="2564483" y="1777282"/>
                      </a:cubicBezTo>
                      <a:cubicBezTo>
                        <a:pt x="2596989" y="1797405"/>
                        <a:pt x="2601117" y="1809789"/>
                        <a:pt x="2588733" y="1845907"/>
                      </a:cubicBezTo>
                      <a:cubicBezTo>
                        <a:pt x="2584606" y="1858291"/>
                        <a:pt x="2578930" y="1870158"/>
                        <a:pt x="2571706" y="1880994"/>
                      </a:cubicBezTo>
                      <a:cubicBezTo>
                        <a:pt x="2564998" y="1890797"/>
                        <a:pt x="2554163" y="1897505"/>
                        <a:pt x="2538684" y="1897505"/>
                      </a:cubicBezTo>
                      <a:close/>
                      <a:moveTo>
                        <a:pt x="1338521" y="2312867"/>
                      </a:moveTo>
                      <a:cubicBezTo>
                        <a:pt x="1869461" y="2314931"/>
                        <a:pt x="2317329" y="1887701"/>
                        <a:pt x="2316814" y="1335605"/>
                      </a:cubicBezTo>
                      <a:cubicBezTo>
                        <a:pt x="2316298" y="792797"/>
                        <a:pt x="1880813" y="359892"/>
                        <a:pt x="1340068" y="359376"/>
                      </a:cubicBezTo>
                      <a:cubicBezTo>
                        <a:pt x="796228" y="358860"/>
                        <a:pt x="363839" y="794861"/>
                        <a:pt x="361775" y="1331994"/>
                      </a:cubicBezTo>
                      <a:cubicBezTo>
                        <a:pt x="359711" y="1882026"/>
                        <a:pt x="806032" y="2314415"/>
                        <a:pt x="1338521" y="2312867"/>
                      </a:cubicBezTo>
                      <a:close/>
                    </a:path>
                  </a:pathLst>
                </a:custGeom>
                <a:solidFill>
                  <a:schemeClr val="lt1">
                    <a:alpha val="4705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" name="Google Shape;86;p39"/>
                <p:cNvSpPr/>
                <p:nvPr/>
              </p:nvSpPr>
              <p:spPr>
                <a:xfrm>
                  <a:off x="7558586" y="2011427"/>
                  <a:ext cx="1898797" cy="1893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8796" h="1893636" extrusionOk="0">
                      <a:moveTo>
                        <a:pt x="30" y="947852"/>
                      </a:moveTo>
                      <a:cubicBezTo>
                        <a:pt x="-3065" y="428263"/>
                        <a:pt x="426228" y="-1030"/>
                        <a:pt x="950461" y="2"/>
                      </a:cubicBezTo>
                      <a:cubicBezTo>
                        <a:pt x="1472114" y="1034"/>
                        <a:pt x="1899859" y="427747"/>
                        <a:pt x="1898827" y="950948"/>
                      </a:cubicBezTo>
                      <a:cubicBezTo>
                        <a:pt x="1897795" y="1468473"/>
                        <a:pt x="1477790" y="1899315"/>
                        <a:pt x="946849" y="1898283"/>
                      </a:cubicBezTo>
                      <a:cubicBezTo>
                        <a:pt x="411781" y="1896735"/>
                        <a:pt x="-4097" y="1460218"/>
                        <a:pt x="30" y="947852"/>
                      </a:cubicBezTo>
                      <a:close/>
                      <a:moveTo>
                        <a:pt x="1187811" y="949916"/>
                      </a:moveTo>
                      <a:cubicBezTo>
                        <a:pt x="1188327" y="817310"/>
                        <a:pt x="1084099" y="710503"/>
                        <a:pt x="949429" y="710503"/>
                      </a:cubicBezTo>
                      <a:cubicBezTo>
                        <a:pt x="805987" y="710503"/>
                        <a:pt x="710015" y="828146"/>
                        <a:pt x="710532" y="948368"/>
                      </a:cubicBezTo>
                      <a:cubicBezTo>
                        <a:pt x="711048" y="1081490"/>
                        <a:pt x="815791" y="1188298"/>
                        <a:pt x="948397" y="1188298"/>
                      </a:cubicBezTo>
                      <a:cubicBezTo>
                        <a:pt x="1081003" y="1188298"/>
                        <a:pt x="1187294" y="1083038"/>
                        <a:pt x="1187811" y="949916"/>
                      </a:cubicBezTo>
                      <a:close/>
                    </a:path>
                  </a:pathLst>
                </a:custGeom>
                <a:solidFill>
                  <a:schemeClr val="lt1">
                    <a:alpha val="4705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87" name="Google Shape;87;p39"/>
            <p:cNvSpPr/>
            <p:nvPr/>
          </p:nvSpPr>
          <p:spPr>
            <a:xfrm>
              <a:off x="10132589" y="4237994"/>
              <a:ext cx="577306" cy="577307"/>
            </a:xfrm>
            <a:custGeom>
              <a:avLst/>
              <a:gdLst/>
              <a:ahLst/>
              <a:cxnLst/>
              <a:rect l="l" t="t" r="r" b="b"/>
              <a:pathLst>
                <a:path w="1243505" h="1243505" extrusionOk="0">
                  <a:moveTo>
                    <a:pt x="686157" y="1016068"/>
                  </a:moveTo>
                  <a:cubicBezTo>
                    <a:pt x="644363" y="1024840"/>
                    <a:pt x="602053" y="1021743"/>
                    <a:pt x="560258" y="1016068"/>
                  </a:cubicBezTo>
                  <a:cubicBezTo>
                    <a:pt x="550455" y="1015036"/>
                    <a:pt x="547359" y="1018132"/>
                    <a:pt x="545811" y="1026903"/>
                  </a:cubicBezTo>
                  <a:cubicBezTo>
                    <a:pt x="542199" y="1047542"/>
                    <a:pt x="537039" y="1068181"/>
                    <a:pt x="533944" y="1088821"/>
                  </a:cubicBezTo>
                  <a:cubicBezTo>
                    <a:pt x="529816" y="1117715"/>
                    <a:pt x="519496" y="1144030"/>
                    <a:pt x="505565" y="1169829"/>
                  </a:cubicBezTo>
                  <a:cubicBezTo>
                    <a:pt x="492666" y="1192532"/>
                    <a:pt x="481314" y="1216267"/>
                    <a:pt x="469447" y="1240002"/>
                  </a:cubicBezTo>
                  <a:cubicBezTo>
                    <a:pt x="465835" y="1247741"/>
                    <a:pt x="461191" y="1249290"/>
                    <a:pt x="452935" y="1246710"/>
                  </a:cubicBezTo>
                  <a:cubicBezTo>
                    <a:pt x="401853" y="1231230"/>
                    <a:pt x="352836" y="1211107"/>
                    <a:pt x="305366" y="1185824"/>
                  </a:cubicBezTo>
                  <a:cubicBezTo>
                    <a:pt x="297110" y="1181696"/>
                    <a:pt x="295562" y="1177053"/>
                    <a:pt x="298142" y="1168281"/>
                  </a:cubicBezTo>
                  <a:cubicBezTo>
                    <a:pt x="310525" y="1132163"/>
                    <a:pt x="321877" y="1095528"/>
                    <a:pt x="333744" y="1059410"/>
                  </a:cubicBezTo>
                  <a:cubicBezTo>
                    <a:pt x="335808" y="1053734"/>
                    <a:pt x="338904" y="1048574"/>
                    <a:pt x="342000" y="1043415"/>
                  </a:cubicBezTo>
                  <a:cubicBezTo>
                    <a:pt x="360059" y="1016584"/>
                    <a:pt x="377602" y="989753"/>
                    <a:pt x="395662" y="962922"/>
                  </a:cubicBezTo>
                  <a:cubicBezTo>
                    <a:pt x="399790" y="956730"/>
                    <a:pt x="399790" y="952603"/>
                    <a:pt x="393598" y="947959"/>
                  </a:cubicBezTo>
                  <a:cubicBezTo>
                    <a:pt x="356963" y="921644"/>
                    <a:pt x="326005" y="889653"/>
                    <a:pt x="299174" y="853535"/>
                  </a:cubicBezTo>
                  <a:cubicBezTo>
                    <a:pt x="295046" y="847859"/>
                    <a:pt x="290918" y="847859"/>
                    <a:pt x="285243" y="851471"/>
                  </a:cubicBezTo>
                  <a:cubicBezTo>
                    <a:pt x="267183" y="863855"/>
                    <a:pt x="248092" y="875206"/>
                    <a:pt x="230549" y="888106"/>
                  </a:cubicBezTo>
                  <a:cubicBezTo>
                    <a:pt x="205782" y="906681"/>
                    <a:pt x="178435" y="918548"/>
                    <a:pt x="148509" y="926804"/>
                  </a:cubicBezTo>
                  <a:cubicBezTo>
                    <a:pt x="124774" y="933511"/>
                    <a:pt x="101555" y="941767"/>
                    <a:pt x="78852" y="949507"/>
                  </a:cubicBezTo>
                  <a:cubicBezTo>
                    <a:pt x="71112" y="952087"/>
                    <a:pt x="66468" y="950539"/>
                    <a:pt x="62340" y="942799"/>
                  </a:cubicBezTo>
                  <a:cubicBezTo>
                    <a:pt x="36541" y="895329"/>
                    <a:pt x="15902" y="845795"/>
                    <a:pt x="939" y="794198"/>
                  </a:cubicBezTo>
                  <a:cubicBezTo>
                    <a:pt x="-1125" y="786458"/>
                    <a:pt x="-93" y="782330"/>
                    <a:pt x="7131" y="778718"/>
                  </a:cubicBezTo>
                  <a:cubicBezTo>
                    <a:pt x="42733" y="760659"/>
                    <a:pt x="77820" y="741052"/>
                    <a:pt x="114454" y="725056"/>
                  </a:cubicBezTo>
                  <a:cubicBezTo>
                    <a:pt x="137673" y="714737"/>
                    <a:pt x="164504" y="714221"/>
                    <a:pt x="189787" y="708545"/>
                  </a:cubicBezTo>
                  <a:cubicBezTo>
                    <a:pt x="200106" y="705965"/>
                    <a:pt x="210942" y="704417"/>
                    <a:pt x="221261" y="702354"/>
                  </a:cubicBezTo>
                  <a:cubicBezTo>
                    <a:pt x="229001" y="700806"/>
                    <a:pt x="233129" y="698226"/>
                    <a:pt x="231581" y="688938"/>
                  </a:cubicBezTo>
                  <a:cubicBezTo>
                    <a:pt x="229001" y="669847"/>
                    <a:pt x="226937" y="650756"/>
                    <a:pt x="225905" y="631149"/>
                  </a:cubicBezTo>
                  <a:cubicBezTo>
                    <a:pt x="224873" y="606898"/>
                    <a:pt x="229517" y="583163"/>
                    <a:pt x="231581" y="559428"/>
                  </a:cubicBezTo>
                  <a:cubicBezTo>
                    <a:pt x="232613" y="549624"/>
                    <a:pt x="229001" y="546528"/>
                    <a:pt x="220745" y="544980"/>
                  </a:cubicBezTo>
                  <a:cubicBezTo>
                    <a:pt x="204750" y="542401"/>
                    <a:pt x="188755" y="537757"/>
                    <a:pt x="172760" y="535693"/>
                  </a:cubicBezTo>
                  <a:cubicBezTo>
                    <a:pt x="118582" y="530533"/>
                    <a:pt x="74208" y="502154"/>
                    <a:pt x="27770" y="478419"/>
                  </a:cubicBezTo>
                  <a:cubicBezTo>
                    <a:pt x="-2157" y="463456"/>
                    <a:pt x="-1125" y="463456"/>
                    <a:pt x="8163" y="431465"/>
                  </a:cubicBezTo>
                  <a:cubicBezTo>
                    <a:pt x="21062" y="387091"/>
                    <a:pt x="41701" y="345813"/>
                    <a:pt x="62340" y="305051"/>
                  </a:cubicBezTo>
                  <a:cubicBezTo>
                    <a:pt x="66468" y="296795"/>
                    <a:pt x="71112" y="295247"/>
                    <a:pt x="79884" y="297827"/>
                  </a:cubicBezTo>
                  <a:cubicBezTo>
                    <a:pt x="116002" y="310211"/>
                    <a:pt x="152636" y="321562"/>
                    <a:pt x="188755" y="333430"/>
                  </a:cubicBezTo>
                  <a:cubicBezTo>
                    <a:pt x="194430" y="335494"/>
                    <a:pt x="199590" y="338589"/>
                    <a:pt x="204750" y="341685"/>
                  </a:cubicBezTo>
                  <a:cubicBezTo>
                    <a:pt x="231581" y="359745"/>
                    <a:pt x="258412" y="377288"/>
                    <a:pt x="285243" y="395347"/>
                  </a:cubicBezTo>
                  <a:cubicBezTo>
                    <a:pt x="291434" y="399475"/>
                    <a:pt x="295562" y="399475"/>
                    <a:pt x="300206" y="393283"/>
                  </a:cubicBezTo>
                  <a:cubicBezTo>
                    <a:pt x="326521" y="357165"/>
                    <a:pt x="357479" y="326206"/>
                    <a:pt x="393598" y="299891"/>
                  </a:cubicBezTo>
                  <a:cubicBezTo>
                    <a:pt x="400305" y="294731"/>
                    <a:pt x="399790" y="290604"/>
                    <a:pt x="395662" y="283896"/>
                  </a:cubicBezTo>
                  <a:cubicBezTo>
                    <a:pt x="381214" y="263257"/>
                    <a:pt x="367799" y="241586"/>
                    <a:pt x="353352" y="220947"/>
                  </a:cubicBezTo>
                  <a:cubicBezTo>
                    <a:pt x="340452" y="202887"/>
                    <a:pt x="331681" y="183280"/>
                    <a:pt x="325489" y="162125"/>
                  </a:cubicBezTo>
                  <a:cubicBezTo>
                    <a:pt x="317749" y="135294"/>
                    <a:pt x="308978" y="108980"/>
                    <a:pt x="299690" y="82665"/>
                  </a:cubicBezTo>
                  <a:cubicBezTo>
                    <a:pt x="296078" y="72345"/>
                    <a:pt x="297626" y="66669"/>
                    <a:pt x="307946" y="61510"/>
                  </a:cubicBezTo>
                  <a:cubicBezTo>
                    <a:pt x="353867" y="37259"/>
                    <a:pt x="401853" y="17136"/>
                    <a:pt x="451903" y="2172"/>
                  </a:cubicBezTo>
                  <a:cubicBezTo>
                    <a:pt x="461191" y="-408"/>
                    <a:pt x="465835" y="624"/>
                    <a:pt x="470478" y="9396"/>
                  </a:cubicBezTo>
                  <a:cubicBezTo>
                    <a:pt x="487506" y="43451"/>
                    <a:pt x="505565" y="77505"/>
                    <a:pt x="522076" y="111559"/>
                  </a:cubicBezTo>
                  <a:cubicBezTo>
                    <a:pt x="531880" y="132199"/>
                    <a:pt x="532396" y="155934"/>
                    <a:pt x="537555" y="177605"/>
                  </a:cubicBezTo>
                  <a:cubicBezTo>
                    <a:pt x="541167" y="192568"/>
                    <a:pt x="543747" y="208047"/>
                    <a:pt x="546843" y="223011"/>
                  </a:cubicBezTo>
                  <a:cubicBezTo>
                    <a:pt x="548391" y="230234"/>
                    <a:pt x="550971" y="232814"/>
                    <a:pt x="559227" y="231782"/>
                  </a:cubicBezTo>
                  <a:cubicBezTo>
                    <a:pt x="602569" y="225590"/>
                    <a:pt x="645395" y="225074"/>
                    <a:pt x="688737" y="231782"/>
                  </a:cubicBezTo>
                  <a:cubicBezTo>
                    <a:pt x="699056" y="233330"/>
                    <a:pt x="702152" y="229718"/>
                    <a:pt x="704216" y="220431"/>
                  </a:cubicBezTo>
                  <a:cubicBezTo>
                    <a:pt x="707828" y="199276"/>
                    <a:pt x="713504" y="178636"/>
                    <a:pt x="716600" y="156966"/>
                  </a:cubicBezTo>
                  <a:cubicBezTo>
                    <a:pt x="720727" y="129103"/>
                    <a:pt x="730531" y="103820"/>
                    <a:pt x="743430" y="79569"/>
                  </a:cubicBezTo>
                  <a:cubicBezTo>
                    <a:pt x="756330" y="56350"/>
                    <a:pt x="768197" y="32099"/>
                    <a:pt x="780065" y="8364"/>
                  </a:cubicBezTo>
                  <a:cubicBezTo>
                    <a:pt x="784193" y="108"/>
                    <a:pt x="788320" y="-1440"/>
                    <a:pt x="797092" y="1140"/>
                  </a:cubicBezTo>
                  <a:cubicBezTo>
                    <a:pt x="848174" y="16620"/>
                    <a:pt x="897192" y="36743"/>
                    <a:pt x="944146" y="62542"/>
                  </a:cubicBezTo>
                  <a:cubicBezTo>
                    <a:pt x="951885" y="66669"/>
                    <a:pt x="953949" y="70797"/>
                    <a:pt x="950853" y="79053"/>
                  </a:cubicBezTo>
                  <a:cubicBezTo>
                    <a:pt x="938470" y="115687"/>
                    <a:pt x="927118" y="152838"/>
                    <a:pt x="914735" y="189472"/>
                  </a:cubicBezTo>
                  <a:cubicBezTo>
                    <a:pt x="912671" y="195148"/>
                    <a:pt x="909575" y="200308"/>
                    <a:pt x="906479" y="205467"/>
                  </a:cubicBezTo>
                  <a:cubicBezTo>
                    <a:pt x="888936" y="231782"/>
                    <a:pt x="871393" y="258613"/>
                    <a:pt x="853334" y="284928"/>
                  </a:cubicBezTo>
                  <a:cubicBezTo>
                    <a:pt x="848690" y="291635"/>
                    <a:pt x="849206" y="296279"/>
                    <a:pt x="855398" y="300923"/>
                  </a:cubicBezTo>
                  <a:cubicBezTo>
                    <a:pt x="891516" y="327238"/>
                    <a:pt x="922475" y="358713"/>
                    <a:pt x="948789" y="394315"/>
                  </a:cubicBezTo>
                  <a:cubicBezTo>
                    <a:pt x="953433" y="401023"/>
                    <a:pt x="957561" y="400507"/>
                    <a:pt x="963753" y="396379"/>
                  </a:cubicBezTo>
                  <a:cubicBezTo>
                    <a:pt x="981296" y="384511"/>
                    <a:pt x="999355" y="373676"/>
                    <a:pt x="1015866" y="360777"/>
                  </a:cubicBezTo>
                  <a:cubicBezTo>
                    <a:pt x="1041149" y="341685"/>
                    <a:pt x="1069528" y="329302"/>
                    <a:pt x="1099971" y="320530"/>
                  </a:cubicBezTo>
                  <a:cubicBezTo>
                    <a:pt x="1123190" y="314339"/>
                    <a:pt x="1145893" y="306083"/>
                    <a:pt x="1168596" y="298343"/>
                  </a:cubicBezTo>
                  <a:cubicBezTo>
                    <a:pt x="1177368" y="295247"/>
                    <a:pt x="1181495" y="297311"/>
                    <a:pt x="1186139" y="305567"/>
                  </a:cubicBezTo>
                  <a:cubicBezTo>
                    <a:pt x="1211422" y="352521"/>
                    <a:pt x="1232061" y="401539"/>
                    <a:pt x="1247024" y="453136"/>
                  </a:cubicBezTo>
                  <a:cubicBezTo>
                    <a:pt x="1249604" y="461392"/>
                    <a:pt x="1247540" y="465520"/>
                    <a:pt x="1240317" y="469648"/>
                  </a:cubicBezTo>
                  <a:cubicBezTo>
                    <a:pt x="1205230" y="487191"/>
                    <a:pt x="1171176" y="506282"/>
                    <a:pt x="1135573" y="522277"/>
                  </a:cubicBezTo>
                  <a:cubicBezTo>
                    <a:pt x="1111838" y="533113"/>
                    <a:pt x="1084492" y="533629"/>
                    <a:pt x="1059209" y="539821"/>
                  </a:cubicBezTo>
                  <a:cubicBezTo>
                    <a:pt x="1053017" y="541369"/>
                    <a:pt x="1046309" y="542401"/>
                    <a:pt x="1040117" y="543433"/>
                  </a:cubicBezTo>
                  <a:cubicBezTo>
                    <a:pt x="1015866" y="548592"/>
                    <a:pt x="1014318" y="548592"/>
                    <a:pt x="1017930" y="572843"/>
                  </a:cubicBezTo>
                  <a:cubicBezTo>
                    <a:pt x="1024122" y="611541"/>
                    <a:pt x="1021542" y="649724"/>
                    <a:pt x="1016383" y="688422"/>
                  </a:cubicBezTo>
                  <a:cubicBezTo>
                    <a:pt x="1014835" y="699258"/>
                    <a:pt x="1019478" y="701837"/>
                    <a:pt x="1028250" y="703386"/>
                  </a:cubicBezTo>
                  <a:cubicBezTo>
                    <a:pt x="1058177" y="709061"/>
                    <a:pt x="1088103" y="715253"/>
                    <a:pt x="1118030" y="720929"/>
                  </a:cubicBezTo>
                  <a:cubicBezTo>
                    <a:pt x="1126802" y="722477"/>
                    <a:pt x="1134541" y="725572"/>
                    <a:pt x="1142281" y="729184"/>
                  </a:cubicBezTo>
                  <a:cubicBezTo>
                    <a:pt x="1173756" y="745696"/>
                    <a:pt x="1205746" y="762207"/>
                    <a:pt x="1237737" y="777686"/>
                  </a:cubicBezTo>
                  <a:cubicBezTo>
                    <a:pt x="1247024" y="782330"/>
                    <a:pt x="1249604" y="786974"/>
                    <a:pt x="1246508" y="797809"/>
                  </a:cubicBezTo>
                  <a:cubicBezTo>
                    <a:pt x="1231545" y="847859"/>
                    <a:pt x="1211422" y="895329"/>
                    <a:pt x="1186655" y="941767"/>
                  </a:cubicBezTo>
                  <a:cubicBezTo>
                    <a:pt x="1182011" y="950539"/>
                    <a:pt x="1177368" y="953634"/>
                    <a:pt x="1167564" y="950023"/>
                  </a:cubicBezTo>
                  <a:cubicBezTo>
                    <a:pt x="1132477" y="938155"/>
                    <a:pt x="1097391" y="926804"/>
                    <a:pt x="1062304" y="915452"/>
                  </a:cubicBezTo>
                  <a:cubicBezTo>
                    <a:pt x="1055081" y="913388"/>
                    <a:pt x="1048889" y="909776"/>
                    <a:pt x="1042697" y="905649"/>
                  </a:cubicBezTo>
                  <a:cubicBezTo>
                    <a:pt x="1016383" y="888106"/>
                    <a:pt x="989552" y="870562"/>
                    <a:pt x="963237" y="852503"/>
                  </a:cubicBezTo>
                  <a:cubicBezTo>
                    <a:pt x="956529" y="847859"/>
                    <a:pt x="952401" y="848375"/>
                    <a:pt x="947241" y="855083"/>
                  </a:cubicBezTo>
                  <a:cubicBezTo>
                    <a:pt x="921443" y="890169"/>
                    <a:pt x="891000" y="921128"/>
                    <a:pt x="855914" y="946927"/>
                  </a:cubicBezTo>
                  <a:cubicBezTo>
                    <a:pt x="847658" y="953119"/>
                    <a:pt x="848174" y="958278"/>
                    <a:pt x="853850" y="966018"/>
                  </a:cubicBezTo>
                  <a:cubicBezTo>
                    <a:pt x="866749" y="984077"/>
                    <a:pt x="877584" y="1002652"/>
                    <a:pt x="890484" y="1020711"/>
                  </a:cubicBezTo>
                  <a:cubicBezTo>
                    <a:pt x="906479" y="1042899"/>
                    <a:pt x="917831" y="1067149"/>
                    <a:pt x="925054" y="1093464"/>
                  </a:cubicBezTo>
                  <a:cubicBezTo>
                    <a:pt x="932278" y="1119263"/>
                    <a:pt x="941050" y="1144030"/>
                    <a:pt x="949821" y="1169313"/>
                  </a:cubicBezTo>
                  <a:cubicBezTo>
                    <a:pt x="952401" y="1177053"/>
                    <a:pt x="950853" y="1181696"/>
                    <a:pt x="943114" y="1185824"/>
                  </a:cubicBezTo>
                  <a:cubicBezTo>
                    <a:pt x="895644" y="1211623"/>
                    <a:pt x="846110" y="1232262"/>
                    <a:pt x="794512" y="1247226"/>
                  </a:cubicBezTo>
                  <a:cubicBezTo>
                    <a:pt x="786773" y="1249290"/>
                    <a:pt x="782645" y="1248258"/>
                    <a:pt x="779033" y="1241034"/>
                  </a:cubicBezTo>
                  <a:cubicBezTo>
                    <a:pt x="760974" y="1205432"/>
                    <a:pt x="742399" y="1169829"/>
                    <a:pt x="724855" y="1134226"/>
                  </a:cubicBezTo>
                  <a:cubicBezTo>
                    <a:pt x="720211" y="1125455"/>
                    <a:pt x="720211" y="1115136"/>
                    <a:pt x="718148" y="1105332"/>
                  </a:cubicBezTo>
                  <a:cubicBezTo>
                    <a:pt x="712988" y="1080565"/>
                    <a:pt x="708344" y="1055798"/>
                    <a:pt x="703184" y="1031031"/>
                  </a:cubicBezTo>
                  <a:cubicBezTo>
                    <a:pt x="700604" y="1015552"/>
                    <a:pt x="701120" y="1015552"/>
                    <a:pt x="686157" y="1016068"/>
                  </a:cubicBezTo>
                  <a:close/>
                  <a:moveTo>
                    <a:pt x="624240" y="791102"/>
                  </a:moveTo>
                  <a:cubicBezTo>
                    <a:pt x="720211" y="788522"/>
                    <a:pt x="791416" y="716801"/>
                    <a:pt x="790900" y="623925"/>
                  </a:cubicBezTo>
                  <a:cubicBezTo>
                    <a:pt x="790384" y="528985"/>
                    <a:pt x="717632" y="457780"/>
                    <a:pt x="624240" y="458296"/>
                  </a:cubicBezTo>
                  <a:cubicBezTo>
                    <a:pt x="530332" y="458296"/>
                    <a:pt x="458095" y="530533"/>
                    <a:pt x="458095" y="624441"/>
                  </a:cubicBezTo>
                  <a:cubicBezTo>
                    <a:pt x="458095" y="718349"/>
                    <a:pt x="530848" y="788522"/>
                    <a:pt x="624240" y="791102"/>
                  </a:cubicBezTo>
                  <a:close/>
                </a:path>
              </a:pathLst>
            </a:custGeom>
            <a:solidFill>
              <a:schemeClr val="lt1">
                <a:alpha val="470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8" name="Google Shape;88;p39"/>
            <p:cNvGrpSpPr/>
            <p:nvPr/>
          </p:nvGrpSpPr>
          <p:grpSpPr>
            <a:xfrm rot="2159485">
              <a:off x="10055501" y="2964359"/>
              <a:ext cx="1639387" cy="985059"/>
              <a:chOff x="2753518" y="3556278"/>
              <a:chExt cx="2028524" cy="1218879"/>
            </a:xfrm>
          </p:grpSpPr>
          <p:sp>
            <p:nvSpPr>
              <p:cNvPr id="89" name="Google Shape;89;p39"/>
              <p:cNvSpPr/>
              <p:nvPr/>
            </p:nvSpPr>
            <p:spPr>
              <a:xfrm>
                <a:off x="2753518" y="3683131"/>
                <a:ext cx="796648" cy="799367"/>
              </a:xfrm>
              <a:custGeom>
                <a:avLst/>
                <a:gdLst/>
                <a:ahLst/>
                <a:cxnLst/>
                <a:rect l="l" t="t" r="r" b="b"/>
                <a:pathLst>
                  <a:path w="1511813" h="1516973" extrusionOk="0">
                    <a:moveTo>
                      <a:pt x="817500" y="1518710"/>
                    </a:moveTo>
                    <a:cubicBezTo>
                      <a:pt x="809245" y="1520774"/>
                      <a:pt x="805633" y="1516130"/>
                      <a:pt x="802537" y="1507875"/>
                    </a:cubicBezTo>
                    <a:cubicBezTo>
                      <a:pt x="795829" y="1486204"/>
                      <a:pt x="788090" y="1464532"/>
                      <a:pt x="780866" y="1442862"/>
                    </a:cubicBezTo>
                    <a:cubicBezTo>
                      <a:pt x="774674" y="1424286"/>
                      <a:pt x="777770" y="1404679"/>
                      <a:pt x="776738" y="1385072"/>
                    </a:cubicBezTo>
                    <a:cubicBezTo>
                      <a:pt x="776222" y="1369593"/>
                      <a:pt x="775706" y="1370109"/>
                      <a:pt x="760227" y="1369593"/>
                    </a:cubicBezTo>
                    <a:cubicBezTo>
                      <a:pt x="738556" y="1369593"/>
                      <a:pt x="716369" y="1368045"/>
                      <a:pt x="694698" y="1366497"/>
                    </a:cubicBezTo>
                    <a:cubicBezTo>
                      <a:pt x="683346" y="1365465"/>
                      <a:pt x="676638" y="1365981"/>
                      <a:pt x="676638" y="1379912"/>
                    </a:cubicBezTo>
                    <a:cubicBezTo>
                      <a:pt x="676638" y="1424286"/>
                      <a:pt x="655483" y="1462469"/>
                      <a:pt x="637940" y="1501683"/>
                    </a:cubicBezTo>
                    <a:cubicBezTo>
                      <a:pt x="634844" y="1508907"/>
                      <a:pt x="630716" y="1510454"/>
                      <a:pt x="622977" y="1508907"/>
                    </a:cubicBezTo>
                    <a:cubicBezTo>
                      <a:pt x="556416" y="1496523"/>
                      <a:pt x="492434" y="1475368"/>
                      <a:pt x="430517" y="1447505"/>
                    </a:cubicBezTo>
                    <a:cubicBezTo>
                      <a:pt x="423294" y="1443893"/>
                      <a:pt x="420198" y="1440282"/>
                      <a:pt x="422262" y="1431510"/>
                    </a:cubicBezTo>
                    <a:cubicBezTo>
                      <a:pt x="427421" y="1409323"/>
                      <a:pt x="431033" y="1386620"/>
                      <a:pt x="435677" y="1364433"/>
                    </a:cubicBezTo>
                    <a:cubicBezTo>
                      <a:pt x="439805" y="1344310"/>
                      <a:pt x="452704" y="1327798"/>
                      <a:pt x="461992" y="1310255"/>
                    </a:cubicBezTo>
                    <a:cubicBezTo>
                      <a:pt x="467152" y="1300452"/>
                      <a:pt x="466120" y="1295808"/>
                      <a:pt x="456316" y="1290132"/>
                    </a:cubicBezTo>
                    <a:cubicBezTo>
                      <a:pt x="435677" y="1278265"/>
                      <a:pt x="415554" y="1264849"/>
                      <a:pt x="395431" y="1251434"/>
                    </a:cubicBezTo>
                    <a:cubicBezTo>
                      <a:pt x="388207" y="1246274"/>
                      <a:pt x="383563" y="1246274"/>
                      <a:pt x="378919" y="1254014"/>
                    </a:cubicBezTo>
                    <a:cubicBezTo>
                      <a:pt x="356216" y="1293228"/>
                      <a:pt x="319066" y="1317479"/>
                      <a:pt x="283464" y="1342246"/>
                    </a:cubicBezTo>
                    <a:cubicBezTo>
                      <a:pt x="276240" y="1346890"/>
                      <a:pt x="272112" y="1346374"/>
                      <a:pt x="265920" y="1341214"/>
                    </a:cubicBezTo>
                    <a:cubicBezTo>
                      <a:pt x="214323" y="1297356"/>
                      <a:pt x="169433" y="1246790"/>
                      <a:pt x="130218" y="1191580"/>
                    </a:cubicBezTo>
                    <a:cubicBezTo>
                      <a:pt x="125575" y="1185389"/>
                      <a:pt x="125059" y="1180745"/>
                      <a:pt x="130734" y="1174553"/>
                    </a:cubicBezTo>
                    <a:cubicBezTo>
                      <a:pt x="146730" y="1157010"/>
                      <a:pt x="161177" y="1138435"/>
                      <a:pt x="177688" y="1121408"/>
                    </a:cubicBezTo>
                    <a:cubicBezTo>
                      <a:pt x="191104" y="1107476"/>
                      <a:pt x="209163" y="1099221"/>
                      <a:pt x="225674" y="1089417"/>
                    </a:cubicBezTo>
                    <a:cubicBezTo>
                      <a:pt x="236510" y="1083225"/>
                      <a:pt x="237026" y="1078065"/>
                      <a:pt x="230834" y="1067230"/>
                    </a:cubicBezTo>
                    <a:cubicBezTo>
                      <a:pt x="218967" y="1047107"/>
                      <a:pt x="208647" y="1025436"/>
                      <a:pt x="198327" y="1004281"/>
                    </a:cubicBezTo>
                    <a:cubicBezTo>
                      <a:pt x="194716" y="997057"/>
                      <a:pt x="192136" y="993445"/>
                      <a:pt x="183880" y="998089"/>
                    </a:cubicBezTo>
                    <a:cubicBezTo>
                      <a:pt x="147246" y="1017180"/>
                      <a:pt x="108031" y="1024920"/>
                      <a:pt x="67269" y="1025952"/>
                    </a:cubicBezTo>
                    <a:cubicBezTo>
                      <a:pt x="63657" y="1025952"/>
                      <a:pt x="59529" y="1026984"/>
                      <a:pt x="55918" y="1027500"/>
                    </a:cubicBezTo>
                    <a:cubicBezTo>
                      <a:pt x="48694" y="1028532"/>
                      <a:pt x="44050" y="1025952"/>
                      <a:pt x="41470" y="1018212"/>
                    </a:cubicBezTo>
                    <a:cubicBezTo>
                      <a:pt x="21347" y="960939"/>
                      <a:pt x="6384" y="902117"/>
                      <a:pt x="1224" y="841748"/>
                    </a:cubicBezTo>
                    <a:cubicBezTo>
                      <a:pt x="-1872" y="808725"/>
                      <a:pt x="-1356" y="809241"/>
                      <a:pt x="30635" y="797374"/>
                    </a:cubicBezTo>
                    <a:cubicBezTo>
                      <a:pt x="64173" y="784474"/>
                      <a:pt x="98744" y="775703"/>
                      <a:pt x="134862" y="778799"/>
                    </a:cubicBezTo>
                    <a:cubicBezTo>
                      <a:pt x="144150" y="779315"/>
                      <a:pt x="147246" y="775187"/>
                      <a:pt x="147246" y="765899"/>
                    </a:cubicBezTo>
                    <a:cubicBezTo>
                      <a:pt x="147246" y="742680"/>
                      <a:pt x="148278" y="719461"/>
                      <a:pt x="150342" y="696242"/>
                    </a:cubicBezTo>
                    <a:cubicBezTo>
                      <a:pt x="151373" y="685923"/>
                      <a:pt x="150858" y="678699"/>
                      <a:pt x="137442" y="678699"/>
                    </a:cubicBezTo>
                    <a:cubicBezTo>
                      <a:pt x="92552" y="678699"/>
                      <a:pt x="53854" y="657544"/>
                      <a:pt x="14639" y="639485"/>
                    </a:cubicBezTo>
                    <a:cubicBezTo>
                      <a:pt x="7932" y="636389"/>
                      <a:pt x="6384" y="632261"/>
                      <a:pt x="7932" y="625037"/>
                    </a:cubicBezTo>
                    <a:cubicBezTo>
                      <a:pt x="20315" y="558476"/>
                      <a:pt x="40954" y="494495"/>
                      <a:pt x="69333" y="432578"/>
                    </a:cubicBezTo>
                    <a:cubicBezTo>
                      <a:pt x="72945" y="424838"/>
                      <a:pt x="77073" y="421742"/>
                      <a:pt x="86360" y="423806"/>
                    </a:cubicBezTo>
                    <a:cubicBezTo>
                      <a:pt x="107515" y="428450"/>
                      <a:pt x="129186" y="432578"/>
                      <a:pt x="150858" y="436706"/>
                    </a:cubicBezTo>
                    <a:cubicBezTo>
                      <a:pt x="171497" y="440833"/>
                      <a:pt x="188008" y="453733"/>
                      <a:pt x="206583" y="463536"/>
                    </a:cubicBezTo>
                    <a:cubicBezTo>
                      <a:pt x="216903" y="468696"/>
                      <a:pt x="221546" y="467664"/>
                      <a:pt x="227738" y="457345"/>
                    </a:cubicBezTo>
                    <a:cubicBezTo>
                      <a:pt x="239606" y="436706"/>
                      <a:pt x="253021" y="416582"/>
                      <a:pt x="266952" y="396459"/>
                    </a:cubicBezTo>
                    <a:cubicBezTo>
                      <a:pt x="271596" y="389752"/>
                      <a:pt x="271596" y="385108"/>
                      <a:pt x="264373" y="380980"/>
                    </a:cubicBezTo>
                    <a:cubicBezTo>
                      <a:pt x="225158" y="357761"/>
                      <a:pt x="200391" y="320611"/>
                      <a:pt x="175108" y="284492"/>
                    </a:cubicBezTo>
                    <a:cubicBezTo>
                      <a:pt x="170465" y="277785"/>
                      <a:pt x="170981" y="273657"/>
                      <a:pt x="176140" y="267981"/>
                    </a:cubicBezTo>
                    <a:cubicBezTo>
                      <a:pt x="219998" y="216383"/>
                      <a:pt x="270048" y="171493"/>
                      <a:pt x="325258" y="132279"/>
                    </a:cubicBezTo>
                    <a:cubicBezTo>
                      <a:pt x="331966" y="127635"/>
                      <a:pt x="336609" y="126603"/>
                      <a:pt x="343317" y="132795"/>
                    </a:cubicBezTo>
                    <a:cubicBezTo>
                      <a:pt x="360344" y="148274"/>
                      <a:pt x="378404" y="162722"/>
                      <a:pt x="395431" y="178717"/>
                    </a:cubicBezTo>
                    <a:cubicBezTo>
                      <a:pt x="409362" y="191616"/>
                      <a:pt x="416070" y="209160"/>
                      <a:pt x="426389" y="224639"/>
                    </a:cubicBezTo>
                    <a:cubicBezTo>
                      <a:pt x="437741" y="241666"/>
                      <a:pt x="435161" y="240634"/>
                      <a:pt x="451156" y="231347"/>
                    </a:cubicBezTo>
                    <a:cubicBezTo>
                      <a:pt x="470763" y="219995"/>
                      <a:pt x="491403" y="209676"/>
                      <a:pt x="512042" y="200388"/>
                    </a:cubicBezTo>
                    <a:cubicBezTo>
                      <a:pt x="521329" y="196260"/>
                      <a:pt x="522361" y="192132"/>
                      <a:pt x="518233" y="183877"/>
                    </a:cubicBezTo>
                    <a:cubicBezTo>
                      <a:pt x="499142" y="148274"/>
                      <a:pt x="492434" y="109576"/>
                      <a:pt x="491403" y="69846"/>
                    </a:cubicBezTo>
                    <a:cubicBezTo>
                      <a:pt x="491403" y="66234"/>
                      <a:pt x="490371" y="62106"/>
                      <a:pt x="489855" y="58494"/>
                    </a:cubicBezTo>
                    <a:cubicBezTo>
                      <a:pt x="488307" y="50239"/>
                      <a:pt x="491403" y="46111"/>
                      <a:pt x="499658" y="43015"/>
                    </a:cubicBezTo>
                    <a:cubicBezTo>
                      <a:pt x="563123" y="20312"/>
                      <a:pt x="628653" y="6380"/>
                      <a:pt x="695730" y="189"/>
                    </a:cubicBezTo>
                    <a:cubicBezTo>
                      <a:pt x="706049" y="-843"/>
                      <a:pt x="710693" y="2253"/>
                      <a:pt x="713273" y="12056"/>
                    </a:cubicBezTo>
                    <a:cubicBezTo>
                      <a:pt x="715337" y="19796"/>
                      <a:pt x="717917" y="27536"/>
                      <a:pt x="721012" y="35275"/>
                    </a:cubicBezTo>
                    <a:cubicBezTo>
                      <a:pt x="734428" y="67266"/>
                      <a:pt x="741136" y="99772"/>
                      <a:pt x="738556" y="134343"/>
                    </a:cubicBezTo>
                    <a:cubicBezTo>
                      <a:pt x="737524" y="145694"/>
                      <a:pt x="742168" y="148790"/>
                      <a:pt x="753519" y="148790"/>
                    </a:cubicBezTo>
                    <a:cubicBezTo>
                      <a:pt x="775706" y="148274"/>
                      <a:pt x="797893" y="149822"/>
                      <a:pt x="820596" y="151886"/>
                    </a:cubicBezTo>
                    <a:cubicBezTo>
                      <a:pt x="831948" y="152918"/>
                      <a:pt x="838655" y="152402"/>
                      <a:pt x="838655" y="138471"/>
                    </a:cubicBezTo>
                    <a:cubicBezTo>
                      <a:pt x="838655" y="94097"/>
                      <a:pt x="859810" y="55914"/>
                      <a:pt x="877354" y="16700"/>
                    </a:cubicBezTo>
                    <a:cubicBezTo>
                      <a:pt x="880449" y="9476"/>
                      <a:pt x="885093" y="7928"/>
                      <a:pt x="892317" y="9476"/>
                    </a:cubicBezTo>
                    <a:cubicBezTo>
                      <a:pt x="958878" y="21860"/>
                      <a:pt x="1022859" y="42499"/>
                      <a:pt x="1084777" y="70878"/>
                    </a:cubicBezTo>
                    <a:cubicBezTo>
                      <a:pt x="1092000" y="74489"/>
                      <a:pt x="1095096" y="78617"/>
                      <a:pt x="1093032" y="86873"/>
                    </a:cubicBezTo>
                    <a:cubicBezTo>
                      <a:pt x="1088388" y="108544"/>
                      <a:pt x="1084261" y="130731"/>
                      <a:pt x="1079617" y="152402"/>
                    </a:cubicBezTo>
                    <a:cubicBezTo>
                      <a:pt x="1075489" y="172525"/>
                      <a:pt x="1062590" y="189036"/>
                      <a:pt x="1053302" y="206580"/>
                    </a:cubicBezTo>
                    <a:cubicBezTo>
                      <a:pt x="1047626" y="217415"/>
                      <a:pt x="1048658" y="222575"/>
                      <a:pt x="1060010" y="228251"/>
                    </a:cubicBezTo>
                    <a:cubicBezTo>
                      <a:pt x="1080133" y="239602"/>
                      <a:pt x="1099740" y="252502"/>
                      <a:pt x="1118315" y="265917"/>
                    </a:cubicBezTo>
                    <a:cubicBezTo>
                      <a:pt x="1126571" y="272109"/>
                      <a:pt x="1131214" y="271593"/>
                      <a:pt x="1136374" y="262821"/>
                    </a:cubicBezTo>
                    <a:cubicBezTo>
                      <a:pt x="1159077" y="223607"/>
                      <a:pt x="1196744" y="199872"/>
                      <a:pt x="1232346" y="174589"/>
                    </a:cubicBezTo>
                    <a:cubicBezTo>
                      <a:pt x="1238538" y="170461"/>
                      <a:pt x="1242666" y="170977"/>
                      <a:pt x="1247825" y="175621"/>
                    </a:cubicBezTo>
                    <a:cubicBezTo>
                      <a:pt x="1299939" y="219995"/>
                      <a:pt x="1345345" y="270045"/>
                      <a:pt x="1384559" y="325770"/>
                    </a:cubicBezTo>
                    <a:cubicBezTo>
                      <a:pt x="1389203" y="331962"/>
                      <a:pt x="1389719" y="336606"/>
                      <a:pt x="1384043" y="342798"/>
                    </a:cubicBezTo>
                    <a:cubicBezTo>
                      <a:pt x="1368048" y="360857"/>
                      <a:pt x="1352569" y="379432"/>
                      <a:pt x="1336057" y="396975"/>
                    </a:cubicBezTo>
                    <a:cubicBezTo>
                      <a:pt x="1323674" y="409875"/>
                      <a:pt x="1306131" y="417098"/>
                      <a:pt x="1291167" y="426902"/>
                    </a:cubicBezTo>
                    <a:cubicBezTo>
                      <a:pt x="1276720" y="436706"/>
                      <a:pt x="1276720" y="436190"/>
                      <a:pt x="1284976" y="451153"/>
                    </a:cubicBezTo>
                    <a:cubicBezTo>
                      <a:pt x="1295811" y="471792"/>
                      <a:pt x="1306647" y="492431"/>
                      <a:pt x="1316450" y="513070"/>
                    </a:cubicBezTo>
                    <a:cubicBezTo>
                      <a:pt x="1320062" y="520294"/>
                      <a:pt x="1323158" y="523390"/>
                      <a:pt x="1330898" y="519262"/>
                    </a:cubicBezTo>
                    <a:cubicBezTo>
                      <a:pt x="1367532" y="500171"/>
                      <a:pt x="1406746" y="492431"/>
                      <a:pt x="1447509" y="491399"/>
                    </a:cubicBezTo>
                    <a:cubicBezTo>
                      <a:pt x="1451120" y="491399"/>
                      <a:pt x="1455248" y="490367"/>
                      <a:pt x="1458860" y="489851"/>
                    </a:cubicBezTo>
                    <a:cubicBezTo>
                      <a:pt x="1466600" y="488819"/>
                      <a:pt x="1470728" y="491399"/>
                      <a:pt x="1473307" y="499139"/>
                    </a:cubicBezTo>
                    <a:cubicBezTo>
                      <a:pt x="1493431" y="556412"/>
                      <a:pt x="1508394" y="615234"/>
                      <a:pt x="1513554" y="675603"/>
                    </a:cubicBezTo>
                    <a:cubicBezTo>
                      <a:pt x="1513554" y="676635"/>
                      <a:pt x="1513554" y="678183"/>
                      <a:pt x="1514070" y="679215"/>
                    </a:cubicBezTo>
                    <a:cubicBezTo>
                      <a:pt x="1518713" y="714301"/>
                      <a:pt x="1519745" y="706046"/>
                      <a:pt x="1490335" y="717397"/>
                    </a:cubicBezTo>
                    <a:cubicBezTo>
                      <a:pt x="1454732" y="730813"/>
                      <a:pt x="1418614" y="741648"/>
                      <a:pt x="1379916" y="738036"/>
                    </a:cubicBezTo>
                    <a:cubicBezTo>
                      <a:pt x="1371144" y="737004"/>
                      <a:pt x="1368048" y="740616"/>
                      <a:pt x="1367532" y="749904"/>
                    </a:cubicBezTo>
                    <a:cubicBezTo>
                      <a:pt x="1367016" y="774155"/>
                      <a:pt x="1365984" y="797890"/>
                      <a:pt x="1363920" y="822141"/>
                    </a:cubicBezTo>
                    <a:cubicBezTo>
                      <a:pt x="1363404" y="831944"/>
                      <a:pt x="1363920" y="838136"/>
                      <a:pt x="1375788" y="838136"/>
                    </a:cubicBezTo>
                    <a:cubicBezTo>
                      <a:pt x="1420678" y="838136"/>
                      <a:pt x="1459376" y="858775"/>
                      <a:pt x="1498590" y="876834"/>
                    </a:cubicBezTo>
                    <a:cubicBezTo>
                      <a:pt x="1505298" y="879930"/>
                      <a:pt x="1507878" y="883542"/>
                      <a:pt x="1506330" y="891798"/>
                    </a:cubicBezTo>
                    <a:cubicBezTo>
                      <a:pt x="1493947" y="958875"/>
                      <a:pt x="1472791" y="1023372"/>
                      <a:pt x="1444413" y="1085289"/>
                    </a:cubicBezTo>
                    <a:cubicBezTo>
                      <a:pt x="1441317" y="1092513"/>
                      <a:pt x="1437189" y="1094577"/>
                      <a:pt x="1429449" y="1093029"/>
                    </a:cubicBezTo>
                    <a:cubicBezTo>
                      <a:pt x="1386623" y="1085289"/>
                      <a:pt x="1343797" y="1078581"/>
                      <a:pt x="1306647" y="1052783"/>
                    </a:cubicBezTo>
                    <a:cubicBezTo>
                      <a:pt x="1297875" y="1046591"/>
                      <a:pt x="1293231" y="1048655"/>
                      <a:pt x="1287556" y="1057942"/>
                    </a:cubicBezTo>
                    <a:cubicBezTo>
                      <a:pt x="1275688" y="1078581"/>
                      <a:pt x="1262273" y="1098705"/>
                      <a:pt x="1248857" y="1118828"/>
                    </a:cubicBezTo>
                    <a:cubicBezTo>
                      <a:pt x="1244214" y="1125535"/>
                      <a:pt x="1242150" y="1130179"/>
                      <a:pt x="1250405" y="1135339"/>
                    </a:cubicBezTo>
                    <a:cubicBezTo>
                      <a:pt x="1289620" y="1158558"/>
                      <a:pt x="1313871" y="1194676"/>
                      <a:pt x="1339153" y="1230795"/>
                    </a:cubicBezTo>
                    <a:cubicBezTo>
                      <a:pt x="1344313" y="1238018"/>
                      <a:pt x="1343797" y="1242662"/>
                      <a:pt x="1337605" y="1249370"/>
                    </a:cubicBezTo>
                    <a:cubicBezTo>
                      <a:pt x="1293747" y="1300968"/>
                      <a:pt x="1244214" y="1345342"/>
                      <a:pt x="1189004" y="1384040"/>
                    </a:cubicBezTo>
                    <a:cubicBezTo>
                      <a:pt x="1182296" y="1388684"/>
                      <a:pt x="1177652" y="1389716"/>
                      <a:pt x="1170945" y="1383524"/>
                    </a:cubicBezTo>
                    <a:cubicBezTo>
                      <a:pt x="1153918" y="1368045"/>
                      <a:pt x="1135858" y="1353597"/>
                      <a:pt x="1118831" y="1337602"/>
                    </a:cubicBezTo>
                    <a:cubicBezTo>
                      <a:pt x="1104384" y="1324187"/>
                      <a:pt x="1096644" y="1306128"/>
                      <a:pt x="1086840" y="1289616"/>
                    </a:cubicBezTo>
                    <a:cubicBezTo>
                      <a:pt x="1080133" y="1278265"/>
                      <a:pt x="1074973" y="1277749"/>
                      <a:pt x="1064137" y="1284456"/>
                    </a:cubicBezTo>
                    <a:cubicBezTo>
                      <a:pt x="1044530" y="1296324"/>
                      <a:pt x="1023375" y="1306643"/>
                      <a:pt x="1002220" y="1316447"/>
                    </a:cubicBezTo>
                    <a:cubicBezTo>
                      <a:pt x="993449" y="1320575"/>
                      <a:pt x="991385" y="1324703"/>
                      <a:pt x="996028" y="1332958"/>
                    </a:cubicBezTo>
                    <a:cubicBezTo>
                      <a:pt x="1015120" y="1368561"/>
                      <a:pt x="1021827" y="1407259"/>
                      <a:pt x="1022859" y="1446989"/>
                    </a:cubicBezTo>
                    <a:cubicBezTo>
                      <a:pt x="1022859" y="1451117"/>
                      <a:pt x="1023891" y="1455245"/>
                      <a:pt x="1024407" y="1459889"/>
                    </a:cubicBezTo>
                    <a:cubicBezTo>
                      <a:pt x="1025439" y="1466596"/>
                      <a:pt x="1022859" y="1470724"/>
                      <a:pt x="1015636" y="1473304"/>
                    </a:cubicBezTo>
                    <a:cubicBezTo>
                      <a:pt x="970745" y="1493943"/>
                      <a:pt x="870646" y="1516130"/>
                      <a:pt x="817500" y="1518710"/>
                    </a:cubicBezTo>
                    <a:close/>
                    <a:moveTo>
                      <a:pt x="758163" y="1148238"/>
                    </a:moveTo>
                    <a:cubicBezTo>
                      <a:pt x="974357" y="1144627"/>
                      <a:pt x="1145146" y="976418"/>
                      <a:pt x="1145146" y="758675"/>
                    </a:cubicBezTo>
                    <a:cubicBezTo>
                      <a:pt x="1145146" y="542481"/>
                      <a:pt x="974357" y="371176"/>
                      <a:pt x="757131" y="371176"/>
                    </a:cubicBezTo>
                    <a:cubicBezTo>
                      <a:pt x="539904" y="371176"/>
                      <a:pt x="368600" y="542481"/>
                      <a:pt x="368600" y="759707"/>
                    </a:cubicBezTo>
                    <a:cubicBezTo>
                      <a:pt x="369116" y="977966"/>
                      <a:pt x="541452" y="1145659"/>
                      <a:pt x="758163" y="1148238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90" name="Google Shape;90;p39"/>
              <p:cNvGrpSpPr/>
              <p:nvPr/>
            </p:nvGrpSpPr>
            <p:grpSpPr>
              <a:xfrm>
                <a:off x="3563163" y="3556278"/>
                <a:ext cx="1218879" cy="1218879"/>
                <a:chOff x="3264582" y="1870309"/>
                <a:chExt cx="1774962" cy="1774962"/>
              </a:xfrm>
            </p:grpSpPr>
            <p:sp>
              <p:nvSpPr>
                <p:cNvPr id="91" name="Google Shape;91;p39"/>
                <p:cNvSpPr/>
                <p:nvPr/>
              </p:nvSpPr>
              <p:spPr>
                <a:xfrm>
                  <a:off x="3264582" y="1870309"/>
                  <a:ext cx="1774962" cy="177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4962" h="1774962" extrusionOk="0">
                      <a:moveTo>
                        <a:pt x="894776" y="1775736"/>
                      </a:moveTo>
                      <a:cubicBezTo>
                        <a:pt x="880845" y="1775736"/>
                        <a:pt x="866397" y="1775736"/>
                        <a:pt x="852466" y="1775736"/>
                      </a:cubicBezTo>
                      <a:cubicBezTo>
                        <a:pt x="844726" y="1775736"/>
                        <a:pt x="840599" y="1772640"/>
                        <a:pt x="839567" y="1764901"/>
                      </a:cubicBezTo>
                      <a:cubicBezTo>
                        <a:pt x="833375" y="1731878"/>
                        <a:pt x="826151" y="1699371"/>
                        <a:pt x="819960" y="1666349"/>
                      </a:cubicBezTo>
                      <a:cubicBezTo>
                        <a:pt x="817896" y="1656545"/>
                        <a:pt x="820992" y="1646742"/>
                        <a:pt x="822024" y="1636938"/>
                      </a:cubicBezTo>
                      <a:cubicBezTo>
                        <a:pt x="823056" y="1628682"/>
                        <a:pt x="820992" y="1624555"/>
                        <a:pt x="811704" y="1623523"/>
                      </a:cubicBezTo>
                      <a:cubicBezTo>
                        <a:pt x="772490" y="1619395"/>
                        <a:pt x="733275" y="1612171"/>
                        <a:pt x="695093" y="1601852"/>
                      </a:cubicBezTo>
                      <a:cubicBezTo>
                        <a:pt x="686837" y="1599788"/>
                        <a:pt x="682194" y="1602368"/>
                        <a:pt x="680130" y="1610623"/>
                      </a:cubicBezTo>
                      <a:cubicBezTo>
                        <a:pt x="669294" y="1655513"/>
                        <a:pt x="636788" y="1688020"/>
                        <a:pt x="615116" y="1727234"/>
                      </a:cubicBezTo>
                      <a:cubicBezTo>
                        <a:pt x="612537" y="1731878"/>
                        <a:pt x="608409" y="1731878"/>
                        <a:pt x="603765" y="1730330"/>
                      </a:cubicBezTo>
                      <a:cubicBezTo>
                        <a:pt x="572807" y="1720011"/>
                        <a:pt x="542364" y="1707627"/>
                        <a:pt x="512953" y="1694212"/>
                      </a:cubicBezTo>
                      <a:cubicBezTo>
                        <a:pt x="506761" y="1691632"/>
                        <a:pt x="506245" y="1686988"/>
                        <a:pt x="507277" y="1681828"/>
                      </a:cubicBezTo>
                      <a:cubicBezTo>
                        <a:pt x="513985" y="1648806"/>
                        <a:pt x="519661" y="1615783"/>
                        <a:pt x="527400" y="1583277"/>
                      </a:cubicBezTo>
                      <a:cubicBezTo>
                        <a:pt x="529980" y="1572441"/>
                        <a:pt x="536172" y="1562637"/>
                        <a:pt x="541848" y="1552834"/>
                      </a:cubicBezTo>
                      <a:cubicBezTo>
                        <a:pt x="545460" y="1546642"/>
                        <a:pt x="544428" y="1543030"/>
                        <a:pt x="537720" y="1539418"/>
                      </a:cubicBezTo>
                      <a:cubicBezTo>
                        <a:pt x="501601" y="1520327"/>
                        <a:pt x="467547" y="1497624"/>
                        <a:pt x="435041" y="1472857"/>
                      </a:cubicBezTo>
                      <a:cubicBezTo>
                        <a:pt x="429365" y="1468214"/>
                        <a:pt x="425237" y="1468214"/>
                        <a:pt x="420593" y="1474921"/>
                      </a:cubicBezTo>
                      <a:cubicBezTo>
                        <a:pt x="393762" y="1512588"/>
                        <a:pt x="350936" y="1531163"/>
                        <a:pt x="315334" y="1559026"/>
                      </a:cubicBezTo>
                      <a:cubicBezTo>
                        <a:pt x="310690" y="1562637"/>
                        <a:pt x="307078" y="1561090"/>
                        <a:pt x="302950" y="1557478"/>
                      </a:cubicBezTo>
                      <a:cubicBezTo>
                        <a:pt x="278699" y="1536323"/>
                        <a:pt x="255996" y="1513104"/>
                        <a:pt x="233809" y="1490401"/>
                      </a:cubicBezTo>
                      <a:cubicBezTo>
                        <a:pt x="229682" y="1485757"/>
                        <a:pt x="229165" y="1482145"/>
                        <a:pt x="232777" y="1476985"/>
                      </a:cubicBezTo>
                      <a:cubicBezTo>
                        <a:pt x="251352" y="1449122"/>
                        <a:pt x="269928" y="1421260"/>
                        <a:pt x="289019" y="1393397"/>
                      </a:cubicBezTo>
                      <a:cubicBezTo>
                        <a:pt x="295210" y="1384625"/>
                        <a:pt x="304498" y="1378949"/>
                        <a:pt x="312754" y="1371726"/>
                      </a:cubicBezTo>
                      <a:cubicBezTo>
                        <a:pt x="318946" y="1366566"/>
                        <a:pt x="319978" y="1361922"/>
                        <a:pt x="314818" y="1355731"/>
                      </a:cubicBezTo>
                      <a:cubicBezTo>
                        <a:pt x="289535" y="1324256"/>
                        <a:pt x="266316" y="1291233"/>
                        <a:pt x="246193" y="1255631"/>
                      </a:cubicBezTo>
                      <a:cubicBezTo>
                        <a:pt x="241549" y="1247375"/>
                        <a:pt x="236905" y="1248923"/>
                        <a:pt x="230713" y="1253051"/>
                      </a:cubicBezTo>
                      <a:cubicBezTo>
                        <a:pt x="191499" y="1277302"/>
                        <a:pt x="145577" y="1277818"/>
                        <a:pt x="102751" y="1289685"/>
                      </a:cubicBezTo>
                      <a:cubicBezTo>
                        <a:pt x="97075" y="1291233"/>
                        <a:pt x="93979" y="1288137"/>
                        <a:pt x="91916" y="1282978"/>
                      </a:cubicBezTo>
                      <a:cubicBezTo>
                        <a:pt x="77984" y="1254083"/>
                        <a:pt x="65085" y="1224156"/>
                        <a:pt x="53733" y="1194230"/>
                      </a:cubicBezTo>
                      <a:cubicBezTo>
                        <a:pt x="51669" y="1188038"/>
                        <a:pt x="53217" y="1184426"/>
                        <a:pt x="58377" y="1181330"/>
                      </a:cubicBezTo>
                      <a:cubicBezTo>
                        <a:pt x="86240" y="1162755"/>
                        <a:pt x="113587" y="1143664"/>
                        <a:pt x="142481" y="1125605"/>
                      </a:cubicBezTo>
                      <a:cubicBezTo>
                        <a:pt x="151769" y="1119929"/>
                        <a:pt x="163120" y="1117349"/>
                        <a:pt x="173956" y="1114253"/>
                      </a:cubicBezTo>
                      <a:cubicBezTo>
                        <a:pt x="180664" y="1112189"/>
                        <a:pt x="182727" y="1109093"/>
                        <a:pt x="180664" y="1101870"/>
                      </a:cubicBezTo>
                      <a:cubicBezTo>
                        <a:pt x="168796" y="1062139"/>
                        <a:pt x="160541" y="1021893"/>
                        <a:pt x="154865" y="981131"/>
                      </a:cubicBezTo>
                      <a:cubicBezTo>
                        <a:pt x="153833" y="974423"/>
                        <a:pt x="150737" y="972359"/>
                        <a:pt x="144029" y="973391"/>
                      </a:cubicBezTo>
                      <a:cubicBezTo>
                        <a:pt x="98107" y="981131"/>
                        <a:pt x="54765" y="963588"/>
                        <a:pt x="10391" y="958428"/>
                      </a:cubicBezTo>
                      <a:cubicBezTo>
                        <a:pt x="4715" y="957912"/>
                        <a:pt x="2652" y="954300"/>
                        <a:pt x="2135" y="948624"/>
                      </a:cubicBezTo>
                      <a:cubicBezTo>
                        <a:pt x="-960" y="916118"/>
                        <a:pt x="72" y="883611"/>
                        <a:pt x="588" y="850589"/>
                      </a:cubicBezTo>
                      <a:cubicBezTo>
                        <a:pt x="588" y="844397"/>
                        <a:pt x="4715" y="841817"/>
                        <a:pt x="10391" y="840785"/>
                      </a:cubicBezTo>
                      <a:cubicBezTo>
                        <a:pt x="43930" y="834077"/>
                        <a:pt x="76952" y="827370"/>
                        <a:pt x="110491" y="820662"/>
                      </a:cubicBezTo>
                      <a:cubicBezTo>
                        <a:pt x="120294" y="818598"/>
                        <a:pt x="130098" y="821694"/>
                        <a:pt x="139901" y="822726"/>
                      </a:cubicBezTo>
                      <a:cubicBezTo>
                        <a:pt x="148157" y="823758"/>
                        <a:pt x="152285" y="820662"/>
                        <a:pt x="153317" y="811890"/>
                      </a:cubicBezTo>
                      <a:cubicBezTo>
                        <a:pt x="157445" y="773192"/>
                        <a:pt x="164668" y="734494"/>
                        <a:pt x="174472" y="696827"/>
                      </a:cubicBezTo>
                      <a:cubicBezTo>
                        <a:pt x="177052" y="687024"/>
                        <a:pt x="173440" y="682380"/>
                        <a:pt x="164152" y="680316"/>
                      </a:cubicBezTo>
                      <a:cubicBezTo>
                        <a:pt x="120294" y="668965"/>
                        <a:pt x="87272" y="636974"/>
                        <a:pt x="49090" y="615819"/>
                      </a:cubicBezTo>
                      <a:cubicBezTo>
                        <a:pt x="44961" y="613755"/>
                        <a:pt x="44961" y="610143"/>
                        <a:pt x="45993" y="606015"/>
                      </a:cubicBezTo>
                      <a:cubicBezTo>
                        <a:pt x="56313" y="574541"/>
                        <a:pt x="69212" y="544098"/>
                        <a:pt x="82628" y="513655"/>
                      </a:cubicBezTo>
                      <a:cubicBezTo>
                        <a:pt x="85208" y="507980"/>
                        <a:pt x="89336" y="506948"/>
                        <a:pt x="93979" y="508496"/>
                      </a:cubicBezTo>
                      <a:cubicBezTo>
                        <a:pt x="137322" y="519847"/>
                        <a:pt x="183760" y="518815"/>
                        <a:pt x="224006" y="543066"/>
                      </a:cubicBezTo>
                      <a:cubicBezTo>
                        <a:pt x="230713" y="547194"/>
                        <a:pt x="233809" y="544614"/>
                        <a:pt x="236905" y="538938"/>
                      </a:cubicBezTo>
                      <a:cubicBezTo>
                        <a:pt x="255996" y="503336"/>
                        <a:pt x="278183" y="469281"/>
                        <a:pt x="302434" y="437291"/>
                      </a:cubicBezTo>
                      <a:cubicBezTo>
                        <a:pt x="305530" y="433163"/>
                        <a:pt x="310690" y="428519"/>
                        <a:pt x="302950" y="423359"/>
                      </a:cubicBezTo>
                      <a:cubicBezTo>
                        <a:pt x="273540" y="404268"/>
                        <a:pt x="258576" y="373826"/>
                        <a:pt x="238453" y="346995"/>
                      </a:cubicBezTo>
                      <a:cubicBezTo>
                        <a:pt x="234841" y="342351"/>
                        <a:pt x="232262" y="337707"/>
                        <a:pt x="228650" y="333063"/>
                      </a:cubicBezTo>
                      <a:cubicBezTo>
                        <a:pt x="212654" y="310360"/>
                        <a:pt x="212138" y="309844"/>
                        <a:pt x="230713" y="290237"/>
                      </a:cubicBezTo>
                      <a:cubicBezTo>
                        <a:pt x="248257" y="271662"/>
                        <a:pt x="266316" y="254119"/>
                        <a:pt x="283859" y="236060"/>
                      </a:cubicBezTo>
                      <a:cubicBezTo>
                        <a:pt x="289535" y="230384"/>
                        <a:pt x="294179" y="229868"/>
                        <a:pt x="300370" y="234512"/>
                      </a:cubicBezTo>
                      <a:cubicBezTo>
                        <a:pt x="327201" y="252571"/>
                        <a:pt x="354032" y="270114"/>
                        <a:pt x="380863" y="288173"/>
                      </a:cubicBezTo>
                      <a:cubicBezTo>
                        <a:pt x="390150" y="294365"/>
                        <a:pt x="396342" y="303137"/>
                        <a:pt x="403050" y="311392"/>
                      </a:cubicBezTo>
                      <a:cubicBezTo>
                        <a:pt x="408726" y="319132"/>
                        <a:pt x="413885" y="320680"/>
                        <a:pt x="422141" y="313972"/>
                      </a:cubicBezTo>
                      <a:cubicBezTo>
                        <a:pt x="452584" y="288689"/>
                        <a:pt x="485606" y="266502"/>
                        <a:pt x="519661" y="246895"/>
                      </a:cubicBezTo>
                      <a:cubicBezTo>
                        <a:pt x="524820" y="243799"/>
                        <a:pt x="529464" y="240703"/>
                        <a:pt x="524820" y="233996"/>
                      </a:cubicBezTo>
                      <a:cubicBezTo>
                        <a:pt x="502633" y="202005"/>
                        <a:pt x="501086" y="163823"/>
                        <a:pt x="492314" y="127704"/>
                      </a:cubicBezTo>
                      <a:cubicBezTo>
                        <a:pt x="484574" y="96230"/>
                        <a:pt x="485606" y="96746"/>
                        <a:pt x="514501" y="82298"/>
                      </a:cubicBezTo>
                      <a:cubicBezTo>
                        <a:pt x="535140" y="71979"/>
                        <a:pt x="557327" y="64239"/>
                        <a:pt x="578482" y="55468"/>
                      </a:cubicBezTo>
                      <a:cubicBezTo>
                        <a:pt x="586222" y="52372"/>
                        <a:pt x="590866" y="52888"/>
                        <a:pt x="595509" y="60111"/>
                      </a:cubicBezTo>
                      <a:cubicBezTo>
                        <a:pt x="613053" y="86942"/>
                        <a:pt x="630596" y="113257"/>
                        <a:pt x="648655" y="139572"/>
                      </a:cubicBezTo>
                      <a:cubicBezTo>
                        <a:pt x="655363" y="149375"/>
                        <a:pt x="657427" y="160727"/>
                        <a:pt x="661039" y="172078"/>
                      </a:cubicBezTo>
                      <a:cubicBezTo>
                        <a:pt x="663618" y="180334"/>
                        <a:pt x="667230" y="182914"/>
                        <a:pt x="675486" y="180334"/>
                      </a:cubicBezTo>
                      <a:cubicBezTo>
                        <a:pt x="713668" y="168983"/>
                        <a:pt x="752882" y="160727"/>
                        <a:pt x="792613" y="155567"/>
                      </a:cubicBezTo>
                      <a:cubicBezTo>
                        <a:pt x="800352" y="154535"/>
                        <a:pt x="802932" y="151439"/>
                        <a:pt x="801900" y="143700"/>
                      </a:cubicBezTo>
                      <a:cubicBezTo>
                        <a:pt x="795193" y="98294"/>
                        <a:pt x="811704" y="55468"/>
                        <a:pt x="816864" y="11094"/>
                      </a:cubicBezTo>
                      <a:cubicBezTo>
                        <a:pt x="817380" y="5934"/>
                        <a:pt x="820476" y="2838"/>
                        <a:pt x="826151" y="2322"/>
                      </a:cubicBezTo>
                      <a:cubicBezTo>
                        <a:pt x="859174" y="-1290"/>
                        <a:pt x="892196" y="258"/>
                        <a:pt x="925219" y="774"/>
                      </a:cubicBezTo>
                      <a:cubicBezTo>
                        <a:pt x="930895" y="774"/>
                        <a:pt x="933475" y="4902"/>
                        <a:pt x="934507" y="10062"/>
                      </a:cubicBezTo>
                      <a:cubicBezTo>
                        <a:pt x="941214" y="43600"/>
                        <a:pt x="948438" y="77139"/>
                        <a:pt x="954114" y="111193"/>
                      </a:cubicBezTo>
                      <a:cubicBezTo>
                        <a:pt x="955662" y="120481"/>
                        <a:pt x="953082" y="130800"/>
                        <a:pt x="952050" y="140604"/>
                      </a:cubicBezTo>
                      <a:cubicBezTo>
                        <a:pt x="951018" y="148343"/>
                        <a:pt x="954114" y="151955"/>
                        <a:pt x="962369" y="152987"/>
                      </a:cubicBezTo>
                      <a:cubicBezTo>
                        <a:pt x="1001584" y="157115"/>
                        <a:pt x="1040798" y="164339"/>
                        <a:pt x="1078980" y="174658"/>
                      </a:cubicBezTo>
                      <a:cubicBezTo>
                        <a:pt x="1085172" y="176206"/>
                        <a:pt x="1091364" y="176722"/>
                        <a:pt x="1093428" y="168467"/>
                      </a:cubicBezTo>
                      <a:cubicBezTo>
                        <a:pt x="1101683" y="130284"/>
                        <a:pt x="1127482" y="101390"/>
                        <a:pt x="1147089" y="69399"/>
                      </a:cubicBezTo>
                      <a:cubicBezTo>
                        <a:pt x="1162569" y="43084"/>
                        <a:pt x="1163601" y="43600"/>
                        <a:pt x="1192495" y="54436"/>
                      </a:cubicBezTo>
                      <a:cubicBezTo>
                        <a:pt x="1214682" y="62691"/>
                        <a:pt x="1236353" y="71979"/>
                        <a:pt x="1258024" y="81266"/>
                      </a:cubicBezTo>
                      <a:cubicBezTo>
                        <a:pt x="1265764" y="84362"/>
                        <a:pt x="1268860" y="88490"/>
                        <a:pt x="1267312" y="96746"/>
                      </a:cubicBezTo>
                      <a:cubicBezTo>
                        <a:pt x="1260604" y="128736"/>
                        <a:pt x="1254928" y="160727"/>
                        <a:pt x="1247705" y="192718"/>
                      </a:cubicBezTo>
                      <a:cubicBezTo>
                        <a:pt x="1245125" y="203553"/>
                        <a:pt x="1238417" y="213873"/>
                        <a:pt x="1233258" y="224192"/>
                      </a:cubicBezTo>
                      <a:cubicBezTo>
                        <a:pt x="1229646" y="230384"/>
                        <a:pt x="1230678" y="233996"/>
                        <a:pt x="1237385" y="237608"/>
                      </a:cubicBezTo>
                      <a:cubicBezTo>
                        <a:pt x="1273504" y="256699"/>
                        <a:pt x="1307558" y="279402"/>
                        <a:pt x="1340065" y="304169"/>
                      </a:cubicBezTo>
                      <a:cubicBezTo>
                        <a:pt x="1345741" y="308812"/>
                        <a:pt x="1349868" y="309328"/>
                        <a:pt x="1354512" y="302621"/>
                      </a:cubicBezTo>
                      <a:cubicBezTo>
                        <a:pt x="1381343" y="264954"/>
                        <a:pt x="1424169" y="246379"/>
                        <a:pt x="1459771" y="218516"/>
                      </a:cubicBezTo>
                      <a:cubicBezTo>
                        <a:pt x="1464415" y="214905"/>
                        <a:pt x="1468027" y="216452"/>
                        <a:pt x="1472155" y="220064"/>
                      </a:cubicBezTo>
                      <a:cubicBezTo>
                        <a:pt x="1496406" y="241219"/>
                        <a:pt x="1519109" y="264438"/>
                        <a:pt x="1541296" y="287657"/>
                      </a:cubicBezTo>
                      <a:cubicBezTo>
                        <a:pt x="1545424" y="292301"/>
                        <a:pt x="1545940" y="296429"/>
                        <a:pt x="1542328" y="301073"/>
                      </a:cubicBezTo>
                      <a:cubicBezTo>
                        <a:pt x="1523237" y="329452"/>
                        <a:pt x="1505177" y="357830"/>
                        <a:pt x="1485570" y="385693"/>
                      </a:cubicBezTo>
                      <a:cubicBezTo>
                        <a:pt x="1479895" y="393949"/>
                        <a:pt x="1470607" y="400140"/>
                        <a:pt x="1462868" y="406332"/>
                      </a:cubicBezTo>
                      <a:cubicBezTo>
                        <a:pt x="1456676" y="411492"/>
                        <a:pt x="1455644" y="416136"/>
                        <a:pt x="1460803" y="422327"/>
                      </a:cubicBezTo>
                      <a:cubicBezTo>
                        <a:pt x="1486086" y="453802"/>
                        <a:pt x="1509305" y="487341"/>
                        <a:pt x="1529428" y="522427"/>
                      </a:cubicBezTo>
                      <a:cubicBezTo>
                        <a:pt x="1534072" y="530167"/>
                        <a:pt x="1538716" y="529135"/>
                        <a:pt x="1544908" y="525007"/>
                      </a:cubicBezTo>
                      <a:cubicBezTo>
                        <a:pt x="1584122" y="500756"/>
                        <a:pt x="1630044" y="500240"/>
                        <a:pt x="1672870" y="488373"/>
                      </a:cubicBezTo>
                      <a:cubicBezTo>
                        <a:pt x="1678546" y="486825"/>
                        <a:pt x="1681642" y="489921"/>
                        <a:pt x="1683706" y="495080"/>
                      </a:cubicBezTo>
                      <a:cubicBezTo>
                        <a:pt x="1697637" y="523975"/>
                        <a:pt x="1710537" y="553902"/>
                        <a:pt x="1721888" y="583828"/>
                      </a:cubicBezTo>
                      <a:cubicBezTo>
                        <a:pt x="1723952" y="590020"/>
                        <a:pt x="1722404" y="593632"/>
                        <a:pt x="1717244" y="596728"/>
                      </a:cubicBezTo>
                      <a:cubicBezTo>
                        <a:pt x="1689381" y="615303"/>
                        <a:pt x="1662035" y="634394"/>
                        <a:pt x="1633140" y="652453"/>
                      </a:cubicBezTo>
                      <a:cubicBezTo>
                        <a:pt x="1623852" y="658129"/>
                        <a:pt x="1612501" y="660709"/>
                        <a:pt x="1601665" y="663805"/>
                      </a:cubicBezTo>
                      <a:cubicBezTo>
                        <a:pt x="1594958" y="665869"/>
                        <a:pt x="1592894" y="668965"/>
                        <a:pt x="1594958" y="676188"/>
                      </a:cubicBezTo>
                      <a:cubicBezTo>
                        <a:pt x="1606309" y="715403"/>
                        <a:pt x="1615081" y="755133"/>
                        <a:pt x="1620241" y="795895"/>
                      </a:cubicBezTo>
                      <a:cubicBezTo>
                        <a:pt x="1621272" y="803119"/>
                        <a:pt x="1624368" y="805699"/>
                        <a:pt x="1631076" y="804667"/>
                      </a:cubicBezTo>
                      <a:cubicBezTo>
                        <a:pt x="1676482" y="797959"/>
                        <a:pt x="1719308" y="814470"/>
                        <a:pt x="1763682" y="819630"/>
                      </a:cubicBezTo>
                      <a:cubicBezTo>
                        <a:pt x="1769874" y="820146"/>
                        <a:pt x="1772454" y="823758"/>
                        <a:pt x="1773486" y="829950"/>
                      </a:cubicBezTo>
                      <a:cubicBezTo>
                        <a:pt x="1776582" y="862456"/>
                        <a:pt x="1775034" y="895479"/>
                        <a:pt x="1775034" y="927985"/>
                      </a:cubicBezTo>
                      <a:cubicBezTo>
                        <a:pt x="1775034" y="933661"/>
                        <a:pt x="1771422" y="936241"/>
                        <a:pt x="1766262" y="937273"/>
                      </a:cubicBezTo>
                      <a:cubicBezTo>
                        <a:pt x="1732207" y="943981"/>
                        <a:pt x="1698153" y="951204"/>
                        <a:pt x="1663583" y="957396"/>
                      </a:cubicBezTo>
                      <a:cubicBezTo>
                        <a:pt x="1654811" y="958944"/>
                        <a:pt x="1645523" y="956364"/>
                        <a:pt x="1636752" y="955332"/>
                      </a:cubicBezTo>
                      <a:cubicBezTo>
                        <a:pt x="1627980" y="954300"/>
                        <a:pt x="1623336" y="956364"/>
                        <a:pt x="1622304" y="966684"/>
                      </a:cubicBezTo>
                      <a:cubicBezTo>
                        <a:pt x="1618177" y="1005382"/>
                        <a:pt x="1610953" y="1044080"/>
                        <a:pt x="1601149" y="1081746"/>
                      </a:cubicBezTo>
                      <a:cubicBezTo>
                        <a:pt x="1598569" y="1091034"/>
                        <a:pt x="1601665" y="1095678"/>
                        <a:pt x="1610437" y="1097742"/>
                      </a:cubicBezTo>
                      <a:cubicBezTo>
                        <a:pt x="1654811" y="1108577"/>
                        <a:pt x="1687318" y="1140568"/>
                        <a:pt x="1726016" y="1161723"/>
                      </a:cubicBezTo>
                      <a:cubicBezTo>
                        <a:pt x="1731176" y="1164819"/>
                        <a:pt x="1731176" y="1168947"/>
                        <a:pt x="1729112" y="1174107"/>
                      </a:cubicBezTo>
                      <a:cubicBezTo>
                        <a:pt x="1718792" y="1204549"/>
                        <a:pt x="1706409" y="1234476"/>
                        <a:pt x="1693509" y="1263887"/>
                      </a:cubicBezTo>
                      <a:cubicBezTo>
                        <a:pt x="1690929" y="1269562"/>
                        <a:pt x="1687318" y="1271626"/>
                        <a:pt x="1681126" y="1270078"/>
                      </a:cubicBezTo>
                      <a:cubicBezTo>
                        <a:pt x="1648103" y="1263371"/>
                        <a:pt x="1614565" y="1257179"/>
                        <a:pt x="1581542" y="1249955"/>
                      </a:cubicBezTo>
                      <a:cubicBezTo>
                        <a:pt x="1571223" y="1247375"/>
                        <a:pt x="1561935" y="1241184"/>
                        <a:pt x="1552647" y="1236024"/>
                      </a:cubicBezTo>
                      <a:cubicBezTo>
                        <a:pt x="1545940" y="1232412"/>
                        <a:pt x="1542328" y="1232928"/>
                        <a:pt x="1538200" y="1240152"/>
                      </a:cubicBezTo>
                      <a:cubicBezTo>
                        <a:pt x="1519109" y="1275238"/>
                        <a:pt x="1497954" y="1309293"/>
                        <a:pt x="1473187" y="1340767"/>
                      </a:cubicBezTo>
                      <a:cubicBezTo>
                        <a:pt x="1467511" y="1347991"/>
                        <a:pt x="1466479" y="1352635"/>
                        <a:pt x="1475251" y="1358310"/>
                      </a:cubicBezTo>
                      <a:cubicBezTo>
                        <a:pt x="1502598" y="1375854"/>
                        <a:pt x="1516013" y="1405264"/>
                        <a:pt x="1535104" y="1430031"/>
                      </a:cubicBezTo>
                      <a:cubicBezTo>
                        <a:pt x="1538716" y="1434675"/>
                        <a:pt x="1541812" y="1439835"/>
                        <a:pt x="1545424" y="1444995"/>
                      </a:cubicBezTo>
                      <a:cubicBezTo>
                        <a:pt x="1566063" y="1474921"/>
                        <a:pt x="1565031" y="1464602"/>
                        <a:pt x="1542844" y="1489885"/>
                      </a:cubicBezTo>
                      <a:cubicBezTo>
                        <a:pt x="1526849" y="1508460"/>
                        <a:pt x="1508273" y="1524971"/>
                        <a:pt x="1491246" y="1542514"/>
                      </a:cubicBezTo>
                      <a:cubicBezTo>
                        <a:pt x="1485054" y="1549222"/>
                        <a:pt x="1479895" y="1549222"/>
                        <a:pt x="1472155" y="1544062"/>
                      </a:cubicBezTo>
                      <a:cubicBezTo>
                        <a:pt x="1446356" y="1526519"/>
                        <a:pt x="1420041" y="1508976"/>
                        <a:pt x="1393726" y="1491948"/>
                      </a:cubicBezTo>
                      <a:cubicBezTo>
                        <a:pt x="1383923" y="1485241"/>
                        <a:pt x="1377215" y="1475437"/>
                        <a:pt x="1369992" y="1466666"/>
                      </a:cubicBezTo>
                      <a:cubicBezTo>
                        <a:pt x="1364316" y="1459958"/>
                        <a:pt x="1359672" y="1458926"/>
                        <a:pt x="1352964" y="1464602"/>
                      </a:cubicBezTo>
                      <a:cubicBezTo>
                        <a:pt x="1322005" y="1489885"/>
                        <a:pt x="1288983" y="1512588"/>
                        <a:pt x="1254413" y="1532711"/>
                      </a:cubicBezTo>
                      <a:cubicBezTo>
                        <a:pt x="1249769" y="1535291"/>
                        <a:pt x="1244609" y="1537871"/>
                        <a:pt x="1248737" y="1544578"/>
                      </a:cubicBezTo>
                      <a:cubicBezTo>
                        <a:pt x="1272472" y="1580181"/>
                        <a:pt x="1274020" y="1622491"/>
                        <a:pt x="1284339" y="1662221"/>
                      </a:cubicBezTo>
                      <a:cubicBezTo>
                        <a:pt x="1290531" y="1685440"/>
                        <a:pt x="1292079" y="1682344"/>
                        <a:pt x="1268860" y="1693180"/>
                      </a:cubicBezTo>
                      <a:cubicBezTo>
                        <a:pt x="1244609" y="1704531"/>
                        <a:pt x="1219842" y="1714335"/>
                        <a:pt x="1195591" y="1724654"/>
                      </a:cubicBezTo>
                      <a:cubicBezTo>
                        <a:pt x="1187851" y="1727750"/>
                        <a:pt x="1183208" y="1726718"/>
                        <a:pt x="1178564" y="1719495"/>
                      </a:cubicBezTo>
                      <a:cubicBezTo>
                        <a:pt x="1161021" y="1692664"/>
                        <a:pt x="1142962" y="1666865"/>
                        <a:pt x="1125418" y="1640034"/>
                      </a:cubicBezTo>
                      <a:cubicBezTo>
                        <a:pt x="1118711" y="1629715"/>
                        <a:pt x="1116131" y="1617847"/>
                        <a:pt x="1113035" y="1606496"/>
                      </a:cubicBezTo>
                      <a:cubicBezTo>
                        <a:pt x="1110971" y="1599272"/>
                        <a:pt x="1107359" y="1597208"/>
                        <a:pt x="1099619" y="1599272"/>
                      </a:cubicBezTo>
                      <a:cubicBezTo>
                        <a:pt x="1060405" y="1611139"/>
                        <a:pt x="1020675" y="1619395"/>
                        <a:pt x="979913" y="1624555"/>
                      </a:cubicBezTo>
                      <a:cubicBezTo>
                        <a:pt x="973205" y="1625587"/>
                        <a:pt x="971141" y="1628682"/>
                        <a:pt x="972173" y="1634874"/>
                      </a:cubicBezTo>
                      <a:cubicBezTo>
                        <a:pt x="979397" y="1680280"/>
                        <a:pt x="962885" y="1723106"/>
                        <a:pt x="957726" y="1767481"/>
                      </a:cubicBezTo>
                      <a:cubicBezTo>
                        <a:pt x="956694" y="1775220"/>
                        <a:pt x="952566" y="1777800"/>
                        <a:pt x="945858" y="1777800"/>
                      </a:cubicBezTo>
                      <a:cubicBezTo>
                        <a:pt x="929347" y="1778316"/>
                        <a:pt x="912320" y="1779348"/>
                        <a:pt x="895808" y="1779864"/>
                      </a:cubicBezTo>
                      <a:cubicBezTo>
                        <a:pt x="894776" y="1776252"/>
                        <a:pt x="894776" y="1776252"/>
                        <a:pt x="894776" y="1775736"/>
                      </a:cubicBezTo>
                      <a:close/>
                      <a:moveTo>
                        <a:pt x="890648" y="1454798"/>
                      </a:moveTo>
                      <a:cubicBezTo>
                        <a:pt x="1199203" y="1449638"/>
                        <a:pt x="1454096" y="1207645"/>
                        <a:pt x="1452548" y="884127"/>
                      </a:cubicBezTo>
                      <a:cubicBezTo>
                        <a:pt x="1451516" y="575057"/>
                        <a:pt x="1205395" y="320164"/>
                        <a:pt x="881361" y="322228"/>
                      </a:cubicBezTo>
                      <a:cubicBezTo>
                        <a:pt x="571775" y="324292"/>
                        <a:pt x="318429" y="570929"/>
                        <a:pt x="320494" y="893415"/>
                      </a:cubicBezTo>
                      <a:cubicBezTo>
                        <a:pt x="323073" y="1202485"/>
                        <a:pt x="569195" y="1452218"/>
                        <a:pt x="890648" y="1454798"/>
                      </a:cubicBezTo>
                      <a:close/>
                    </a:path>
                  </a:pathLst>
                </a:custGeom>
                <a:solidFill>
                  <a:schemeClr val="lt1">
                    <a:alpha val="4705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92;p39"/>
                <p:cNvSpPr/>
                <p:nvPr/>
              </p:nvSpPr>
              <p:spPr>
                <a:xfrm>
                  <a:off x="3733675" y="2339591"/>
                  <a:ext cx="835883" cy="835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883" h="835883" extrusionOk="0">
                      <a:moveTo>
                        <a:pt x="836916" y="418458"/>
                      </a:moveTo>
                      <a:cubicBezTo>
                        <a:pt x="833821" y="651679"/>
                        <a:pt x="651165" y="836915"/>
                        <a:pt x="418459" y="836399"/>
                      </a:cubicBezTo>
                      <a:cubicBezTo>
                        <a:pt x="182657" y="836399"/>
                        <a:pt x="-515" y="649615"/>
                        <a:pt x="1" y="417426"/>
                      </a:cubicBezTo>
                      <a:cubicBezTo>
                        <a:pt x="517" y="181624"/>
                        <a:pt x="187301" y="0"/>
                        <a:pt x="418975" y="0"/>
                      </a:cubicBezTo>
                      <a:cubicBezTo>
                        <a:pt x="651680" y="516"/>
                        <a:pt x="833821" y="186268"/>
                        <a:pt x="836916" y="418458"/>
                      </a:cubicBezTo>
                      <a:close/>
                    </a:path>
                  </a:pathLst>
                </a:custGeom>
                <a:solidFill>
                  <a:schemeClr val="lt1">
                    <a:alpha val="4705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93" name="Google Shape;93;p39"/>
            <p:cNvSpPr/>
            <p:nvPr/>
          </p:nvSpPr>
          <p:spPr>
            <a:xfrm>
              <a:off x="5436819" y="3673417"/>
              <a:ext cx="936646" cy="931442"/>
            </a:xfrm>
            <a:custGeom>
              <a:avLst/>
              <a:gdLst/>
              <a:ahLst/>
              <a:cxnLst/>
              <a:rect l="l" t="t" r="r" b="b"/>
              <a:pathLst>
                <a:path w="1857518" h="1847198" extrusionOk="0">
                  <a:moveTo>
                    <a:pt x="959201" y="1852264"/>
                  </a:moveTo>
                  <a:cubicBezTo>
                    <a:pt x="943206" y="1852264"/>
                    <a:pt x="927211" y="1852264"/>
                    <a:pt x="910700" y="1852264"/>
                  </a:cubicBezTo>
                  <a:cubicBezTo>
                    <a:pt x="900380" y="1848652"/>
                    <a:pt x="894704" y="1840913"/>
                    <a:pt x="891608" y="1830593"/>
                  </a:cubicBezTo>
                  <a:cubicBezTo>
                    <a:pt x="874065" y="1776931"/>
                    <a:pt x="856006" y="1723270"/>
                    <a:pt x="838463" y="1669608"/>
                  </a:cubicBezTo>
                  <a:cubicBezTo>
                    <a:pt x="834335" y="1657224"/>
                    <a:pt x="826080" y="1649485"/>
                    <a:pt x="813180" y="1646905"/>
                  </a:cubicBezTo>
                  <a:cubicBezTo>
                    <a:pt x="785833" y="1640713"/>
                    <a:pt x="757970" y="1635037"/>
                    <a:pt x="730624" y="1628330"/>
                  </a:cubicBezTo>
                  <a:cubicBezTo>
                    <a:pt x="716176" y="1624718"/>
                    <a:pt x="704309" y="1628330"/>
                    <a:pt x="693990" y="1639165"/>
                  </a:cubicBezTo>
                  <a:cubicBezTo>
                    <a:pt x="654259" y="1680443"/>
                    <a:pt x="613497" y="1720690"/>
                    <a:pt x="573251" y="1761452"/>
                  </a:cubicBezTo>
                  <a:cubicBezTo>
                    <a:pt x="563963" y="1770739"/>
                    <a:pt x="553127" y="1772804"/>
                    <a:pt x="542292" y="1766612"/>
                  </a:cubicBezTo>
                  <a:cubicBezTo>
                    <a:pt x="498950" y="1742361"/>
                    <a:pt x="456123" y="1718110"/>
                    <a:pt x="412782" y="1693859"/>
                  </a:cubicBezTo>
                  <a:cubicBezTo>
                    <a:pt x="397818" y="1685603"/>
                    <a:pt x="394206" y="1676832"/>
                    <a:pt x="398334" y="1660836"/>
                  </a:cubicBezTo>
                  <a:cubicBezTo>
                    <a:pt x="412265" y="1605111"/>
                    <a:pt x="426713" y="1549901"/>
                    <a:pt x="440644" y="1494176"/>
                  </a:cubicBezTo>
                  <a:cubicBezTo>
                    <a:pt x="443741" y="1482308"/>
                    <a:pt x="441676" y="1471473"/>
                    <a:pt x="432904" y="1462185"/>
                  </a:cubicBezTo>
                  <a:cubicBezTo>
                    <a:pt x="412265" y="1440514"/>
                    <a:pt x="391110" y="1418843"/>
                    <a:pt x="370471" y="1397172"/>
                  </a:cubicBezTo>
                  <a:cubicBezTo>
                    <a:pt x="362216" y="1388400"/>
                    <a:pt x="351896" y="1385820"/>
                    <a:pt x="340545" y="1388400"/>
                  </a:cubicBezTo>
                  <a:cubicBezTo>
                    <a:pt x="330226" y="1390464"/>
                    <a:pt x="320422" y="1393044"/>
                    <a:pt x="310618" y="1395108"/>
                  </a:cubicBezTo>
                  <a:cubicBezTo>
                    <a:pt x="263664" y="1405428"/>
                    <a:pt x="217226" y="1416263"/>
                    <a:pt x="170273" y="1426583"/>
                  </a:cubicBezTo>
                  <a:cubicBezTo>
                    <a:pt x="157373" y="1429679"/>
                    <a:pt x="147054" y="1425035"/>
                    <a:pt x="141377" y="1413683"/>
                  </a:cubicBezTo>
                  <a:cubicBezTo>
                    <a:pt x="117642" y="1368277"/>
                    <a:pt x="94423" y="1322355"/>
                    <a:pt x="70689" y="1276949"/>
                  </a:cubicBezTo>
                  <a:cubicBezTo>
                    <a:pt x="65529" y="1266630"/>
                    <a:pt x="67593" y="1255278"/>
                    <a:pt x="75848" y="1247539"/>
                  </a:cubicBezTo>
                  <a:cubicBezTo>
                    <a:pt x="119191" y="1207292"/>
                    <a:pt x="163049" y="1166530"/>
                    <a:pt x="206391" y="1126284"/>
                  </a:cubicBezTo>
                  <a:cubicBezTo>
                    <a:pt x="215162" y="1118544"/>
                    <a:pt x="218258" y="1108225"/>
                    <a:pt x="216710" y="1096873"/>
                  </a:cubicBezTo>
                  <a:cubicBezTo>
                    <a:pt x="211551" y="1069010"/>
                    <a:pt x="206391" y="1040631"/>
                    <a:pt x="201231" y="1012769"/>
                  </a:cubicBezTo>
                  <a:cubicBezTo>
                    <a:pt x="199167" y="1000901"/>
                    <a:pt x="192459" y="993162"/>
                    <a:pt x="181108" y="989034"/>
                  </a:cubicBezTo>
                  <a:cubicBezTo>
                    <a:pt x="142925" y="975103"/>
                    <a:pt x="104743" y="961171"/>
                    <a:pt x="67077" y="947240"/>
                  </a:cubicBezTo>
                  <a:cubicBezTo>
                    <a:pt x="44890" y="938984"/>
                    <a:pt x="22187" y="931760"/>
                    <a:pt x="0" y="921957"/>
                  </a:cubicBezTo>
                  <a:cubicBezTo>
                    <a:pt x="0" y="912153"/>
                    <a:pt x="0" y="902866"/>
                    <a:pt x="0" y="893062"/>
                  </a:cubicBezTo>
                  <a:cubicBezTo>
                    <a:pt x="1548" y="876035"/>
                    <a:pt x="3096" y="859524"/>
                    <a:pt x="4643" y="842496"/>
                  </a:cubicBezTo>
                  <a:cubicBezTo>
                    <a:pt x="7740" y="809474"/>
                    <a:pt x="12383" y="776451"/>
                    <a:pt x="17543" y="743945"/>
                  </a:cubicBezTo>
                  <a:cubicBezTo>
                    <a:pt x="19091" y="733109"/>
                    <a:pt x="26831" y="725369"/>
                    <a:pt x="38182" y="723305"/>
                  </a:cubicBezTo>
                  <a:cubicBezTo>
                    <a:pt x="97003" y="712470"/>
                    <a:pt x="155309" y="702150"/>
                    <a:pt x="214131" y="691315"/>
                  </a:cubicBezTo>
                  <a:cubicBezTo>
                    <a:pt x="226514" y="689251"/>
                    <a:pt x="234770" y="682543"/>
                    <a:pt x="239929" y="671192"/>
                  </a:cubicBezTo>
                  <a:cubicBezTo>
                    <a:pt x="248701" y="649521"/>
                    <a:pt x="257989" y="627850"/>
                    <a:pt x="266760" y="606695"/>
                  </a:cubicBezTo>
                  <a:cubicBezTo>
                    <a:pt x="272436" y="593279"/>
                    <a:pt x="270888" y="581928"/>
                    <a:pt x="262116" y="570060"/>
                  </a:cubicBezTo>
                  <a:cubicBezTo>
                    <a:pt x="227546" y="525170"/>
                    <a:pt x="193492" y="479764"/>
                    <a:pt x="159437" y="434874"/>
                  </a:cubicBezTo>
                  <a:cubicBezTo>
                    <a:pt x="150665" y="423007"/>
                    <a:pt x="150665" y="412687"/>
                    <a:pt x="159953" y="401336"/>
                  </a:cubicBezTo>
                  <a:cubicBezTo>
                    <a:pt x="192975" y="360058"/>
                    <a:pt x="225998" y="319295"/>
                    <a:pt x="259536" y="278017"/>
                  </a:cubicBezTo>
                  <a:cubicBezTo>
                    <a:pt x="270372" y="265118"/>
                    <a:pt x="279144" y="262538"/>
                    <a:pt x="294623" y="268729"/>
                  </a:cubicBezTo>
                  <a:cubicBezTo>
                    <a:pt x="348801" y="291433"/>
                    <a:pt x="402978" y="313620"/>
                    <a:pt x="457672" y="336322"/>
                  </a:cubicBezTo>
                  <a:cubicBezTo>
                    <a:pt x="468507" y="340966"/>
                    <a:pt x="479342" y="340450"/>
                    <a:pt x="489146" y="333743"/>
                  </a:cubicBezTo>
                  <a:cubicBezTo>
                    <a:pt x="506690" y="321875"/>
                    <a:pt x="523717" y="310008"/>
                    <a:pt x="540744" y="298140"/>
                  </a:cubicBezTo>
                  <a:cubicBezTo>
                    <a:pt x="548999" y="292464"/>
                    <a:pt x="553127" y="284209"/>
                    <a:pt x="553127" y="273889"/>
                  </a:cubicBezTo>
                  <a:cubicBezTo>
                    <a:pt x="553127" y="267697"/>
                    <a:pt x="552612" y="261506"/>
                    <a:pt x="552096" y="255830"/>
                  </a:cubicBezTo>
                  <a:cubicBezTo>
                    <a:pt x="550032" y="228999"/>
                    <a:pt x="547968" y="202684"/>
                    <a:pt x="545904" y="175854"/>
                  </a:cubicBezTo>
                  <a:cubicBezTo>
                    <a:pt x="543840" y="149023"/>
                    <a:pt x="541776" y="122708"/>
                    <a:pt x="539712" y="95877"/>
                  </a:cubicBezTo>
                  <a:cubicBezTo>
                    <a:pt x="538680" y="83493"/>
                    <a:pt x="544872" y="73690"/>
                    <a:pt x="556739" y="69562"/>
                  </a:cubicBezTo>
                  <a:cubicBezTo>
                    <a:pt x="609885" y="51503"/>
                    <a:pt x="663031" y="33444"/>
                    <a:pt x="716176" y="15901"/>
                  </a:cubicBezTo>
                  <a:cubicBezTo>
                    <a:pt x="719788" y="14869"/>
                    <a:pt x="722884" y="14353"/>
                    <a:pt x="726496" y="14353"/>
                  </a:cubicBezTo>
                  <a:cubicBezTo>
                    <a:pt x="736299" y="14869"/>
                    <a:pt x="742491" y="21060"/>
                    <a:pt x="748167" y="28800"/>
                  </a:cubicBezTo>
                  <a:cubicBezTo>
                    <a:pt x="781189" y="76786"/>
                    <a:pt x="814728" y="124772"/>
                    <a:pt x="847750" y="172758"/>
                  </a:cubicBezTo>
                  <a:cubicBezTo>
                    <a:pt x="855490" y="183593"/>
                    <a:pt x="865810" y="188753"/>
                    <a:pt x="878709" y="187721"/>
                  </a:cubicBezTo>
                  <a:cubicBezTo>
                    <a:pt x="896252" y="186173"/>
                    <a:pt x="914312" y="185657"/>
                    <a:pt x="931855" y="185657"/>
                  </a:cubicBezTo>
                  <a:cubicBezTo>
                    <a:pt x="939079" y="185657"/>
                    <a:pt x="944239" y="183077"/>
                    <a:pt x="948366" y="177401"/>
                  </a:cubicBezTo>
                  <a:cubicBezTo>
                    <a:pt x="950430" y="174822"/>
                    <a:pt x="952494" y="171726"/>
                    <a:pt x="954042" y="169146"/>
                  </a:cubicBezTo>
                  <a:cubicBezTo>
                    <a:pt x="962814" y="153150"/>
                    <a:pt x="971069" y="137155"/>
                    <a:pt x="979840" y="121676"/>
                  </a:cubicBezTo>
                  <a:cubicBezTo>
                    <a:pt x="998932" y="85558"/>
                    <a:pt x="1018539" y="49955"/>
                    <a:pt x="1037630" y="13837"/>
                  </a:cubicBezTo>
                  <a:cubicBezTo>
                    <a:pt x="1043822" y="2485"/>
                    <a:pt x="1053626" y="-2159"/>
                    <a:pt x="1066525" y="937"/>
                  </a:cubicBezTo>
                  <a:cubicBezTo>
                    <a:pt x="1122251" y="14353"/>
                    <a:pt x="1177976" y="27252"/>
                    <a:pt x="1233702" y="40667"/>
                  </a:cubicBezTo>
                  <a:cubicBezTo>
                    <a:pt x="1245569" y="43763"/>
                    <a:pt x="1252793" y="52535"/>
                    <a:pt x="1253309" y="64918"/>
                  </a:cubicBezTo>
                  <a:cubicBezTo>
                    <a:pt x="1253825" y="71626"/>
                    <a:pt x="1253825" y="78334"/>
                    <a:pt x="1254341" y="85042"/>
                  </a:cubicBezTo>
                  <a:cubicBezTo>
                    <a:pt x="1255888" y="126836"/>
                    <a:pt x="1256921" y="168630"/>
                    <a:pt x="1258468" y="209908"/>
                  </a:cubicBezTo>
                  <a:cubicBezTo>
                    <a:pt x="1258985" y="221260"/>
                    <a:pt x="1259501" y="233127"/>
                    <a:pt x="1260016" y="244478"/>
                  </a:cubicBezTo>
                  <a:cubicBezTo>
                    <a:pt x="1260532" y="255830"/>
                    <a:pt x="1266208" y="264602"/>
                    <a:pt x="1276012" y="270277"/>
                  </a:cubicBezTo>
                  <a:cubicBezTo>
                    <a:pt x="1288395" y="277501"/>
                    <a:pt x="1301295" y="284209"/>
                    <a:pt x="1313678" y="291948"/>
                  </a:cubicBezTo>
                  <a:cubicBezTo>
                    <a:pt x="1326062" y="299172"/>
                    <a:pt x="1337413" y="298656"/>
                    <a:pt x="1349797" y="291948"/>
                  </a:cubicBezTo>
                  <a:cubicBezTo>
                    <a:pt x="1400879" y="263570"/>
                    <a:pt x="1451444" y="235191"/>
                    <a:pt x="1502526" y="206812"/>
                  </a:cubicBezTo>
                  <a:cubicBezTo>
                    <a:pt x="1514394" y="200105"/>
                    <a:pt x="1525745" y="202168"/>
                    <a:pt x="1535033" y="211456"/>
                  </a:cubicBezTo>
                  <a:cubicBezTo>
                    <a:pt x="1574763" y="251702"/>
                    <a:pt x="1613977" y="292464"/>
                    <a:pt x="1653707" y="332711"/>
                  </a:cubicBezTo>
                  <a:cubicBezTo>
                    <a:pt x="1664027" y="343546"/>
                    <a:pt x="1665575" y="353350"/>
                    <a:pt x="1657835" y="366249"/>
                  </a:cubicBezTo>
                  <a:cubicBezTo>
                    <a:pt x="1628424" y="416299"/>
                    <a:pt x="1598497" y="465833"/>
                    <a:pt x="1569087" y="515883"/>
                  </a:cubicBezTo>
                  <a:cubicBezTo>
                    <a:pt x="1562379" y="527234"/>
                    <a:pt x="1561863" y="539102"/>
                    <a:pt x="1568571" y="550453"/>
                  </a:cubicBezTo>
                  <a:cubicBezTo>
                    <a:pt x="1576311" y="564384"/>
                    <a:pt x="1583534" y="578316"/>
                    <a:pt x="1591274" y="592247"/>
                  </a:cubicBezTo>
                  <a:cubicBezTo>
                    <a:pt x="1596950" y="602567"/>
                    <a:pt x="1605721" y="608243"/>
                    <a:pt x="1617589" y="608759"/>
                  </a:cubicBezTo>
                  <a:cubicBezTo>
                    <a:pt x="1637196" y="610307"/>
                    <a:pt x="1657319" y="611339"/>
                    <a:pt x="1676926" y="612886"/>
                  </a:cubicBezTo>
                  <a:cubicBezTo>
                    <a:pt x="1717172" y="615466"/>
                    <a:pt x="1757419" y="618046"/>
                    <a:pt x="1797665" y="620626"/>
                  </a:cubicBezTo>
                  <a:cubicBezTo>
                    <a:pt x="1809016" y="621142"/>
                    <a:pt x="1818304" y="628882"/>
                    <a:pt x="1820884" y="640233"/>
                  </a:cubicBezTo>
                  <a:cubicBezTo>
                    <a:pt x="1833267" y="695959"/>
                    <a:pt x="1845135" y="752200"/>
                    <a:pt x="1857518" y="808442"/>
                  </a:cubicBezTo>
                  <a:cubicBezTo>
                    <a:pt x="1859066" y="816181"/>
                    <a:pt x="1857002" y="822889"/>
                    <a:pt x="1851842" y="829081"/>
                  </a:cubicBezTo>
                  <a:cubicBezTo>
                    <a:pt x="1849262" y="832177"/>
                    <a:pt x="1845135" y="834241"/>
                    <a:pt x="1841523" y="836305"/>
                  </a:cubicBezTo>
                  <a:cubicBezTo>
                    <a:pt x="1789925" y="862103"/>
                    <a:pt x="1738327" y="887902"/>
                    <a:pt x="1686214" y="913701"/>
                  </a:cubicBezTo>
                  <a:cubicBezTo>
                    <a:pt x="1675378" y="919377"/>
                    <a:pt x="1669187" y="927633"/>
                    <a:pt x="1668670" y="940016"/>
                  </a:cubicBezTo>
                  <a:cubicBezTo>
                    <a:pt x="1667639" y="959623"/>
                    <a:pt x="1666090" y="978714"/>
                    <a:pt x="1665059" y="998322"/>
                  </a:cubicBezTo>
                  <a:cubicBezTo>
                    <a:pt x="1664543" y="1009673"/>
                    <a:pt x="1668670" y="1019477"/>
                    <a:pt x="1678474" y="1026184"/>
                  </a:cubicBezTo>
                  <a:cubicBezTo>
                    <a:pt x="1726460" y="1061271"/>
                    <a:pt x="1773930" y="1096873"/>
                    <a:pt x="1821916" y="1131960"/>
                  </a:cubicBezTo>
                  <a:cubicBezTo>
                    <a:pt x="1833267" y="1140215"/>
                    <a:pt x="1836879" y="1150535"/>
                    <a:pt x="1831720" y="1163950"/>
                  </a:cubicBezTo>
                  <a:cubicBezTo>
                    <a:pt x="1822948" y="1188201"/>
                    <a:pt x="1814176" y="1212452"/>
                    <a:pt x="1805404" y="1236703"/>
                  </a:cubicBezTo>
                  <a:cubicBezTo>
                    <a:pt x="1795601" y="1263534"/>
                    <a:pt x="1785798" y="1290881"/>
                    <a:pt x="1775478" y="1317711"/>
                  </a:cubicBezTo>
                  <a:cubicBezTo>
                    <a:pt x="1771350" y="1329063"/>
                    <a:pt x="1761546" y="1335255"/>
                    <a:pt x="1750195" y="1334223"/>
                  </a:cubicBezTo>
                  <a:cubicBezTo>
                    <a:pt x="1728524" y="1332159"/>
                    <a:pt x="1707369" y="1329579"/>
                    <a:pt x="1685698" y="1327515"/>
                  </a:cubicBezTo>
                  <a:cubicBezTo>
                    <a:pt x="1648548" y="1323387"/>
                    <a:pt x="1611397" y="1319259"/>
                    <a:pt x="1574247" y="1315648"/>
                  </a:cubicBezTo>
                  <a:cubicBezTo>
                    <a:pt x="1562379" y="1314616"/>
                    <a:pt x="1553092" y="1318743"/>
                    <a:pt x="1545868" y="1328547"/>
                  </a:cubicBezTo>
                  <a:cubicBezTo>
                    <a:pt x="1532453" y="1346606"/>
                    <a:pt x="1519553" y="1365181"/>
                    <a:pt x="1505622" y="1383241"/>
                  </a:cubicBezTo>
                  <a:cubicBezTo>
                    <a:pt x="1497366" y="1394076"/>
                    <a:pt x="1496334" y="1405428"/>
                    <a:pt x="1500978" y="1417811"/>
                  </a:cubicBezTo>
                  <a:cubicBezTo>
                    <a:pt x="1521617" y="1472505"/>
                    <a:pt x="1542772" y="1527198"/>
                    <a:pt x="1563411" y="1581892"/>
                  </a:cubicBezTo>
                  <a:cubicBezTo>
                    <a:pt x="1569087" y="1596339"/>
                    <a:pt x="1565991" y="1606143"/>
                    <a:pt x="1554124" y="1615430"/>
                  </a:cubicBezTo>
                  <a:cubicBezTo>
                    <a:pt x="1512845" y="1646389"/>
                    <a:pt x="1472083" y="1677864"/>
                    <a:pt x="1430805" y="1708822"/>
                  </a:cubicBezTo>
                  <a:cubicBezTo>
                    <a:pt x="1418938" y="1717594"/>
                    <a:pt x="1408618" y="1717594"/>
                    <a:pt x="1397266" y="1708306"/>
                  </a:cubicBezTo>
                  <a:cubicBezTo>
                    <a:pt x="1352892" y="1672704"/>
                    <a:pt x="1308003" y="1636585"/>
                    <a:pt x="1263628" y="1600467"/>
                  </a:cubicBezTo>
                  <a:cubicBezTo>
                    <a:pt x="1253825" y="1592727"/>
                    <a:pt x="1243505" y="1590147"/>
                    <a:pt x="1232154" y="1594275"/>
                  </a:cubicBezTo>
                  <a:cubicBezTo>
                    <a:pt x="1205839" y="1604079"/>
                    <a:pt x="1179524" y="1613883"/>
                    <a:pt x="1153725" y="1624202"/>
                  </a:cubicBezTo>
                  <a:cubicBezTo>
                    <a:pt x="1143406" y="1628330"/>
                    <a:pt x="1137214" y="1636070"/>
                    <a:pt x="1134634" y="1646905"/>
                  </a:cubicBezTo>
                  <a:cubicBezTo>
                    <a:pt x="1131022" y="1663932"/>
                    <a:pt x="1127411" y="1681475"/>
                    <a:pt x="1123798" y="1698503"/>
                  </a:cubicBezTo>
                  <a:cubicBezTo>
                    <a:pt x="1115027" y="1739781"/>
                    <a:pt x="1106771" y="1780543"/>
                    <a:pt x="1097999" y="1821821"/>
                  </a:cubicBezTo>
                  <a:cubicBezTo>
                    <a:pt x="1095420" y="1833689"/>
                    <a:pt x="1088196" y="1840913"/>
                    <a:pt x="1076329" y="1842460"/>
                  </a:cubicBezTo>
                  <a:cubicBezTo>
                    <a:pt x="1048982" y="1846072"/>
                    <a:pt x="1021635" y="1848652"/>
                    <a:pt x="994288" y="1851232"/>
                  </a:cubicBezTo>
                  <a:cubicBezTo>
                    <a:pt x="980873" y="1850200"/>
                    <a:pt x="970037" y="1851232"/>
                    <a:pt x="959201" y="1852264"/>
                  </a:cubicBezTo>
                  <a:close/>
                  <a:moveTo>
                    <a:pt x="928759" y="382245"/>
                  </a:moveTo>
                  <a:cubicBezTo>
                    <a:pt x="633620" y="381729"/>
                    <a:pt x="388015" y="619594"/>
                    <a:pt x="386983" y="921957"/>
                  </a:cubicBezTo>
                  <a:cubicBezTo>
                    <a:pt x="385951" y="1222772"/>
                    <a:pt x="627428" y="1464765"/>
                    <a:pt x="926695" y="1465797"/>
                  </a:cubicBezTo>
                  <a:cubicBezTo>
                    <a:pt x="1229058" y="1466829"/>
                    <a:pt x="1470019" y="1222772"/>
                    <a:pt x="1470535" y="924537"/>
                  </a:cubicBezTo>
                  <a:cubicBezTo>
                    <a:pt x="1470535" y="625270"/>
                    <a:pt x="1228026" y="381729"/>
                    <a:pt x="928759" y="382245"/>
                  </a:cubicBezTo>
                  <a:close/>
                </a:path>
              </a:pathLst>
            </a:custGeom>
            <a:solidFill>
              <a:schemeClr val="lt1">
                <a:alpha val="470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39"/>
            <p:cNvSpPr/>
            <p:nvPr/>
          </p:nvSpPr>
          <p:spPr>
            <a:xfrm>
              <a:off x="4032637" y="2622975"/>
              <a:ext cx="1051669" cy="1070562"/>
            </a:xfrm>
            <a:custGeom>
              <a:avLst/>
              <a:gdLst/>
              <a:ahLst/>
              <a:cxnLst/>
              <a:rect l="l" t="t" r="r" b="b"/>
              <a:pathLst>
                <a:path w="1723364" h="1754322" extrusionOk="0">
                  <a:moveTo>
                    <a:pt x="879664" y="267"/>
                  </a:moveTo>
                  <a:cubicBezTo>
                    <a:pt x="907527" y="2332"/>
                    <a:pt x="935906" y="4395"/>
                    <a:pt x="964801" y="5943"/>
                  </a:cubicBezTo>
                  <a:cubicBezTo>
                    <a:pt x="974088" y="6459"/>
                    <a:pt x="976668" y="11103"/>
                    <a:pt x="979248" y="18843"/>
                  </a:cubicBezTo>
                  <a:cubicBezTo>
                    <a:pt x="994727" y="65797"/>
                    <a:pt x="985956" y="112235"/>
                    <a:pt x="977700" y="158673"/>
                  </a:cubicBezTo>
                  <a:cubicBezTo>
                    <a:pt x="974604" y="176732"/>
                    <a:pt x="972024" y="195307"/>
                    <a:pt x="968928" y="213366"/>
                  </a:cubicBezTo>
                  <a:cubicBezTo>
                    <a:pt x="967380" y="222654"/>
                    <a:pt x="969960" y="227813"/>
                    <a:pt x="979764" y="229877"/>
                  </a:cubicBezTo>
                  <a:cubicBezTo>
                    <a:pt x="1038585" y="240713"/>
                    <a:pt x="1095343" y="259804"/>
                    <a:pt x="1149520" y="285087"/>
                  </a:cubicBezTo>
                  <a:cubicBezTo>
                    <a:pt x="1158808" y="289215"/>
                    <a:pt x="1162420" y="286119"/>
                    <a:pt x="1166548" y="278379"/>
                  </a:cubicBezTo>
                  <a:cubicBezTo>
                    <a:pt x="1180995" y="248969"/>
                    <a:pt x="1197506" y="220590"/>
                    <a:pt x="1210406" y="190663"/>
                  </a:cubicBezTo>
                  <a:cubicBezTo>
                    <a:pt x="1222273" y="163316"/>
                    <a:pt x="1240848" y="142161"/>
                    <a:pt x="1263035" y="123070"/>
                  </a:cubicBezTo>
                  <a:cubicBezTo>
                    <a:pt x="1282643" y="106043"/>
                    <a:pt x="1282127" y="106559"/>
                    <a:pt x="1304314" y="119458"/>
                  </a:cubicBezTo>
                  <a:cubicBezTo>
                    <a:pt x="1359523" y="151449"/>
                    <a:pt x="1409573" y="190663"/>
                    <a:pt x="1458075" y="231941"/>
                  </a:cubicBezTo>
                  <a:cubicBezTo>
                    <a:pt x="1465299" y="238133"/>
                    <a:pt x="1467362" y="243809"/>
                    <a:pt x="1462203" y="251549"/>
                  </a:cubicBezTo>
                  <a:cubicBezTo>
                    <a:pt x="1461687" y="252064"/>
                    <a:pt x="1461171" y="253096"/>
                    <a:pt x="1461171" y="254128"/>
                  </a:cubicBezTo>
                  <a:cubicBezTo>
                    <a:pt x="1448271" y="291279"/>
                    <a:pt x="1425052" y="320689"/>
                    <a:pt x="1396158" y="347004"/>
                  </a:cubicBezTo>
                  <a:cubicBezTo>
                    <a:pt x="1375518" y="365064"/>
                    <a:pt x="1356943" y="385703"/>
                    <a:pt x="1337336" y="404794"/>
                  </a:cubicBezTo>
                  <a:cubicBezTo>
                    <a:pt x="1332177" y="409954"/>
                    <a:pt x="1330628" y="413565"/>
                    <a:pt x="1336304" y="419757"/>
                  </a:cubicBezTo>
                  <a:cubicBezTo>
                    <a:pt x="1347656" y="432141"/>
                    <a:pt x="1357459" y="445556"/>
                    <a:pt x="1369327" y="457939"/>
                  </a:cubicBezTo>
                  <a:cubicBezTo>
                    <a:pt x="1399769" y="489930"/>
                    <a:pt x="1419893" y="528628"/>
                    <a:pt x="1442596" y="565263"/>
                  </a:cubicBezTo>
                  <a:cubicBezTo>
                    <a:pt x="1448271" y="574550"/>
                    <a:pt x="1452915" y="576098"/>
                    <a:pt x="1462719" y="570938"/>
                  </a:cubicBezTo>
                  <a:cubicBezTo>
                    <a:pt x="1499353" y="551847"/>
                    <a:pt x="1535988" y="533272"/>
                    <a:pt x="1573138" y="514697"/>
                  </a:cubicBezTo>
                  <a:cubicBezTo>
                    <a:pt x="1597389" y="502830"/>
                    <a:pt x="1624220" y="504893"/>
                    <a:pt x="1650018" y="501281"/>
                  </a:cubicBezTo>
                  <a:cubicBezTo>
                    <a:pt x="1655694" y="500250"/>
                    <a:pt x="1658274" y="505409"/>
                    <a:pt x="1659822" y="509537"/>
                  </a:cubicBezTo>
                  <a:cubicBezTo>
                    <a:pt x="1687685" y="574034"/>
                    <a:pt x="1709872" y="640595"/>
                    <a:pt x="1724835" y="709220"/>
                  </a:cubicBezTo>
                  <a:cubicBezTo>
                    <a:pt x="1726383" y="716444"/>
                    <a:pt x="1723803" y="720572"/>
                    <a:pt x="1717611" y="723668"/>
                  </a:cubicBezTo>
                  <a:cubicBezTo>
                    <a:pt x="1702132" y="731923"/>
                    <a:pt x="1686653" y="740695"/>
                    <a:pt x="1671173" y="748950"/>
                  </a:cubicBezTo>
                  <a:cubicBezTo>
                    <a:pt x="1654662" y="757722"/>
                    <a:pt x="1636087" y="757206"/>
                    <a:pt x="1618544" y="760302"/>
                  </a:cubicBezTo>
                  <a:cubicBezTo>
                    <a:pt x="1589133" y="765462"/>
                    <a:pt x="1559207" y="770106"/>
                    <a:pt x="1529280" y="774234"/>
                  </a:cubicBezTo>
                  <a:cubicBezTo>
                    <a:pt x="1517412" y="775781"/>
                    <a:pt x="1514316" y="780941"/>
                    <a:pt x="1515349" y="791777"/>
                  </a:cubicBezTo>
                  <a:cubicBezTo>
                    <a:pt x="1517412" y="813448"/>
                    <a:pt x="1518444" y="835635"/>
                    <a:pt x="1521024" y="857306"/>
                  </a:cubicBezTo>
                  <a:cubicBezTo>
                    <a:pt x="1524636" y="889813"/>
                    <a:pt x="1518960" y="921803"/>
                    <a:pt x="1516380" y="953794"/>
                  </a:cubicBezTo>
                  <a:cubicBezTo>
                    <a:pt x="1514316" y="980109"/>
                    <a:pt x="1513284" y="980109"/>
                    <a:pt x="1538567" y="983720"/>
                  </a:cubicBezTo>
                  <a:cubicBezTo>
                    <a:pt x="1576750" y="989912"/>
                    <a:pt x="1614932" y="995588"/>
                    <a:pt x="1653114" y="1001779"/>
                  </a:cubicBezTo>
                  <a:cubicBezTo>
                    <a:pt x="1671173" y="1004875"/>
                    <a:pt x="1685105" y="1016227"/>
                    <a:pt x="1700584" y="1024483"/>
                  </a:cubicBezTo>
                  <a:cubicBezTo>
                    <a:pt x="1726899" y="1038414"/>
                    <a:pt x="1725867" y="1038930"/>
                    <a:pt x="1719675" y="1067825"/>
                  </a:cubicBezTo>
                  <a:cubicBezTo>
                    <a:pt x="1706260" y="1128710"/>
                    <a:pt x="1685105" y="1186500"/>
                    <a:pt x="1661370" y="1243773"/>
                  </a:cubicBezTo>
                  <a:cubicBezTo>
                    <a:pt x="1657242" y="1253577"/>
                    <a:pt x="1651566" y="1256157"/>
                    <a:pt x="1641763" y="1255124"/>
                  </a:cubicBezTo>
                  <a:cubicBezTo>
                    <a:pt x="1606160" y="1252028"/>
                    <a:pt x="1572622" y="1244805"/>
                    <a:pt x="1541663" y="1226230"/>
                  </a:cubicBezTo>
                  <a:cubicBezTo>
                    <a:pt x="1515864" y="1210750"/>
                    <a:pt x="1488001" y="1198883"/>
                    <a:pt x="1461687" y="1184436"/>
                  </a:cubicBezTo>
                  <a:cubicBezTo>
                    <a:pt x="1453947" y="1180308"/>
                    <a:pt x="1448787" y="1180308"/>
                    <a:pt x="1444143" y="1189079"/>
                  </a:cubicBezTo>
                  <a:cubicBezTo>
                    <a:pt x="1415249" y="1241709"/>
                    <a:pt x="1380162" y="1290211"/>
                    <a:pt x="1339400" y="1333553"/>
                  </a:cubicBezTo>
                  <a:cubicBezTo>
                    <a:pt x="1332177" y="1341293"/>
                    <a:pt x="1332177" y="1345936"/>
                    <a:pt x="1339916" y="1353160"/>
                  </a:cubicBezTo>
                  <a:cubicBezTo>
                    <a:pt x="1370359" y="1382571"/>
                    <a:pt x="1400801" y="1412498"/>
                    <a:pt x="1430212" y="1443456"/>
                  </a:cubicBezTo>
                  <a:cubicBezTo>
                    <a:pt x="1448271" y="1462547"/>
                    <a:pt x="1453947" y="1488862"/>
                    <a:pt x="1465814" y="1511565"/>
                  </a:cubicBezTo>
                  <a:cubicBezTo>
                    <a:pt x="1467879" y="1515693"/>
                    <a:pt x="1464267" y="1518789"/>
                    <a:pt x="1461171" y="1521369"/>
                  </a:cubicBezTo>
                  <a:cubicBezTo>
                    <a:pt x="1408025" y="1568323"/>
                    <a:pt x="1351784" y="1610117"/>
                    <a:pt x="1290382" y="1645203"/>
                  </a:cubicBezTo>
                  <a:cubicBezTo>
                    <a:pt x="1284707" y="1648815"/>
                    <a:pt x="1280579" y="1648299"/>
                    <a:pt x="1275419" y="1643655"/>
                  </a:cubicBezTo>
                  <a:cubicBezTo>
                    <a:pt x="1247040" y="1619404"/>
                    <a:pt x="1221757" y="1593606"/>
                    <a:pt x="1207310" y="1558003"/>
                  </a:cubicBezTo>
                  <a:cubicBezTo>
                    <a:pt x="1195958" y="1530140"/>
                    <a:pt x="1179963" y="1504341"/>
                    <a:pt x="1167064" y="1477511"/>
                  </a:cubicBezTo>
                  <a:cubicBezTo>
                    <a:pt x="1162936" y="1469255"/>
                    <a:pt x="1158808" y="1467191"/>
                    <a:pt x="1150036" y="1470803"/>
                  </a:cubicBezTo>
                  <a:cubicBezTo>
                    <a:pt x="1096375" y="1496086"/>
                    <a:pt x="1040133" y="1514661"/>
                    <a:pt x="981312" y="1526013"/>
                  </a:cubicBezTo>
                  <a:cubicBezTo>
                    <a:pt x="969960" y="1528076"/>
                    <a:pt x="967896" y="1534268"/>
                    <a:pt x="969960" y="1544072"/>
                  </a:cubicBezTo>
                  <a:cubicBezTo>
                    <a:pt x="976668" y="1583802"/>
                    <a:pt x="982860" y="1623532"/>
                    <a:pt x="989052" y="1663779"/>
                  </a:cubicBezTo>
                  <a:cubicBezTo>
                    <a:pt x="993179" y="1691641"/>
                    <a:pt x="982344" y="1716924"/>
                    <a:pt x="978216" y="1743755"/>
                  </a:cubicBezTo>
                  <a:cubicBezTo>
                    <a:pt x="977184" y="1749431"/>
                    <a:pt x="971508" y="1749431"/>
                    <a:pt x="966864" y="1749947"/>
                  </a:cubicBezTo>
                  <a:cubicBezTo>
                    <a:pt x="897207" y="1757170"/>
                    <a:pt x="828067" y="1756655"/>
                    <a:pt x="758410" y="1749947"/>
                  </a:cubicBezTo>
                  <a:cubicBezTo>
                    <a:pt x="749638" y="1748915"/>
                    <a:pt x="748090" y="1744271"/>
                    <a:pt x="745510" y="1737047"/>
                  </a:cubicBezTo>
                  <a:cubicBezTo>
                    <a:pt x="730031" y="1690609"/>
                    <a:pt x="738286" y="1644687"/>
                    <a:pt x="747058" y="1598249"/>
                  </a:cubicBezTo>
                  <a:cubicBezTo>
                    <a:pt x="750154" y="1580190"/>
                    <a:pt x="752734" y="1561615"/>
                    <a:pt x="756346" y="1543556"/>
                  </a:cubicBezTo>
                  <a:cubicBezTo>
                    <a:pt x="758410" y="1533236"/>
                    <a:pt x="755314" y="1527560"/>
                    <a:pt x="744478" y="1525496"/>
                  </a:cubicBezTo>
                  <a:cubicBezTo>
                    <a:pt x="685657" y="1514661"/>
                    <a:pt x="629931" y="1496086"/>
                    <a:pt x="575754" y="1470287"/>
                  </a:cubicBezTo>
                  <a:cubicBezTo>
                    <a:pt x="568014" y="1466675"/>
                    <a:pt x="563886" y="1467707"/>
                    <a:pt x="559758" y="1475963"/>
                  </a:cubicBezTo>
                  <a:cubicBezTo>
                    <a:pt x="541699" y="1512597"/>
                    <a:pt x="522608" y="1548715"/>
                    <a:pt x="504549" y="1585350"/>
                  </a:cubicBezTo>
                  <a:cubicBezTo>
                    <a:pt x="491649" y="1611149"/>
                    <a:pt x="466882" y="1626112"/>
                    <a:pt x="447275" y="1645719"/>
                  </a:cubicBezTo>
                  <a:cubicBezTo>
                    <a:pt x="442631" y="1650363"/>
                    <a:pt x="438504" y="1646235"/>
                    <a:pt x="434376" y="1643655"/>
                  </a:cubicBezTo>
                  <a:cubicBezTo>
                    <a:pt x="384326" y="1612697"/>
                    <a:pt x="334276" y="1581738"/>
                    <a:pt x="290418" y="1542008"/>
                  </a:cubicBezTo>
                  <a:cubicBezTo>
                    <a:pt x="282678" y="1534784"/>
                    <a:pt x="273907" y="1528076"/>
                    <a:pt x="265651" y="1521369"/>
                  </a:cubicBezTo>
                  <a:cubicBezTo>
                    <a:pt x="259975" y="1516725"/>
                    <a:pt x="259459" y="1512597"/>
                    <a:pt x="262039" y="1505889"/>
                  </a:cubicBezTo>
                  <a:cubicBezTo>
                    <a:pt x="276487" y="1472351"/>
                    <a:pt x="292998" y="1440360"/>
                    <a:pt x="321893" y="1415593"/>
                  </a:cubicBezTo>
                  <a:cubicBezTo>
                    <a:pt x="345112" y="1395986"/>
                    <a:pt x="365235" y="1372767"/>
                    <a:pt x="386906" y="1351096"/>
                  </a:cubicBezTo>
                  <a:cubicBezTo>
                    <a:pt x="393098" y="1345421"/>
                    <a:pt x="394129" y="1341293"/>
                    <a:pt x="387938" y="1334069"/>
                  </a:cubicBezTo>
                  <a:cubicBezTo>
                    <a:pt x="376586" y="1321685"/>
                    <a:pt x="366783" y="1308270"/>
                    <a:pt x="354915" y="1295887"/>
                  </a:cubicBezTo>
                  <a:cubicBezTo>
                    <a:pt x="324989" y="1264412"/>
                    <a:pt x="305382" y="1225714"/>
                    <a:pt x="282678" y="1189595"/>
                  </a:cubicBezTo>
                  <a:cubicBezTo>
                    <a:pt x="277003" y="1180308"/>
                    <a:pt x="272359" y="1178760"/>
                    <a:pt x="262555" y="1183920"/>
                  </a:cubicBezTo>
                  <a:cubicBezTo>
                    <a:pt x="225921" y="1203011"/>
                    <a:pt x="189287" y="1221586"/>
                    <a:pt x="152136" y="1240161"/>
                  </a:cubicBezTo>
                  <a:cubicBezTo>
                    <a:pt x="127885" y="1252545"/>
                    <a:pt x="101054" y="1249965"/>
                    <a:pt x="75256" y="1253577"/>
                  </a:cubicBezTo>
                  <a:cubicBezTo>
                    <a:pt x="69580" y="1254608"/>
                    <a:pt x="67000" y="1249965"/>
                    <a:pt x="65452" y="1245321"/>
                  </a:cubicBezTo>
                  <a:cubicBezTo>
                    <a:pt x="37589" y="1180824"/>
                    <a:pt x="15402" y="1114263"/>
                    <a:pt x="439" y="1045637"/>
                  </a:cubicBezTo>
                  <a:cubicBezTo>
                    <a:pt x="-1109" y="1038414"/>
                    <a:pt x="1471" y="1034286"/>
                    <a:pt x="7663" y="1031190"/>
                  </a:cubicBezTo>
                  <a:cubicBezTo>
                    <a:pt x="23142" y="1022935"/>
                    <a:pt x="38621" y="1014163"/>
                    <a:pt x="54101" y="1005907"/>
                  </a:cubicBezTo>
                  <a:cubicBezTo>
                    <a:pt x="70612" y="997136"/>
                    <a:pt x="89187" y="997652"/>
                    <a:pt x="106730" y="994556"/>
                  </a:cubicBezTo>
                  <a:cubicBezTo>
                    <a:pt x="136657" y="989396"/>
                    <a:pt x="167099" y="984236"/>
                    <a:pt x="197026" y="980109"/>
                  </a:cubicBezTo>
                  <a:cubicBezTo>
                    <a:pt x="207346" y="978560"/>
                    <a:pt x="210442" y="973917"/>
                    <a:pt x="209410" y="964113"/>
                  </a:cubicBezTo>
                  <a:cubicBezTo>
                    <a:pt x="207346" y="941926"/>
                    <a:pt x="206314" y="919739"/>
                    <a:pt x="203734" y="897552"/>
                  </a:cubicBezTo>
                  <a:cubicBezTo>
                    <a:pt x="200122" y="865045"/>
                    <a:pt x="205798" y="833055"/>
                    <a:pt x="208378" y="801064"/>
                  </a:cubicBezTo>
                  <a:cubicBezTo>
                    <a:pt x="210442" y="774749"/>
                    <a:pt x="211474" y="774749"/>
                    <a:pt x="185159" y="770622"/>
                  </a:cubicBezTo>
                  <a:cubicBezTo>
                    <a:pt x="148009" y="764430"/>
                    <a:pt x="110342" y="758754"/>
                    <a:pt x="73192" y="753079"/>
                  </a:cubicBezTo>
                  <a:cubicBezTo>
                    <a:pt x="54616" y="750499"/>
                    <a:pt x="40169" y="738631"/>
                    <a:pt x="24690" y="730375"/>
                  </a:cubicBezTo>
                  <a:cubicBezTo>
                    <a:pt x="-1625" y="715928"/>
                    <a:pt x="-593" y="715928"/>
                    <a:pt x="5599" y="687033"/>
                  </a:cubicBezTo>
                  <a:cubicBezTo>
                    <a:pt x="19014" y="626148"/>
                    <a:pt x="40169" y="568358"/>
                    <a:pt x="63904" y="511085"/>
                  </a:cubicBezTo>
                  <a:cubicBezTo>
                    <a:pt x="68032" y="501281"/>
                    <a:pt x="73192" y="498701"/>
                    <a:pt x="83511" y="499733"/>
                  </a:cubicBezTo>
                  <a:cubicBezTo>
                    <a:pt x="119114" y="502830"/>
                    <a:pt x="152652" y="510053"/>
                    <a:pt x="183611" y="528628"/>
                  </a:cubicBezTo>
                  <a:cubicBezTo>
                    <a:pt x="208894" y="543592"/>
                    <a:pt x="236241" y="555459"/>
                    <a:pt x="262555" y="569390"/>
                  </a:cubicBezTo>
                  <a:cubicBezTo>
                    <a:pt x="271327" y="574034"/>
                    <a:pt x="277003" y="574034"/>
                    <a:pt x="282163" y="564231"/>
                  </a:cubicBezTo>
                  <a:cubicBezTo>
                    <a:pt x="311057" y="511601"/>
                    <a:pt x="346144" y="463615"/>
                    <a:pt x="386906" y="419757"/>
                  </a:cubicBezTo>
                  <a:cubicBezTo>
                    <a:pt x="393614" y="412534"/>
                    <a:pt x="393098" y="408922"/>
                    <a:pt x="386390" y="402214"/>
                  </a:cubicBezTo>
                  <a:cubicBezTo>
                    <a:pt x="355947" y="372287"/>
                    <a:pt x="325505" y="342360"/>
                    <a:pt x="296094" y="311918"/>
                  </a:cubicBezTo>
                  <a:cubicBezTo>
                    <a:pt x="277519" y="292827"/>
                    <a:pt x="271843" y="265996"/>
                    <a:pt x="259975" y="242777"/>
                  </a:cubicBezTo>
                  <a:cubicBezTo>
                    <a:pt x="257912" y="238649"/>
                    <a:pt x="261524" y="235553"/>
                    <a:pt x="264619" y="232973"/>
                  </a:cubicBezTo>
                  <a:cubicBezTo>
                    <a:pt x="317765" y="186019"/>
                    <a:pt x="374007" y="144225"/>
                    <a:pt x="435408" y="109139"/>
                  </a:cubicBezTo>
                  <a:cubicBezTo>
                    <a:pt x="441084" y="105527"/>
                    <a:pt x="445211" y="106043"/>
                    <a:pt x="450371" y="110687"/>
                  </a:cubicBezTo>
                  <a:cubicBezTo>
                    <a:pt x="478750" y="134937"/>
                    <a:pt x="504033" y="160736"/>
                    <a:pt x="518480" y="196339"/>
                  </a:cubicBezTo>
                  <a:cubicBezTo>
                    <a:pt x="530348" y="224202"/>
                    <a:pt x="545827" y="250516"/>
                    <a:pt x="559758" y="277863"/>
                  </a:cubicBezTo>
                  <a:cubicBezTo>
                    <a:pt x="563370" y="285087"/>
                    <a:pt x="566982" y="287151"/>
                    <a:pt x="574722" y="283539"/>
                  </a:cubicBezTo>
                  <a:cubicBezTo>
                    <a:pt x="629415" y="257740"/>
                    <a:pt x="686173" y="238649"/>
                    <a:pt x="746026" y="227813"/>
                  </a:cubicBezTo>
                  <a:cubicBezTo>
                    <a:pt x="756346" y="225750"/>
                    <a:pt x="757893" y="220074"/>
                    <a:pt x="756346" y="211302"/>
                  </a:cubicBezTo>
                  <a:cubicBezTo>
                    <a:pt x="749638" y="171572"/>
                    <a:pt x="743446" y="131326"/>
                    <a:pt x="737254" y="91596"/>
                  </a:cubicBezTo>
                  <a:cubicBezTo>
                    <a:pt x="732611" y="63217"/>
                    <a:pt x="743446" y="37418"/>
                    <a:pt x="748090" y="10587"/>
                  </a:cubicBezTo>
                  <a:cubicBezTo>
                    <a:pt x="749122" y="5427"/>
                    <a:pt x="753766" y="4395"/>
                    <a:pt x="758410" y="4395"/>
                  </a:cubicBezTo>
                  <a:cubicBezTo>
                    <a:pt x="797624" y="4395"/>
                    <a:pt x="837870" y="-1280"/>
                    <a:pt x="879664" y="267"/>
                  </a:cubicBezTo>
                  <a:close/>
                  <a:moveTo>
                    <a:pt x="861605" y="1409918"/>
                  </a:moveTo>
                  <a:cubicBezTo>
                    <a:pt x="1155712" y="1407338"/>
                    <a:pt x="1392030" y="1176180"/>
                    <a:pt x="1392546" y="879493"/>
                  </a:cubicBezTo>
                  <a:cubicBezTo>
                    <a:pt x="1393062" y="585902"/>
                    <a:pt x="1160356" y="349068"/>
                    <a:pt x="862637" y="348552"/>
                  </a:cubicBezTo>
                  <a:cubicBezTo>
                    <a:pt x="568014" y="348036"/>
                    <a:pt x="331180" y="581774"/>
                    <a:pt x="331180" y="879493"/>
                  </a:cubicBezTo>
                  <a:cubicBezTo>
                    <a:pt x="331180" y="1173600"/>
                    <a:pt x="565950" y="1406822"/>
                    <a:pt x="861605" y="1409918"/>
                  </a:cubicBezTo>
                  <a:close/>
                </a:path>
              </a:pathLst>
            </a:custGeom>
            <a:solidFill>
              <a:schemeClr val="lt1">
                <a:alpha val="470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39"/>
            <p:cNvSpPr/>
            <p:nvPr/>
          </p:nvSpPr>
          <p:spPr>
            <a:xfrm>
              <a:off x="4673077" y="4204265"/>
              <a:ext cx="853923" cy="853924"/>
            </a:xfrm>
            <a:custGeom>
              <a:avLst/>
              <a:gdLst/>
              <a:ahLst/>
              <a:cxnLst/>
              <a:rect l="l" t="t" r="r" b="b"/>
              <a:pathLst>
                <a:path w="1243505" h="1243505" extrusionOk="0">
                  <a:moveTo>
                    <a:pt x="686157" y="1016068"/>
                  </a:moveTo>
                  <a:cubicBezTo>
                    <a:pt x="644363" y="1024840"/>
                    <a:pt x="602053" y="1021743"/>
                    <a:pt x="560258" y="1016068"/>
                  </a:cubicBezTo>
                  <a:cubicBezTo>
                    <a:pt x="550455" y="1015036"/>
                    <a:pt x="547359" y="1018132"/>
                    <a:pt x="545811" y="1026903"/>
                  </a:cubicBezTo>
                  <a:cubicBezTo>
                    <a:pt x="542199" y="1047542"/>
                    <a:pt x="537039" y="1068181"/>
                    <a:pt x="533944" y="1088821"/>
                  </a:cubicBezTo>
                  <a:cubicBezTo>
                    <a:pt x="529816" y="1117715"/>
                    <a:pt x="519496" y="1144030"/>
                    <a:pt x="505565" y="1169829"/>
                  </a:cubicBezTo>
                  <a:cubicBezTo>
                    <a:pt x="492666" y="1192532"/>
                    <a:pt x="481314" y="1216267"/>
                    <a:pt x="469447" y="1240002"/>
                  </a:cubicBezTo>
                  <a:cubicBezTo>
                    <a:pt x="465835" y="1247741"/>
                    <a:pt x="461191" y="1249290"/>
                    <a:pt x="452935" y="1246710"/>
                  </a:cubicBezTo>
                  <a:cubicBezTo>
                    <a:pt x="401853" y="1231230"/>
                    <a:pt x="352836" y="1211107"/>
                    <a:pt x="305366" y="1185824"/>
                  </a:cubicBezTo>
                  <a:cubicBezTo>
                    <a:pt x="297110" y="1181696"/>
                    <a:pt x="295562" y="1177053"/>
                    <a:pt x="298142" y="1168281"/>
                  </a:cubicBezTo>
                  <a:cubicBezTo>
                    <a:pt x="310525" y="1132163"/>
                    <a:pt x="321877" y="1095528"/>
                    <a:pt x="333744" y="1059410"/>
                  </a:cubicBezTo>
                  <a:cubicBezTo>
                    <a:pt x="335808" y="1053734"/>
                    <a:pt x="338904" y="1048574"/>
                    <a:pt x="342000" y="1043415"/>
                  </a:cubicBezTo>
                  <a:cubicBezTo>
                    <a:pt x="360059" y="1016584"/>
                    <a:pt x="377602" y="989753"/>
                    <a:pt x="395662" y="962922"/>
                  </a:cubicBezTo>
                  <a:cubicBezTo>
                    <a:pt x="399790" y="956730"/>
                    <a:pt x="399790" y="952603"/>
                    <a:pt x="393598" y="947959"/>
                  </a:cubicBezTo>
                  <a:cubicBezTo>
                    <a:pt x="356963" y="921644"/>
                    <a:pt x="326005" y="889653"/>
                    <a:pt x="299174" y="853535"/>
                  </a:cubicBezTo>
                  <a:cubicBezTo>
                    <a:pt x="295046" y="847859"/>
                    <a:pt x="290918" y="847859"/>
                    <a:pt x="285243" y="851471"/>
                  </a:cubicBezTo>
                  <a:cubicBezTo>
                    <a:pt x="267183" y="863855"/>
                    <a:pt x="248092" y="875206"/>
                    <a:pt x="230549" y="888106"/>
                  </a:cubicBezTo>
                  <a:cubicBezTo>
                    <a:pt x="205782" y="906681"/>
                    <a:pt x="178435" y="918548"/>
                    <a:pt x="148509" y="926804"/>
                  </a:cubicBezTo>
                  <a:cubicBezTo>
                    <a:pt x="124774" y="933511"/>
                    <a:pt x="101555" y="941767"/>
                    <a:pt x="78852" y="949507"/>
                  </a:cubicBezTo>
                  <a:cubicBezTo>
                    <a:pt x="71112" y="952087"/>
                    <a:pt x="66468" y="950539"/>
                    <a:pt x="62340" y="942799"/>
                  </a:cubicBezTo>
                  <a:cubicBezTo>
                    <a:pt x="36541" y="895329"/>
                    <a:pt x="15902" y="845795"/>
                    <a:pt x="939" y="794198"/>
                  </a:cubicBezTo>
                  <a:cubicBezTo>
                    <a:pt x="-1125" y="786458"/>
                    <a:pt x="-93" y="782330"/>
                    <a:pt x="7131" y="778718"/>
                  </a:cubicBezTo>
                  <a:cubicBezTo>
                    <a:pt x="42733" y="760659"/>
                    <a:pt x="77820" y="741052"/>
                    <a:pt x="114454" y="725056"/>
                  </a:cubicBezTo>
                  <a:cubicBezTo>
                    <a:pt x="137673" y="714737"/>
                    <a:pt x="164504" y="714221"/>
                    <a:pt x="189787" y="708545"/>
                  </a:cubicBezTo>
                  <a:cubicBezTo>
                    <a:pt x="200106" y="705965"/>
                    <a:pt x="210942" y="704417"/>
                    <a:pt x="221261" y="702354"/>
                  </a:cubicBezTo>
                  <a:cubicBezTo>
                    <a:pt x="229001" y="700806"/>
                    <a:pt x="233129" y="698226"/>
                    <a:pt x="231581" y="688938"/>
                  </a:cubicBezTo>
                  <a:cubicBezTo>
                    <a:pt x="229001" y="669847"/>
                    <a:pt x="226937" y="650756"/>
                    <a:pt x="225905" y="631149"/>
                  </a:cubicBezTo>
                  <a:cubicBezTo>
                    <a:pt x="224873" y="606898"/>
                    <a:pt x="229517" y="583163"/>
                    <a:pt x="231581" y="559428"/>
                  </a:cubicBezTo>
                  <a:cubicBezTo>
                    <a:pt x="232613" y="549624"/>
                    <a:pt x="229001" y="546528"/>
                    <a:pt x="220745" y="544980"/>
                  </a:cubicBezTo>
                  <a:cubicBezTo>
                    <a:pt x="204750" y="542401"/>
                    <a:pt x="188755" y="537757"/>
                    <a:pt x="172760" y="535693"/>
                  </a:cubicBezTo>
                  <a:cubicBezTo>
                    <a:pt x="118582" y="530533"/>
                    <a:pt x="74208" y="502154"/>
                    <a:pt x="27770" y="478419"/>
                  </a:cubicBezTo>
                  <a:cubicBezTo>
                    <a:pt x="-2157" y="463456"/>
                    <a:pt x="-1125" y="463456"/>
                    <a:pt x="8163" y="431465"/>
                  </a:cubicBezTo>
                  <a:cubicBezTo>
                    <a:pt x="21062" y="387091"/>
                    <a:pt x="41701" y="345813"/>
                    <a:pt x="62340" y="305051"/>
                  </a:cubicBezTo>
                  <a:cubicBezTo>
                    <a:pt x="66468" y="296795"/>
                    <a:pt x="71112" y="295247"/>
                    <a:pt x="79884" y="297827"/>
                  </a:cubicBezTo>
                  <a:cubicBezTo>
                    <a:pt x="116002" y="310211"/>
                    <a:pt x="152636" y="321562"/>
                    <a:pt x="188755" y="333430"/>
                  </a:cubicBezTo>
                  <a:cubicBezTo>
                    <a:pt x="194430" y="335494"/>
                    <a:pt x="199590" y="338589"/>
                    <a:pt x="204750" y="341685"/>
                  </a:cubicBezTo>
                  <a:cubicBezTo>
                    <a:pt x="231581" y="359745"/>
                    <a:pt x="258412" y="377288"/>
                    <a:pt x="285243" y="395347"/>
                  </a:cubicBezTo>
                  <a:cubicBezTo>
                    <a:pt x="291434" y="399475"/>
                    <a:pt x="295562" y="399475"/>
                    <a:pt x="300206" y="393283"/>
                  </a:cubicBezTo>
                  <a:cubicBezTo>
                    <a:pt x="326521" y="357165"/>
                    <a:pt x="357479" y="326206"/>
                    <a:pt x="393598" y="299891"/>
                  </a:cubicBezTo>
                  <a:cubicBezTo>
                    <a:pt x="400305" y="294731"/>
                    <a:pt x="399790" y="290604"/>
                    <a:pt x="395662" y="283896"/>
                  </a:cubicBezTo>
                  <a:cubicBezTo>
                    <a:pt x="381214" y="263257"/>
                    <a:pt x="367799" y="241586"/>
                    <a:pt x="353352" y="220947"/>
                  </a:cubicBezTo>
                  <a:cubicBezTo>
                    <a:pt x="340452" y="202887"/>
                    <a:pt x="331681" y="183280"/>
                    <a:pt x="325489" y="162125"/>
                  </a:cubicBezTo>
                  <a:cubicBezTo>
                    <a:pt x="317749" y="135294"/>
                    <a:pt x="308978" y="108980"/>
                    <a:pt x="299690" y="82665"/>
                  </a:cubicBezTo>
                  <a:cubicBezTo>
                    <a:pt x="296078" y="72345"/>
                    <a:pt x="297626" y="66669"/>
                    <a:pt x="307946" y="61510"/>
                  </a:cubicBezTo>
                  <a:cubicBezTo>
                    <a:pt x="353867" y="37259"/>
                    <a:pt x="401853" y="17136"/>
                    <a:pt x="451903" y="2172"/>
                  </a:cubicBezTo>
                  <a:cubicBezTo>
                    <a:pt x="461191" y="-408"/>
                    <a:pt x="465835" y="624"/>
                    <a:pt x="470478" y="9396"/>
                  </a:cubicBezTo>
                  <a:cubicBezTo>
                    <a:pt x="487506" y="43451"/>
                    <a:pt x="505565" y="77505"/>
                    <a:pt x="522076" y="111559"/>
                  </a:cubicBezTo>
                  <a:cubicBezTo>
                    <a:pt x="531880" y="132199"/>
                    <a:pt x="532396" y="155934"/>
                    <a:pt x="537555" y="177605"/>
                  </a:cubicBezTo>
                  <a:cubicBezTo>
                    <a:pt x="541167" y="192568"/>
                    <a:pt x="543747" y="208047"/>
                    <a:pt x="546843" y="223011"/>
                  </a:cubicBezTo>
                  <a:cubicBezTo>
                    <a:pt x="548391" y="230234"/>
                    <a:pt x="550971" y="232814"/>
                    <a:pt x="559227" y="231782"/>
                  </a:cubicBezTo>
                  <a:cubicBezTo>
                    <a:pt x="602569" y="225590"/>
                    <a:pt x="645395" y="225074"/>
                    <a:pt x="688737" y="231782"/>
                  </a:cubicBezTo>
                  <a:cubicBezTo>
                    <a:pt x="699056" y="233330"/>
                    <a:pt x="702152" y="229718"/>
                    <a:pt x="704216" y="220431"/>
                  </a:cubicBezTo>
                  <a:cubicBezTo>
                    <a:pt x="707828" y="199276"/>
                    <a:pt x="713504" y="178636"/>
                    <a:pt x="716600" y="156966"/>
                  </a:cubicBezTo>
                  <a:cubicBezTo>
                    <a:pt x="720727" y="129103"/>
                    <a:pt x="730531" y="103820"/>
                    <a:pt x="743430" y="79569"/>
                  </a:cubicBezTo>
                  <a:cubicBezTo>
                    <a:pt x="756330" y="56350"/>
                    <a:pt x="768197" y="32099"/>
                    <a:pt x="780065" y="8364"/>
                  </a:cubicBezTo>
                  <a:cubicBezTo>
                    <a:pt x="784193" y="108"/>
                    <a:pt x="788320" y="-1440"/>
                    <a:pt x="797092" y="1140"/>
                  </a:cubicBezTo>
                  <a:cubicBezTo>
                    <a:pt x="848174" y="16620"/>
                    <a:pt x="897192" y="36743"/>
                    <a:pt x="944146" y="62542"/>
                  </a:cubicBezTo>
                  <a:cubicBezTo>
                    <a:pt x="951885" y="66669"/>
                    <a:pt x="953949" y="70797"/>
                    <a:pt x="950853" y="79053"/>
                  </a:cubicBezTo>
                  <a:cubicBezTo>
                    <a:pt x="938470" y="115687"/>
                    <a:pt x="927118" y="152838"/>
                    <a:pt x="914735" y="189472"/>
                  </a:cubicBezTo>
                  <a:cubicBezTo>
                    <a:pt x="912671" y="195148"/>
                    <a:pt x="909575" y="200308"/>
                    <a:pt x="906479" y="205467"/>
                  </a:cubicBezTo>
                  <a:cubicBezTo>
                    <a:pt x="888936" y="231782"/>
                    <a:pt x="871393" y="258613"/>
                    <a:pt x="853334" y="284928"/>
                  </a:cubicBezTo>
                  <a:cubicBezTo>
                    <a:pt x="848690" y="291635"/>
                    <a:pt x="849206" y="296279"/>
                    <a:pt x="855398" y="300923"/>
                  </a:cubicBezTo>
                  <a:cubicBezTo>
                    <a:pt x="891516" y="327238"/>
                    <a:pt x="922475" y="358713"/>
                    <a:pt x="948789" y="394315"/>
                  </a:cubicBezTo>
                  <a:cubicBezTo>
                    <a:pt x="953433" y="401023"/>
                    <a:pt x="957561" y="400507"/>
                    <a:pt x="963753" y="396379"/>
                  </a:cubicBezTo>
                  <a:cubicBezTo>
                    <a:pt x="981296" y="384511"/>
                    <a:pt x="999355" y="373676"/>
                    <a:pt x="1015866" y="360777"/>
                  </a:cubicBezTo>
                  <a:cubicBezTo>
                    <a:pt x="1041149" y="341685"/>
                    <a:pt x="1069528" y="329302"/>
                    <a:pt x="1099971" y="320530"/>
                  </a:cubicBezTo>
                  <a:cubicBezTo>
                    <a:pt x="1123190" y="314339"/>
                    <a:pt x="1145893" y="306083"/>
                    <a:pt x="1168596" y="298343"/>
                  </a:cubicBezTo>
                  <a:cubicBezTo>
                    <a:pt x="1177368" y="295247"/>
                    <a:pt x="1181495" y="297311"/>
                    <a:pt x="1186139" y="305567"/>
                  </a:cubicBezTo>
                  <a:cubicBezTo>
                    <a:pt x="1211422" y="352521"/>
                    <a:pt x="1232061" y="401539"/>
                    <a:pt x="1247024" y="453136"/>
                  </a:cubicBezTo>
                  <a:cubicBezTo>
                    <a:pt x="1249604" y="461392"/>
                    <a:pt x="1247540" y="465520"/>
                    <a:pt x="1240317" y="469648"/>
                  </a:cubicBezTo>
                  <a:cubicBezTo>
                    <a:pt x="1205230" y="487191"/>
                    <a:pt x="1171176" y="506282"/>
                    <a:pt x="1135573" y="522277"/>
                  </a:cubicBezTo>
                  <a:cubicBezTo>
                    <a:pt x="1111838" y="533113"/>
                    <a:pt x="1084492" y="533629"/>
                    <a:pt x="1059209" y="539821"/>
                  </a:cubicBezTo>
                  <a:cubicBezTo>
                    <a:pt x="1053017" y="541369"/>
                    <a:pt x="1046309" y="542401"/>
                    <a:pt x="1040117" y="543433"/>
                  </a:cubicBezTo>
                  <a:cubicBezTo>
                    <a:pt x="1015866" y="548592"/>
                    <a:pt x="1014318" y="548592"/>
                    <a:pt x="1017930" y="572843"/>
                  </a:cubicBezTo>
                  <a:cubicBezTo>
                    <a:pt x="1024122" y="611541"/>
                    <a:pt x="1021542" y="649724"/>
                    <a:pt x="1016383" y="688422"/>
                  </a:cubicBezTo>
                  <a:cubicBezTo>
                    <a:pt x="1014835" y="699258"/>
                    <a:pt x="1019478" y="701837"/>
                    <a:pt x="1028250" y="703386"/>
                  </a:cubicBezTo>
                  <a:cubicBezTo>
                    <a:pt x="1058177" y="709061"/>
                    <a:pt x="1088103" y="715253"/>
                    <a:pt x="1118030" y="720929"/>
                  </a:cubicBezTo>
                  <a:cubicBezTo>
                    <a:pt x="1126802" y="722477"/>
                    <a:pt x="1134541" y="725572"/>
                    <a:pt x="1142281" y="729184"/>
                  </a:cubicBezTo>
                  <a:cubicBezTo>
                    <a:pt x="1173756" y="745696"/>
                    <a:pt x="1205746" y="762207"/>
                    <a:pt x="1237737" y="777686"/>
                  </a:cubicBezTo>
                  <a:cubicBezTo>
                    <a:pt x="1247024" y="782330"/>
                    <a:pt x="1249604" y="786974"/>
                    <a:pt x="1246508" y="797809"/>
                  </a:cubicBezTo>
                  <a:cubicBezTo>
                    <a:pt x="1231545" y="847859"/>
                    <a:pt x="1211422" y="895329"/>
                    <a:pt x="1186655" y="941767"/>
                  </a:cubicBezTo>
                  <a:cubicBezTo>
                    <a:pt x="1182011" y="950539"/>
                    <a:pt x="1177368" y="953634"/>
                    <a:pt x="1167564" y="950023"/>
                  </a:cubicBezTo>
                  <a:cubicBezTo>
                    <a:pt x="1132477" y="938155"/>
                    <a:pt x="1097391" y="926804"/>
                    <a:pt x="1062304" y="915452"/>
                  </a:cubicBezTo>
                  <a:cubicBezTo>
                    <a:pt x="1055081" y="913388"/>
                    <a:pt x="1048889" y="909776"/>
                    <a:pt x="1042697" y="905649"/>
                  </a:cubicBezTo>
                  <a:cubicBezTo>
                    <a:pt x="1016383" y="888106"/>
                    <a:pt x="989552" y="870562"/>
                    <a:pt x="963237" y="852503"/>
                  </a:cubicBezTo>
                  <a:cubicBezTo>
                    <a:pt x="956529" y="847859"/>
                    <a:pt x="952401" y="848375"/>
                    <a:pt x="947241" y="855083"/>
                  </a:cubicBezTo>
                  <a:cubicBezTo>
                    <a:pt x="921443" y="890169"/>
                    <a:pt x="891000" y="921128"/>
                    <a:pt x="855914" y="946927"/>
                  </a:cubicBezTo>
                  <a:cubicBezTo>
                    <a:pt x="847658" y="953119"/>
                    <a:pt x="848174" y="958278"/>
                    <a:pt x="853850" y="966018"/>
                  </a:cubicBezTo>
                  <a:cubicBezTo>
                    <a:pt x="866749" y="984077"/>
                    <a:pt x="877584" y="1002652"/>
                    <a:pt x="890484" y="1020711"/>
                  </a:cubicBezTo>
                  <a:cubicBezTo>
                    <a:pt x="906479" y="1042899"/>
                    <a:pt x="917831" y="1067149"/>
                    <a:pt x="925054" y="1093464"/>
                  </a:cubicBezTo>
                  <a:cubicBezTo>
                    <a:pt x="932278" y="1119263"/>
                    <a:pt x="941050" y="1144030"/>
                    <a:pt x="949821" y="1169313"/>
                  </a:cubicBezTo>
                  <a:cubicBezTo>
                    <a:pt x="952401" y="1177053"/>
                    <a:pt x="950853" y="1181696"/>
                    <a:pt x="943114" y="1185824"/>
                  </a:cubicBezTo>
                  <a:cubicBezTo>
                    <a:pt x="895644" y="1211623"/>
                    <a:pt x="846110" y="1232262"/>
                    <a:pt x="794512" y="1247226"/>
                  </a:cubicBezTo>
                  <a:cubicBezTo>
                    <a:pt x="786773" y="1249290"/>
                    <a:pt x="782645" y="1248258"/>
                    <a:pt x="779033" y="1241034"/>
                  </a:cubicBezTo>
                  <a:cubicBezTo>
                    <a:pt x="760974" y="1205432"/>
                    <a:pt x="742399" y="1169829"/>
                    <a:pt x="724855" y="1134226"/>
                  </a:cubicBezTo>
                  <a:cubicBezTo>
                    <a:pt x="720211" y="1125455"/>
                    <a:pt x="720211" y="1115136"/>
                    <a:pt x="718148" y="1105332"/>
                  </a:cubicBezTo>
                  <a:cubicBezTo>
                    <a:pt x="712988" y="1080565"/>
                    <a:pt x="708344" y="1055798"/>
                    <a:pt x="703184" y="1031031"/>
                  </a:cubicBezTo>
                  <a:cubicBezTo>
                    <a:pt x="700604" y="1015552"/>
                    <a:pt x="701120" y="1015552"/>
                    <a:pt x="686157" y="1016068"/>
                  </a:cubicBezTo>
                  <a:close/>
                  <a:moveTo>
                    <a:pt x="624240" y="791102"/>
                  </a:moveTo>
                  <a:cubicBezTo>
                    <a:pt x="720211" y="788522"/>
                    <a:pt x="791416" y="716801"/>
                    <a:pt x="790900" y="623925"/>
                  </a:cubicBezTo>
                  <a:cubicBezTo>
                    <a:pt x="790384" y="528985"/>
                    <a:pt x="717632" y="457780"/>
                    <a:pt x="624240" y="458296"/>
                  </a:cubicBezTo>
                  <a:cubicBezTo>
                    <a:pt x="530332" y="458296"/>
                    <a:pt x="458095" y="530533"/>
                    <a:pt x="458095" y="624441"/>
                  </a:cubicBezTo>
                  <a:cubicBezTo>
                    <a:pt x="458095" y="718349"/>
                    <a:pt x="530848" y="788522"/>
                    <a:pt x="624240" y="791102"/>
                  </a:cubicBezTo>
                  <a:close/>
                </a:path>
              </a:pathLst>
            </a:custGeom>
            <a:solidFill>
              <a:schemeClr val="lt1">
                <a:alpha val="470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6" name="Google Shape;96;p39"/>
            <p:cNvGrpSpPr/>
            <p:nvPr/>
          </p:nvGrpSpPr>
          <p:grpSpPr>
            <a:xfrm rot="2246763">
              <a:off x="932314" y="2900862"/>
              <a:ext cx="3054679" cy="1218879"/>
              <a:chOff x="1727363" y="3556278"/>
              <a:chExt cx="3054679" cy="1218879"/>
            </a:xfrm>
          </p:grpSpPr>
          <p:sp>
            <p:nvSpPr>
              <p:cNvPr id="97" name="Google Shape;97;p39"/>
              <p:cNvSpPr/>
              <p:nvPr/>
            </p:nvSpPr>
            <p:spPr>
              <a:xfrm>
                <a:off x="2753518" y="3683131"/>
                <a:ext cx="796648" cy="799367"/>
              </a:xfrm>
              <a:custGeom>
                <a:avLst/>
                <a:gdLst/>
                <a:ahLst/>
                <a:cxnLst/>
                <a:rect l="l" t="t" r="r" b="b"/>
                <a:pathLst>
                  <a:path w="1511813" h="1516973" extrusionOk="0">
                    <a:moveTo>
                      <a:pt x="817500" y="1518710"/>
                    </a:moveTo>
                    <a:cubicBezTo>
                      <a:pt x="809245" y="1520774"/>
                      <a:pt x="805633" y="1516130"/>
                      <a:pt x="802537" y="1507875"/>
                    </a:cubicBezTo>
                    <a:cubicBezTo>
                      <a:pt x="795829" y="1486204"/>
                      <a:pt x="788090" y="1464532"/>
                      <a:pt x="780866" y="1442862"/>
                    </a:cubicBezTo>
                    <a:cubicBezTo>
                      <a:pt x="774674" y="1424286"/>
                      <a:pt x="777770" y="1404679"/>
                      <a:pt x="776738" y="1385072"/>
                    </a:cubicBezTo>
                    <a:cubicBezTo>
                      <a:pt x="776222" y="1369593"/>
                      <a:pt x="775706" y="1370109"/>
                      <a:pt x="760227" y="1369593"/>
                    </a:cubicBezTo>
                    <a:cubicBezTo>
                      <a:pt x="738556" y="1369593"/>
                      <a:pt x="716369" y="1368045"/>
                      <a:pt x="694698" y="1366497"/>
                    </a:cubicBezTo>
                    <a:cubicBezTo>
                      <a:pt x="683346" y="1365465"/>
                      <a:pt x="676638" y="1365981"/>
                      <a:pt x="676638" y="1379912"/>
                    </a:cubicBezTo>
                    <a:cubicBezTo>
                      <a:pt x="676638" y="1424286"/>
                      <a:pt x="655483" y="1462469"/>
                      <a:pt x="637940" y="1501683"/>
                    </a:cubicBezTo>
                    <a:cubicBezTo>
                      <a:pt x="634844" y="1508907"/>
                      <a:pt x="630716" y="1510454"/>
                      <a:pt x="622977" y="1508907"/>
                    </a:cubicBezTo>
                    <a:cubicBezTo>
                      <a:pt x="556416" y="1496523"/>
                      <a:pt x="492434" y="1475368"/>
                      <a:pt x="430517" y="1447505"/>
                    </a:cubicBezTo>
                    <a:cubicBezTo>
                      <a:pt x="423294" y="1443893"/>
                      <a:pt x="420198" y="1440282"/>
                      <a:pt x="422262" y="1431510"/>
                    </a:cubicBezTo>
                    <a:cubicBezTo>
                      <a:pt x="427421" y="1409323"/>
                      <a:pt x="431033" y="1386620"/>
                      <a:pt x="435677" y="1364433"/>
                    </a:cubicBezTo>
                    <a:cubicBezTo>
                      <a:pt x="439805" y="1344310"/>
                      <a:pt x="452704" y="1327798"/>
                      <a:pt x="461992" y="1310255"/>
                    </a:cubicBezTo>
                    <a:cubicBezTo>
                      <a:pt x="467152" y="1300452"/>
                      <a:pt x="466120" y="1295808"/>
                      <a:pt x="456316" y="1290132"/>
                    </a:cubicBezTo>
                    <a:cubicBezTo>
                      <a:pt x="435677" y="1278265"/>
                      <a:pt x="415554" y="1264849"/>
                      <a:pt x="395431" y="1251434"/>
                    </a:cubicBezTo>
                    <a:cubicBezTo>
                      <a:pt x="388207" y="1246274"/>
                      <a:pt x="383563" y="1246274"/>
                      <a:pt x="378919" y="1254014"/>
                    </a:cubicBezTo>
                    <a:cubicBezTo>
                      <a:pt x="356216" y="1293228"/>
                      <a:pt x="319066" y="1317479"/>
                      <a:pt x="283464" y="1342246"/>
                    </a:cubicBezTo>
                    <a:cubicBezTo>
                      <a:pt x="276240" y="1346890"/>
                      <a:pt x="272112" y="1346374"/>
                      <a:pt x="265920" y="1341214"/>
                    </a:cubicBezTo>
                    <a:cubicBezTo>
                      <a:pt x="214323" y="1297356"/>
                      <a:pt x="169433" y="1246790"/>
                      <a:pt x="130218" y="1191580"/>
                    </a:cubicBezTo>
                    <a:cubicBezTo>
                      <a:pt x="125575" y="1185389"/>
                      <a:pt x="125059" y="1180745"/>
                      <a:pt x="130734" y="1174553"/>
                    </a:cubicBezTo>
                    <a:cubicBezTo>
                      <a:pt x="146730" y="1157010"/>
                      <a:pt x="161177" y="1138435"/>
                      <a:pt x="177688" y="1121408"/>
                    </a:cubicBezTo>
                    <a:cubicBezTo>
                      <a:pt x="191104" y="1107476"/>
                      <a:pt x="209163" y="1099221"/>
                      <a:pt x="225674" y="1089417"/>
                    </a:cubicBezTo>
                    <a:cubicBezTo>
                      <a:pt x="236510" y="1083225"/>
                      <a:pt x="237026" y="1078065"/>
                      <a:pt x="230834" y="1067230"/>
                    </a:cubicBezTo>
                    <a:cubicBezTo>
                      <a:pt x="218967" y="1047107"/>
                      <a:pt x="208647" y="1025436"/>
                      <a:pt x="198327" y="1004281"/>
                    </a:cubicBezTo>
                    <a:cubicBezTo>
                      <a:pt x="194716" y="997057"/>
                      <a:pt x="192136" y="993445"/>
                      <a:pt x="183880" y="998089"/>
                    </a:cubicBezTo>
                    <a:cubicBezTo>
                      <a:pt x="147246" y="1017180"/>
                      <a:pt x="108031" y="1024920"/>
                      <a:pt x="67269" y="1025952"/>
                    </a:cubicBezTo>
                    <a:cubicBezTo>
                      <a:pt x="63657" y="1025952"/>
                      <a:pt x="59529" y="1026984"/>
                      <a:pt x="55918" y="1027500"/>
                    </a:cubicBezTo>
                    <a:cubicBezTo>
                      <a:pt x="48694" y="1028532"/>
                      <a:pt x="44050" y="1025952"/>
                      <a:pt x="41470" y="1018212"/>
                    </a:cubicBezTo>
                    <a:cubicBezTo>
                      <a:pt x="21347" y="960939"/>
                      <a:pt x="6384" y="902117"/>
                      <a:pt x="1224" y="841748"/>
                    </a:cubicBezTo>
                    <a:cubicBezTo>
                      <a:pt x="-1872" y="808725"/>
                      <a:pt x="-1356" y="809241"/>
                      <a:pt x="30635" y="797374"/>
                    </a:cubicBezTo>
                    <a:cubicBezTo>
                      <a:pt x="64173" y="784474"/>
                      <a:pt x="98744" y="775703"/>
                      <a:pt x="134862" y="778799"/>
                    </a:cubicBezTo>
                    <a:cubicBezTo>
                      <a:pt x="144150" y="779315"/>
                      <a:pt x="147246" y="775187"/>
                      <a:pt x="147246" y="765899"/>
                    </a:cubicBezTo>
                    <a:cubicBezTo>
                      <a:pt x="147246" y="742680"/>
                      <a:pt x="148278" y="719461"/>
                      <a:pt x="150342" y="696242"/>
                    </a:cubicBezTo>
                    <a:cubicBezTo>
                      <a:pt x="151373" y="685923"/>
                      <a:pt x="150858" y="678699"/>
                      <a:pt x="137442" y="678699"/>
                    </a:cubicBezTo>
                    <a:cubicBezTo>
                      <a:pt x="92552" y="678699"/>
                      <a:pt x="53854" y="657544"/>
                      <a:pt x="14639" y="639485"/>
                    </a:cubicBezTo>
                    <a:cubicBezTo>
                      <a:pt x="7932" y="636389"/>
                      <a:pt x="6384" y="632261"/>
                      <a:pt x="7932" y="625037"/>
                    </a:cubicBezTo>
                    <a:cubicBezTo>
                      <a:pt x="20315" y="558476"/>
                      <a:pt x="40954" y="494495"/>
                      <a:pt x="69333" y="432578"/>
                    </a:cubicBezTo>
                    <a:cubicBezTo>
                      <a:pt x="72945" y="424838"/>
                      <a:pt x="77073" y="421742"/>
                      <a:pt x="86360" y="423806"/>
                    </a:cubicBezTo>
                    <a:cubicBezTo>
                      <a:pt x="107515" y="428450"/>
                      <a:pt x="129186" y="432578"/>
                      <a:pt x="150858" y="436706"/>
                    </a:cubicBezTo>
                    <a:cubicBezTo>
                      <a:pt x="171497" y="440833"/>
                      <a:pt x="188008" y="453733"/>
                      <a:pt x="206583" y="463536"/>
                    </a:cubicBezTo>
                    <a:cubicBezTo>
                      <a:pt x="216903" y="468696"/>
                      <a:pt x="221546" y="467664"/>
                      <a:pt x="227738" y="457345"/>
                    </a:cubicBezTo>
                    <a:cubicBezTo>
                      <a:pt x="239606" y="436706"/>
                      <a:pt x="253021" y="416582"/>
                      <a:pt x="266952" y="396459"/>
                    </a:cubicBezTo>
                    <a:cubicBezTo>
                      <a:pt x="271596" y="389752"/>
                      <a:pt x="271596" y="385108"/>
                      <a:pt x="264373" y="380980"/>
                    </a:cubicBezTo>
                    <a:cubicBezTo>
                      <a:pt x="225158" y="357761"/>
                      <a:pt x="200391" y="320611"/>
                      <a:pt x="175108" y="284492"/>
                    </a:cubicBezTo>
                    <a:cubicBezTo>
                      <a:pt x="170465" y="277785"/>
                      <a:pt x="170981" y="273657"/>
                      <a:pt x="176140" y="267981"/>
                    </a:cubicBezTo>
                    <a:cubicBezTo>
                      <a:pt x="219998" y="216383"/>
                      <a:pt x="270048" y="171493"/>
                      <a:pt x="325258" y="132279"/>
                    </a:cubicBezTo>
                    <a:cubicBezTo>
                      <a:pt x="331966" y="127635"/>
                      <a:pt x="336609" y="126603"/>
                      <a:pt x="343317" y="132795"/>
                    </a:cubicBezTo>
                    <a:cubicBezTo>
                      <a:pt x="360344" y="148274"/>
                      <a:pt x="378404" y="162722"/>
                      <a:pt x="395431" y="178717"/>
                    </a:cubicBezTo>
                    <a:cubicBezTo>
                      <a:pt x="409362" y="191616"/>
                      <a:pt x="416070" y="209160"/>
                      <a:pt x="426389" y="224639"/>
                    </a:cubicBezTo>
                    <a:cubicBezTo>
                      <a:pt x="437741" y="241666"/>
                      <a:pt x="435161" y="240634"/>
                      <a:pt x="451156" y="231347"/>
                    </a:cubicBezTo>
                    <a:cubicBezTo>
                      <a:pt x="470763" y="219995"/>
                      <a:pt x="491403" y="209676"/>
                      <a:pt x="512042" y="200388"/>
                    </a:cubicBezTo>
                    <a:cubicBezTo>
                      <a:pt x="521329" y="196260"/>
                      <a:pt x="522361" y="192132"/>
                      <a:pt x="518233" y="183877"/>
                    </a:cubicBezTo>
                    <a:cubicBezTo>
                      <a:pt x="499142" y="148274"/>
                      <a:pt x="492434" y="109576"/>
                      <a:pt x="491403" y="69846"/>
                    </a:cubicBezTo>
                    <a:cubicBezTo>
                      <a:pt x="491403" y="66234"/>
                      <a:pt x="490371" y="62106"/>
                      <a:pt x="489855" y="58494"/>
                    </a:cubicBezTo>
                    <a:cubicBezTo>
                      <a:pt x="488307" y="50239"/>
                      <a:pt x="491403" y="46111"/>
                      <a:pt x="499658" y="43015"/>
                    </a:cubicBezTo>
                    <a:cubicBezTo>
                      <a:pt x="563123" y="20312"/>
                      <a:pt x="628653" y="6380"/>
                      <a:pt x="695730" y="189"/>
                    </a:cubicBezTo>
                    <a:cubicBezTo>
                      <a:pt x="706049" y="-843"/>
                      <a:pt x="710693" y="2253"/>
                      <a:pt x="713273" y="12056"/>
                    </a:cubicBezTo>
                    <a:cubicBezTo>
                      <a:pt x="715337" y="19796"/>
                      <a:pt x="717917" y="27536"/>
                      <a:pt x="721012" y="35275"/>
                    </a:cubicBezTo>
                    <a:cubicBezTo>
                      <a:pt x="734428" y="67266"/>
                      <a:pt x="741136" y="99772"/>
                      <a:pt x="738556" y="134343"/>
                    </a:cubicBezTo>
                    <a:cubicBezTo>
                      <a:pt x="737524" y="145694"/>
                      <a:pt x="742168" y="148790"/>
                      <a:pt x="753519" y="148790"/>
                    </a:cubicBezTo>
                    <a:cubicBezTo>
                      <a:pt x="775706" y="148274"/>
                      <a:pt x="797893" y="149822"/>
                      <a:pt x="820596" y="151886"/>
                    </a:cubicBezTo>
                    <a:cubicBezTo>
                      <a:pt x="831948" y="152918"/>
                      <a:pt x="838655" y="152402"/>
                      <a:pt x="838655" y="138471"/>
                    </a:cubicBezTo>
                    <a:cubicBezTo>
                      <a:pt x="838655" y="94097"/>
                      <a:pt x="859810" y="55914"/>
                      <a:pt x="877354" y="16700"/>
                    </a:cubicBezTo>
                    <a:cubicBezTo>
                      <a:pt x="880449" y="9476"/>
                      <a:pt x="885093" y="7928"/>
                      <a:pt x="892317" y="9476"/>
                    </a:cubicBezTo>
                    <a:cubicBezTo>
                      <a:pt x="958878" y="21860"/>
                      <a:pt x="1022859" y="42499"/>
                      <a:pt x="1084777" y="70878"/>
                    </a:cubicBezTo>
                    <a:cubicBezTo>
                      <a:pt x="1092000" y="74489"/>
                      <a:pt x="1095096" y="78617"/>
                      <a:pt x="1093032" y="86873"/>
                    </a:cubicBezTo>
                    <a:cubicBezTo>
                      <a:pt x="1088388" y="108544"/>
                      <a:pt x="1084261" y="130731"/>
                      <a:pt x="1079617" y="152402"/>
                    </a:cubicBezTo>
                    <a:cubicBezTo>
                      <a:pt x="1075489" y="172525"/>
                      <a:pt x="1062590" y="189036"/>
                      <a:pt x="1053302" y="206580"/>
                    </a:cubicBezTo>
                    <a:cubicBezTo>
                      <a:pt x="1047626" y="217415"/>
                      <a:pt x="1048658" y="222575"/>
                      <a:pt x="1060010" y="228251"/>
                    </a:cubicBezTo>
                    <a:cubicBezTo>
                      <a:pt x="1080133" y="239602"/>
                      <a:pt x="1099740" y="252502"/>
                      <a:pt x="1118315" y="265917"/>
                    </a:cubicBezTo>
                    <a:cubicBezTo>
                      <a:pt x="1126571" y="272109"/>
                      <a:pt x="1131214" y="271593"/>
                      <a:pt x="1136374" y="262821"/>
                    </a:cubicBezTo>
                    <a:cubicBezTo>
                      <a:pt x="1159077" y="223607"/>
                      <a:pt x="1196744" y="199872"/>
                      <a:pt x="1232346" y="174589"/>
                    </a:cubicBezTo>
                    <a:cubicBezTo>
                      <a:pt x="1238538" y="170461"/>
                      <a:pt x="1242666" y="170977"/>
                      <a:pt x="1247825" y="175621"/>
                    </a:cubicBezTo>
                    <a:cubicBezTo>
                      <a:pt x="1299939" y="219995"/>
                      <a:pt x="1345345" y="270045"/>
                      <a:pt x="1384559" y="325770"/>
                    </a:cubicBezTo>
                    <a:cubicBezTo>
                      <a:pt x="1389203" y="331962"/>
                      <a:pt x="1389719" y="336606"/>
                      <a:pt x="1384043" y="342798"/>
                    </a:cubicBezTo>
                    <a:cubicBezTo>
                      <a:pt x="1368048" y="360857"/>
                      <a:pt x="1352569" y="379432"/>
                      <a:pt x="1336057" y="396975"/>
                    </a:cubicBezTo>
                    <a:cubicBezTo>
                      <a:pt x="1323674" y="409875"/>
                      <a:pt x="1306131" y="417098"/>
                      <a:pt x="1291167" y="426902"/>
                    </a:cubicBezTo>
                    <a:cubicBezTo>
                      <a:pt x="1276720" y="436706"/>
                      <a:pt x="1276720" y="436190"/>
                      <a:pt x="1284976" y="451153"/>
                    </a:cubicBezTo>
                    <a:cubicBezTo>
                      <a:pt x="1295811" y="471792"/>
                      <a:pt x="1306647" y="492431"/>
                      <a:pt x="1316450" y="513070"/>
                    </a:cubicBezTo>
                    <a:cubicBezTo>
                      <a:pt x="1320062" y="520294"/>
                      <a:pt x="1323158" y="523390"/>
                      <a:pt x="1330898" y="519262"/>
                    </a:cubicBezTo>
                    <a:cubicBezTo>
                      <a:pt x="1367532" y="500171"/>
                      <a:pt x="1406746" y="492431"/>
                      <a:pt x="1447509" y="491399"/>
                    </a:cubicBezTo>
                    <a:cubicBezTo>
                      <a:pt x="1451120" y="491399"/>
                      <a:pt x="1455248" y="490367"/>
                      <a:pt x="1458860" y="489851"/>
                    </a:cubicBezTo>
                    <a:cubicBezTo>
                      <a:pt x="1466600" y="488819"/>
                      <a:pt x="1470728" y="491399"/>
                      <a:pt x="1473307" y="499139"/>
                    </a:cubicBezTo>
                    <a:cubicBezTo>
                      <a:pt x="1493431" y="556412"/>
                      <a:pt x="1508394" y="615234"/>
                      <a:pt x="1513554" y="675603"/>
                    </a:cubicBezTo>
                    <a:cubicBezTo>
                      <a:pt x="1513554" y="676635"/>
                      <a:pt x="1513554" y="678183"/>
                      <a:pt x="1514070" y="679215"/>
                    </a:cubicBezTo>
                    <a:cubicBezTo>
                      <a:pt x="1518713" y="714301"/>
                      <a:pt x="1519745" y="706046"/>
                      <a:pt x="1490335" y="717397"/>
                    </a:cubicBezTo>
                    <a:cubicBezTo>
                      <a:pt x="1454732" y="730813"/>
                      <a:pt x="1418614" y="741648"/>
                      <a:pt x="1379916" y="738036"/>
                    </a:cubicBezTo>
                    <a:cubicBezTo>
                      <a:pt x="1371144" y="737004"/>
                      <a:pt x="1368048" y="740616"/>
                      <a:pt x="1367532" y="749904"/>
                    </a:cubicBezTo>
                    <a:cubicBezTo>
                      <a:pt x="1367016" y="774155"/>
                      <a:pt x="1365984" y="797890"/>
                      <a:pt x="1363920" y="822141"/>
                    </a:cubicBezTo>
                    <a:cubicBezTo>
                      <a:pt x="1363404" y="831944"/>
                      <a:pt x="1363920" y="838136"/>
                      <a:pt x="1375788" y="838136"/>
                    </a:cubicBezTo>
                    <a:cubicBezTo>
                      <a:pt x="1420678" y="838136"/>
                      <a:pt x="1459376" y="858775"/>
                      <a:pt x="1498590" y="876834"/>
                    </a:cubicBezTo>
                    <a:cubicBezTo>
                      <a:pt x="1505298" y="879930"/>
                      <a:pt x="1507878" y="883542"/>
                      <a:pt x="1506330" y="891798"/>
                    </a:cubicBezTo>
                    <a:cubicBezTo>
                      <a:pt x="1493947" y="958875"/>
                      <a:pt x="1472791" y="1023372"/>
                      <a:pt x="1444413" y="1085289"/>
                    </a:cubicBezTo>
                    <a:cubicBezTo>
                      <a:pt x="1441317" y="1092513"/>
                      <a:pt x="1437189" y="1094577"/>
                      <a:pt x="1429449" y="1093029"/>
                    </a:cubicBezTo>
                    <a:cubicBezTo>
                      <a:pt x="1386623" y="1085289"/>
                      <a:pt x="1343797" y="1078581"/>
                      <a:pt x="1306647" y="1052783"/>
                    </a:cubicBezTo>
                    <a:cubicBezTo>
                      <a:pt x="1297875" y="1046591"/>
                      <a:pt x="1293231" y="1048655"/>
                      <a:pt x="1287556" y="1057942"/>
                    </a:cubicBezTo>
                    <a:cubicBezTo>
                      <a:pt x="1275688" y="1078581"/>
                      <a:pt x="1262273" y="1098705"/>
                      <a:pt x="1248857" y="1118828"/>
                    </a:cubicBezTo>
                    <a:cubicBezTo>
                      <a:pt x="1244214" y="1125535"/>
                      <a:pt x="1242150" y="1130179"/>
                      <a:pt x="1250405" y="1135339"/>
                    </a:cubicBezTo>
                    <a:cubicBezTo>
                      <a:pt x="1289620" y="1158558"/>
                      <a:pt x="1313871" y="1194676"/>
                      <a:pt x="1339153" y="1230795"/>
                    </a:cubicBezTo>
                    <a:cubicBezTo>
                      <a:pt x="1344313" y="1238018"/>
                      <a:pt x="1343797" y="1242662"/>
                      <a:pt x="1337605" y="1249370"/>
                    </a:cubicBezTo>
                    <a:cubicBezTo>
                      <a:pt x="1293747" y="1300968"/>
                      <a:pt x="1244214" y="1345342"/>
                      <a:pt x="1189004" y="1384040"/>
                    </a:cubicBezTo>
                    <a:cubicBezTo>
                      <a:pt x="1182296" y="1388684"/>
                      <a:pt x="1177652" y="1389716"/>
                      <a:pt x="1170945" y="1383524"/>
                    </a:cubicBezTo>
                    <a:cubicBezTo>
                      <a:pt x="1153918" y="1368045"/>
                      <a:pt x="1135858" y="1353597"/>
                      <a:pt x="1118831" y="1337602"/>
                    </a:cubicBezTo>
                    <a:cubicBezTo>
                      <a:pt x="1104384" y="1324187"/>
                      <a:pt x="1096644" y="1306128"/>
                      <a:pt x="1086840" y="1289616"/>
                    </a:cubicBezTo>
                    <a:cubicBezTo>
                      <a:pt x="1080133" y="1278265"/>
                      <a:pt x="1074973" y="1277749"/>
                      <a:pt x="1064137" y="1284456"/>
                    </a:cubicBezTo>
                    <a:cubicBezTo>
                      <a:pt x="1044530" y="1296324"/>
                      <a:pt x="1023375" y="1306643"/>
                      <a:pt x="1002220" y="1316447"/>
                    </a:cubicBezTo>
                    <a:cubicBezTo>
                      <a:pt x="993449" y="1320575"/>
                      <a:pt x="991385" y="1324703"/>
                      <a:pt x="996028" y="1332958"/>
                    </a:cubicBezTo>
                    <a:cubicBezTo>
                      <a:pt x="1015120" y="1368561"/>
                      <a:pt x="1021827" y="1407259"/>
                      <a:pt x="1022859" y="1446989"/>
                    </a:cubicBezTo>
                    <a:cubicBezTo>
                      <a:pt x="1022859" y="1451117"/>
                      <a:pt x="1023891" y="1455245"/>
                      <a:pt x="1024407" y="1459889"/>
                    </a:cubicBezTo>
                    <a:cubicBezTo>
                      <a:pt x="1025439" y="1466596"/>
                      <a:pt x="1022859" y="1470724"/>
                      <a:pt x="1015636" y="1473304"/>
                    </a:cubicBezTo>
                    <a:cubicBezTo>
                      <a:pt x="970745" y="1493943"/>
                      <a:pt x="870646" y="1516130"/>
                      <a:pt x="817500" y="1518710"/>
                    </a:cubicBezTo>
                    <a:close/>
                    <a:moveTo>
                      <a:pt x="758163" y="1148238"/>
                    </a:moveTo>
                    <a:cubicBezTo>
                      <a:pt x="974357" y="1144627"/>
                      <a:pt x="1145146" y="976418"/>
                      <a:pt x="1145146" y="758675"/>
                    </a:cubicBezTo>
                    <a:cubicBezTo>
                      <a:pt x="1145146" y="542481"/>
                      <a:pt x="974357" y="371176"/>
                      <a:pt x="757131" y="371176"/>
                    </a:cubicBezTo>
                    <a:cubicBezTo>
                      <a:pt x="539904" y="371176"/>
                      <a:pt x="368600" y="542481"/>
                      <a:pt x="368600" y="759707"/>
                    </a:cubicBezTo>
                    <a:cubicBezTo>
                      <a:pt x="369116" y="977966"/>
                      <a:pt x="541452" y="1145659"/>
                      <a:pt x="758163" y="1148238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98" name="Google Shape;98;p39"/>
              <p:cNvGrpSpPr/>
              <p:nvPr/>
            </p:nvGrpSpPr>
            <p:grpSpPr>
              <a:xfrm>
                <a:off x="3563163" y="3556278"/>
                <a:ext cx="1218879" cy="1218879"/>
                <a:chOff x="3264582" y="1870309"/>
                <a:chExt cx="1774962" cy="1774962"/>
              </a:xfrm>
            </p:grpSpPr>
            <p:sp>
              <p:nvSpPr>
                <p:cNvPr id="99" name="Google Shape;99;p39"/>
                <p:cNvSpPr/>
                <p:nvPr/>
              </p:nvSpPr>
              <p:spPr>
                <a:xfrm>
                  <a:off x="3264582" y="1870309"/>
                  <a:ext cx="1774962" cy="177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4962" h="1774962" extrusionOk="0">
                      <a:moveTo>
                        <a:pt x="894776" y="1775736"/>
                      </a:moveTo>
                      <a:cubicBezTo>
                        <a:pt x="880845" y="1775736"/>
                        <a:pt x="866397" y="1775736"/>
                        <a:pt x="852466" y="1775736"/>
                      </a:cubicBezTo>
                      <a:cubicBezTo>
                        <a:pt x="844726" y="1775736"/>
                        <a:pt x="840599" y="1772640"/>
                        <a:pt x="839567" y="1764901"/>
                      </a:cubicBezTo>
                      <a:cubicBezTo>
                        <a:pt x="833375" y="1731878"/>
                        <a:pt x="826151" y="1699371"/>
                        <a:pt x="819960" y="1666349"/>
                      </a:cubicBezTo>
                      <a:cubicBezTo>
                        <a:pt x="817896" y="1656545"/>
                        <a:pt x="820992" y="1646742"/>
                        <a:pt x="822024" y="1636938"/>
                      </a:cubicBezTo>
                      <a:cubicBezTo>
                        <a:pt x="823056" y="1628682"/>
                        <a:pt x="820992" y="1624555"/>
                        <a:pt x="811704" y="1623523"/>
                      </a:cubicBezTo>
                      <a:cubicBezTo>
                        <a:pt x="772490" y="1619395"/>
                        <a:pt x="733275" y="1612171"/>
                        <a:pt x="695093" y="1601852"/>
                      </a:cubicBezTo>
                      <a:cubicBezTo>
                        <a:pt x="686837" y="1599788"/>
                        <a:pt x="682194" y="1602368"/>
                        <a:pt x="680130" y="1610623"/>
                      </a:cubicBezTo>
                      <a:cubicBezTo>
                        <a:pt x="669294" y="1655513"/>
                        <a:pt x="636788" y="1688020"/>
                        <a:pt x="615116" y="1727234"/>
                      </a:cubicBezTo>
                      <a:cubicBezTo>
                        <a:pt x="612537" y="1731878"/>
                        <a:pt x="608409" y="1731878"/>
                        <a:pt x="603765" y="1730330"/>
                      </a:cubicBezTo>
                      <a:cubicBezTo>
                        <a:pt x="572807" y="1720011"/>
                        <a:pt x="542364" y="1707627"/>
                        <a:pt x="512953" y="1694212"/>
                      </a:cubicBezTo>
                      <a:cubicBezTo>
                        <a:pt x="506761" y="1691632"/>
                        <a:pt x="506245" y="1686988"/>
                        <a:pt x="507277" y="1681828"/>
                      </a:cubicBezTo>
                      <a:cubicBezTo>
                        <a:pt x="513985" y="1648806"/>
                        <a:pt x="519661" y="1615783"/>
                        <a:pt x="527400" y="1583277"/>
                      </a:cubicBezTo>
                      <a:cubicBezTo>
                        <a:pt x="529980" y="1572441"/>
                        <a:pt x="536172" y="1562637"/>
                        <a:pt x="541848" y="1552834"/>
                      </a:cubicBezTo>
                      <a:cubicBezTo>
                        <a:pt x="545460" y="1546642"/>
                        <a:pt x="544428" y="1543030"/>
                        <a:pt x="537720" y="1539418"/>
                      </a:cubicBezTo>
                      <a:cubicBezTo>
                        <a:pt x="501601" y="1520327"/>
                        <a:pt x="467547" y="1497624"/>
                        <a:pt x="435041" y="1472857"/>
                      </a:cubicBezTo>
                      <a:cubicBezTo>
                        <a:pt x="429365" y="1468214"/>
                        <a:pt x="425237" y="1468214"/>
                        <a:pt x="420593" y="1474921"/>
                      </a:cubicBezTo>
                      <a:cubicBezTo>
                        <a:pt x="393762" y="1512588"/>
                        <a:pt x="350936" y="1531163"/>
                        <a:pt x="315334" y="1559026"/>
                      </a:cubicBezTo>
                      <a:cubicBezTo>
                        <a:pt x="310690" y="1562637"/>
                        <a:pt x="307078" y="1561090"/>
                        <a:pt x="302950" y="1557478"/>
                      </a:cubicBezTo>
                      <a:cubicBezTo>
                        <a:pt x="278699" y="1536323"/>
                        <a:pt x="255996" y="1513104"/>
                        <a:pt x="233809" y="1490401"/>
                      </a:cubicBezTo>
                      <a:cubicBezTo>
                        <a:pt x="229682" y="1485757"/>
                        <a:pt x="229165" y="1482145"/>
                        <a:pt x="232777" y="1476985"/>
                      </a:cubicBezTo>
                      <a:cubicBezTo>
                        <a:pt x="251352" y="1449122"/>
                        <a:pt x="269928" y="1421260"/>
                        <a:pt x="289019" y="1393397"/>
                      </a:cubicBezTo>
                      <a:cubicBezTo>
                        <a:pt x="295210" y="1384625"/>
                        <a:pt x="304498" y="1378949"/>
                        <a:pt x="312754" y="1371726"/>
                      </a:cubicBezTo>
                      <a:cubicBezTo>
                        <a:pt x="318946" y="1366566"/>
                        <a:pt x="319978" y="1361922"/>
                        <a:pt x="314818" y="1355731"/>
                      </a:cubicBezTo>
                      <a:cubicBezTo>
                        <a:pt x="289535" y="1324256"/>
                        <a:pt x="266316" y="1291233"/>
                        <a:pt x="246193" y="1255631"/>
                      </a:cubicBezTo>
                      <a:cubicBezTo>
                        <a:pt x="241549" y="1247375"/>
                        <a:pt x="236905" y="1248923"/>
                        <a:pt x="230713" y="1253051"/>
                      </a:cubicBezTo>
                      <a:cubicBezTo>
                        <a:pt x="191499" y="1277302"/>
                        <a:pt x="145577" y="1277818"/>
                        <a:pt x="102751" y="1289685"/>
                      </a:cubicBezTo>
                      <a:cubicBezTo>
                        <a:pt x="97075" y="1291233"/>
                        <a:pt x="93979" y="1288137"/>
                        <a:pt x="91916" y="1282978"/>
                      </a:cubicBezTo>
                      <a:cubicBezTo>
                        <a:pt x="77984" y="1254083"/>
                        <a:pt x="65085" y="1224156"/>
                        <a:pt x="53733" y="1194230"/>
                      </a:cubicBezTo>
                      <a:cubicBezTo>
                        <a:pt x="51669" y="1188038"/>
                        <a:pt x="53217" y="1184426"/>
                        <a:pt x="58377" y="1181330"/>
                      </a:cubicBezTo>
                      <a:cubicBezTo>
                        <a:pt x="86240" y="1162755"/>
                        <a:pt x="113587" y="1143664"/>
                        <a:pt x="142481" y="1125605"/>
                      </a:cubicBezTo>
                      <a:cubicBezTo>
                        <a:pt x="151769" y="1119929"/>
                        <a:pt x="163120" y="1117349"/>
                        <a:pt x="173956" y="1114253"/>
                      </a:cubicBezTo>
                      <a:cubicBezTo>
                        <a:pt x="180664" y="1112189"/>
                        <a:pt x="182727" y="1109093"/>
                        <a:pt x="180664" y="1101870"/>
                      </a:cubicBezTo>
                      <a:cubicBezTo>
                        <a:pt x="168796" y="1062139"/>
                        <a:pt x="160541" y="1021893"/>
                        <a:pt x="154865" y="981131"/>
                      </a:cubicBezTo>
                      <a:cubicBezTo>
                        <a:pt x="153833" y="974423"/>
                        <a:pt x="150737" y="972359"/>
                        <a:pt x="144029" y="973391"/>
                      </a:cubicBezTo>
                      <a:cubicBezTo>
                        <a:pt x="98107" y="981131"/>
                        <a:pt x="54765" y="963588"/>
                        <a:pt x="10391" y="958428"/>
                      </a:cubicBezTo>
                      <a:cubicBezTo>
                        <a:pt x="4715" y="957912"/>
                        <a:pt x="2652" y="954300"/>
                        <a:pt x="2135" y="948624"/>
                      </a:cubicBezTo>
                      <a:cubicBezTo>
                        <a:pt x="-960" y="916118"/>
                        <a:pt x="72" y="883611"/>
                        <a:pt x="588" y="850589"/>
                      </a:cubicBezTo>
                      <a:cubicBezTo>
                        <a:pt x="588" y="844397"/>
                        <a:pt x="4715" y="841817"/>
                        <a:pt x="10391" y="840785"/>
                      </a:cubicBezTo>
                      <a:cubicBezTo>
                        <a:pt x="43930" y="834077"/>
                        <a:pt x="76952" y="827370"/>
                        <a:pt x="110491" y="820662"/>
                      </a:cubicBezTo>
                      <a:cubicBezTo>
                        <a:pt x="120294" y="818598"/>
                        <a:pt x="130098" y="821694"/>
                        <a:pt x="139901" y="822726"/>
                      </a:cubicBezTo>
                      <a:cubicBezTo>
                        <a:pt x="148157" y="823758"/>
                        <a:pt x="152285" y="820662"/>
                        <a:pt x="153317" y="811890"/>
                      </a:cubicBezTo>
                      <a:cubicBezTo>
                        <a:pt x="157445" y="773192"/>
                        <a:pt x="164668" y="734494"/>
                        <a:pt x="174472" y="696827"/>
                      </a:cubicBezTo>
                      <a:cubicBezTo>
                        <a:pt x="177052" y="687024"/>
                        <a:pt x="173440" y="682380"/>
                        <a:pt x="164152" y="680316"/>
                      </a:cubicBezTo>
                      <a:cubicBezTo>
                        <a:pt x="120294" y="668965"/>
                        <a:pt x="87272" y="636974"/>
                        <a:pt x="49090" y="615819"/>
                      </a:cubicBezTo>
                      <a:cubicBezTo>
                        <a:pt x="44961" y="613755"/>
                        <a:pt x="44961" y="610143"/>
                        <a:pt x="45993" y="606015"/>
                      </a:cubicBezTo>
                      <a:cubicBezTo>
                        <a:pt x="56313" y="574541"/>
                        <a:pt x="69212" y="544098"/>
                        <a:pt x="82628" y="513655"/>
                      </a:cubicBezTo>
                      <a:cubicBezTo>
                        <a:pt x="85208" y="507980"/>
                        <a:pt x="89336" y="506948"/>
                        <a:pt x="93979" y="508496"/>
                      </a:cubicBezTo>
                      <a:cubicBezTo>
                        <a:pt x="137322" y="519847"/>
                        <a:pt x="183760" y="518815"/>
                        <a:pt x="224006" y="543066"/>
                      </a:cubicBezTo>
                      <a:cubicBezTo>
                        <a:pt x="230713" y="547194"/>
                        <a:pt x="233809" y="544614"/>
                        <a:pt x="236905" y="538938"/>
                      </a:cubicBezTo>
                      <a:cubicBezTo>
                        <a:pt x="255996" y="503336"/>
                        <a:pt x="278183" y="469281"/>
                        <a:pt x="302434" y="437291"/>
                      </a:cubicBezTo>
                      <a:cubicBezTo>
                        <a:pt x="305530" y="433163"/>
                        <a:pt x="310690" y="428519"/>
                        <a:pt x="302950" y="423359"/>
                      </a:cubicBezTo>
                      <a:cubicBezTo>
                        <a:pt x="273540" y="404268"/>
                        <a:pt x="258576" y="373826"/>
                        <a:pt x="238453" y="346995"/>
                      </a:cubicBezTo>
                      <a:cubicBezTo>
                        <a:pt x="234841" y="342351"/>
                        <a:pt x="232262" y="337707"/>
                        <a:pt x="228650" y="333063"/>
                      </a:cubicBezTo>
                      <a:cubicBezTo>
                        <a:pt x="212654" y="310360"/>
                        <a:pt x="212138" y="309844"/>
                        <a:pt x="230713" y="290237"/>
                      </a:cubicBezTo>
                      <a:cubicBezTo>
                        <a:pt x="248257" y="271662"/>
                        <a:pt x="266316" y="254119"/>
                        <a:pt x="283859" y="236060"/>
                      </a:cubicBezTo>
                      <a:cubicBezTo>
                        <a:pt x="289535" y="230384"/>
                        <a:pt x="294179" y="229868"/>
                        <a:pt x="300370" y="234512"/>
                      </a:cubicBezTo>
                      <a:cubicBezTo>
                        <a:pt x="327201" y="252571"/>
                        <a:pt x="354032" y="270114"/>
                        <a:pt x="380863" y="288173"/>
                      </a:cubicBezTo>
                      <a:cubicBezTo>
                        <a:pt x="390150" y="294365"/>
                        <a:pt x="396342" y="303137"/>
                        <a:pt x="403050" y="311392"/>
                      </a:cubicBezTo>
                      <a:cubicBezTo>
                        <a:pt x="408726" y="319132"/>
                        <a:pt x="413885" y="320680"/>
                        <a:pt x="422141" y="313972"/>
                      </a:cubicBezTo>
                      <a:cubicBezTo>
                        <a:pt x="452584" y="288689"/>
                        <a:pt x="485606" y="266502"/>
                        <a:pt x="519661" y="246895"/>
                      </a:cubicBezTo>
                      <a:cubicBezTo>
                        <a:pt x="524820" y="243799"/>
                        <a:pt x="529464" y="240703"/>
                        <a:pt x="524820" y="233996"/>
                      </a:cubicBezTo>
                      <a:cubicBezTo>
                        <a:pt x="502633" y="202005"/>
                        <a:pt x="501086" y="163823"/>
                        <a:pt x="492314" y="127704"/>
                      </a:cubicBezTo>
                      <a:cubicBezTo>
                        <a:pt x="484574" y="96230"/>
                        <a:pt x="485606" y="96746"/>
                        <a:pt x="514501" y="82298"/>
                      </a:cubicBezTo>
                      <a:cubicBezTo>
                        <a:pt x="535140" y="71979"/>
                        <a:pt x="557327" y="64239"/>
                        <a:pt x="578482" y="55468"/>
                      </a:cubicBezTo>
                      <a:cubicBezTo>
                        <a:pt x="586222" y="52372"/>
                        <a:pt x="590866" y="52888"/>
                        <a:pt x="595509" y="60111"/>
                      </a:cubicBezTo>
                      <a:cubicBezTo>
                        <a:pt x="613053" y="86942"/>
                        <a:pt x="630596" y="113257"/>
                        <a:pt x="648655" y="139572"/>
                      </a:cubicBezTo>
                      <a:cubicBezTo>
                        <a:pt x="655363" y="149375"/>
                        <a:pt x="657427" y="160727"/>
                        <a:pt x="661039" y="172078"/>
                      </a:cubicBezTo>
                      <a:cubicBezTo>
                        <a:pt x="663618" y="180334"/>
                        <a:pt x="667230" y="182914"/>
                        <a:pt x="675486" y="180334"/>
                      </a:cubicBezTo>
                      <a:cubicBezTo>
                        <a:pt x="713668" y="168983"/>
                        <a:pt x="752882" y="160727"/>
                        <a:pt x="792613" y="155567"/>
                      </a:cubicBezTo>
                      <a:cubicBezTo>
                        <a:pt x="800352" y="154535"/>
                        <a:pt x="802932" y="151439"/>
                        <a:pt x="801900" y="143700"/>
                      </a:cubicBezTo>
                      <a:cubicBezTo>
                        <a:pt x="795193" y="98294"/>
                        <a:pt x="811704" y="55468"/>
                        <a:pt x="816864" y="11094"/>
                      </a:cubicBezTo>
                      <a:cubicBezTo>
                        <a:pt x="817380" y="5934"/>
                        <a:pt x="820476" y="2838"/>
                        <a:pt x="826151" y="2322"/>
                      </a:cubicBezTo>
                      <a:cubicBezTo>
                        <a:pt x="859174" y="-1290"/>
                        <a:pt x="892196" y="258"/>
                        <a:pt x="925219" y="774"/>
                      </a:cubicBezTo>
                      <a:cubicBezTo>
                        <a:pt x="930895" y="774"/>
                        <a:pt x="933475" y="4902"/>
                        <a:pt x="934507" y="10062"/>
                      </a:cubicBezTo>
                      <a:cubicBezTo>
                        <a:pt x="941214" y="43600"/>
                        <a:pt x="948438" y="77139"/>
                        <a:pt x="954114" y="111193"/>
                      </a:cubicBezTo>
                      <a:cubicBezTo>
                        <a:pt x="955662" y="120481"/>
                        <a:pt x="953082" y="130800"/>
                        <a:pt x="952050" y="140604"/>
                      </a:cubicBezTo>
                      <a:cubicBezTo>
                        <a:pt x="951018" y="148343"/>
                        <a:pt x="954114" y="151955"/>
                        <a:pt x="962369" y="152987"/>
                      </a:cubicBezTo>
                      <a:cubicBezTo>
                        <a:pt x="1001584" y="157115"/>
                        <a:pt x="1040798" y="164339"/>
                        <a:pt x="1078980" y="174658"/>
                      </a:cubicBezTo>
                      <a:cubicBezTo>
                        <a:pt x="1085172" y="176206"/>
                        <a:pt x="1091364" y="176722"/>
                        <a:pt x="1093428" y="168467"/>
                      </a:cubicBezTo>
                      <a:cubicBezTo>
                        <a:pt x="1101683" y="130284"/>
                        <a:pt x="1127482" y="101390"/>
                        <a:pt x="1147089" y="69399"/>
                      </a:cubicBezTo>
                      <a:cubicBezTo>
                        <a:pt x="1162569" y="43084"/>
                        <a:pt x="1163601" y="43600"/>
                        <a:pt x="1192495" y="54436"/>
                      </a:cubicBezTo>
                      <a:cubicBezTo>
                        <a:pt x="1214682" y="62691"/>
                        <a:pt x="1236353" y="71979"/>
                        <a:pt x="1258024" y="81266"/>
                      </a:cubicBezTo>
                      <a:cubicBezTo>
                        <a:pt x="1265764" y="84362"/>
                        <a:pt x="1268860" y="88490"/>
                        <a:pt x="1267312" y="96746"/>
                      </a:cubicBezTo>
                      <a:cubicBezTo>
                        <a:pt x="1260604" y="128736"/>
                        <a:pt x="1254928" y="160727"/>
                        <a:pt x="1247705" y="192718"/>
                      </a:cubicBezTo>
                      <a:cubicBezTo>
                        <a:pt x="1245125" y="203553"/>
                        <a:pt x="1238417" y="213873"/>
                        <a:pt x="1233258" y="224192"/>
                      </a:cubicBezTo>
                      <a:cubicBezTo>
                        <a:pt x="1229646" y="230384"/>
                        <a:pt x="1230678" y="233996"/>
                        <a:pt x="1237385" y="237608"/>
                      </a:cubicBezTo>
                      <a:cubicBezTo>
                        <a:pt x="1273504" y="256699"/>
                        <a:pt x="1307558" y="279402"/>
                        <a:pt x="1340065" y="304169"/>
                      </a:cubicBezTo>
                      <a:cubicBezTo>
                        <a:pt x="1345741" y="308812"/>
                        <a:pt x="1349868" y="309328"/>
                        <a:pt x="1354512" y="302621"/>
                      </a:cubicBezTo>
                      <a:cubicBezTo>
                        <a:pt x="1381343" y="264954"/>
                        <a:pt x="1424169" y="246379"/>
                        <a:pt x="1459771" y="218516"/>
                      </a:cubicBezTo>
                      <a:cubicBezTo>
                        <a:pt x="1464415" y="214905"/>
                        <a:pt x="1468027" y="216452"/>
                        <a:pt x="1472155" y="220064"/>
                      </a:cubicBezTo>
                      <a:cubicBezTo>
                        <a:pt x="1496406" y="241219"/>
                        <a:pt x="1519109" y="264438"/>
                        <a:pt x="1541296" y="287657"/>
                      </a:cubicBezTo>
                      <a:cubicBezTo>
                        <a:pt x="1545424" y="292301"/>
                        <a:pt x="1545940" y="296429"/>
                        <a:pt x="1542328" y="301073"/>
                      </a:cubicBezTo>
                      <a:cubicBezTo>
                        <a:pt x="1523237" y="329452"/>
                        <a:pt x="1505177" y="357830"/>
                        <a:pt x="1485570" y="385693"/>
                      </a:cubicBezTo>
                      <a:cubicBezTo>
                        <a:pt x="1479895" y="393949"/>
                        <a:pt x="1470607" y="400140"/>
                        <a:pt x="1462868" y="406332"/>
                      </a:cubicBezTo>
                      <a:cubicBezTo>
                        <a:pt x="1456676" y="411492"/>
                        <a:pt x="1455644" y="416136"/>
                        <a:pt x="1460803" y="422327"/>
                      </a:cubicBezTo>
                      <a:cubicBezTo>
                        <a:pt x="1486086" y="453802"/>
                        <a:pt x="1509305" y="487341"/>
                        <a:pt x="1529428" y="522427"/>
                      </a:cubicBezTo>
                      <a:cubicBezTo>
                        <a:pt x="1534072" y="530167"/>
                        <a:pt x="1538716" y="529135"/>
                        <a:pt x="1544908" y="525007"/>
                      </a:cubicBezTo>
                      <a:cubicBezTo>
                        <a:pt x="1584122" y="500756"/>
                        <a:pt x="1630044" y="500240"/>
                        <a:pt x="1672870" y="488373"/>
                      </a:cubicBezTo>
                      <a:cubicBezTo>
                        <a:pt x="1678546" y="486825"/>
                        <a:pt x="1681642" y="489921"/>
                        <a:pt x="1683706" y="495080"/>
                      </a:cubicBezTo>
                      <a:cubicBezTo>
                        <a:pt x="1697637" y="523975"/>
                        <a:pt x="1710537" y="553902"/>
                        <a:pt x="1721888" y="583828"/>
                      </a:cubicBezTo>
                      <a:cubicBezTo>
                        <a:pt x="1723952" y="590020"/>
                        <a:pt x="1722404" y="593632"/>
                        <a:pt x="1717244" y="596728"/>
                      </a:cubicBezTo>
                      <a:cubicBezTo>
                        <a:pt x="1689381" y="615303"/>
                        <a:pt x="1662035" y="634394"/>
                        <a:pt x="1633140" y="652453"/>
                      </a:cubicBezTo>
                      <a:cubicBezTo>
                        <a:pt x="1623852" y="658129"/>
                        <a:pt x="1612501" y="660709"/>
                        <a:pt x="1601665" y="663805"/>
                      </a:cubicBezTo>
                      <a:cubicBezTo>
                        <a:pt x="1594958" y="665869"/>
                        <a:pt x="1592894" y="668965"/>
                        <a:pt x="1594958" y="676188"/>
                      </a:cubicBezTo>
                      <a:cubicBezTo>
                        <a:pt x="1606309" y="715403"/>
                        <a:pt x="1615081" y="755133"/>
                        <a:pt x="1620241" y="795895"/>
                      </a:cubicBezTo>
                      <a:cubicBezTo>
                        <a:pt x="1621272" y="803119"/>
                        <a:pt x="1624368" y="805699"/>
                        <a:pt x="1631076" y="804667"/>
                      </a:cubicBezTo>
                      <a:cubicBezTo>
                        <a:pt x="1676482" y="797959"/>
                        <a:pt x="1719308" y="814470"/>
                        <a:pt x="1763682" y="819630"/>
                      </a:cubicBezTo>
                      <a:cubicBezTo>
                        <a:pt x="1769874" y="820146"/>
                        <a:pt x="1772454" y="823758"/>
                        <a:pt x="1773486" y="829950"/>
                      </a:cubicBezTo>
                      <a:cubicBezTo>
                        <a:pt x="1776582" y="862456"/>
                        <a:pt x="1775034" y="895479"/>
                        <a:pt x="1775034" y="927985"/>
                      </a:cubicBezTo>
                      <a:cubicBezTo>
                        <a:pt x="1775034" y="933661"/>
                        <a:pt x="1771422" y="936241"/>
                        <a:pt x="1766262" y="937273"/>
                      </a:cubicBezTo>
                      <a:cubicBezTo>
                        <a:pt x="1732207" y="943981"/>
                        <a:pt x="1698153" y="951204"/>
                        <a:pt x="1663583" y="957396"/>
                      </a:cubicBezTo>
                      <a:cubicBezTo>
                        <a:pt x="1654811" y="958944"/>
                        <a:pt x="1645523" y="956364"/>
                        <a:pt x="1636752" y="955332"/>
                      </a:cubicBezTo>
                      <a:cubicBezTo>
                        <a:pt x="1627980" y="954300"/>
                        <a:pt x="1623336" y="956364"/>
                        <a:pt x="1622304" y="966684"/>
                      </a:cubicBezTo>
                      <a:cubicBezTo>
                        <a:pt x="1618177" y="1005382"/>
                        <a:pt x="1610953" y="1044080"/>
                        <a:pt x="1601149" y="1081746"/>
                      </a:cubicBezTo>
                      <a:cubicBezTo>
                        <a:pt x="1598569" y="1091034"/>
                        <a:pt x="1601665" y="1095678"/>
                        <a:pt x="1610437" y="1097742"/>
                      </a:cubicBezTo>
                      <a:cubicBezTo>
                        <a:pt x="1654811" y="1108577"/>
                        <a:pt x="1687318" y="1140568"/>
                        <a:pt x="1726016" y="1161723"/>
                      </a:cubicBezTo>
                      <a:cubicBezTo>
                        <a:pt x="1731176" y="1164819"/>
                        <a:pt x="1731176" y="1168947"/>
                        <a:pt x="1729112" y="1174107"/>
                      </a:cubicBezTo>
                      <a:cubicBezTo>
                        <a:pt x="1718792" y="1204549"/>
                        <a:pt x="1706409" y="1234476"/>
                        <a:pt x="1693509" y="1263887"/>
                      </a:cubicBezTo>
                      <a:cubicBezTo>
                        <a:pt x="1690929" y="1269562"/>
                        <a:pt x="1687318" y="1271626"/>
                        <a:pt x="1681126" y="1270078"/>
                      </a:cubicBezTo>
                      <a:cubicBezTo>
                        <a:pt x="1648103" y="1263371"/>
                        <a:pt x="1614565" y="1257179"/>
                        <a:pt x="1581542" y="1249955"/>
                      </a:cubicBezTo>
                      <a:cubicBezTo>
                        <a:pt x="1571223" y="1247375"/>
                        <a:pt x="1561935" y="1241184"/>
                        <a:pt x="1552647" y="1236024"/>
                      </a:cubicBezTo>
                      <a:cubicBezTo>
                        <a:pt x="1545940" y="1232412"/>
                        <a:pt x="1542328" y="1232928"/>
                        <a:pt x="1538200" y="1240152"/>
                      </a:cubicBezTo>
                      <a:cubicBezTo>
                        <a:pt x="1519109" y="1275238"/>
                        <a:pt x="1497954" y="1309293"/>
                        <a:pt x="1473187" y="1340767"/>
                      </a:cubicBezTo>
                      <a:cubicBezTo>
                        <a:pt x="1467511" y="1347991"/>
                        <a:pt x="1466479" y="1352635"/>
                        <a:pt x="1475251" y="1358310"/>
                      </a:cubicBezTo>
                      <a:cubicBezTo>
                        <a:pt x="1502598" y="1375854"/>
                        <a:pt x="1516013" y="1405264"/>
                        <a:pt x="1535104" y="1430031"/>
                      </a:cubicBezTo>
                      <a:cubicBezTo>
                        <a:pt x="1538716" y="1434675"/>
                        <a:pt x="1541812" y="1439835"/>
                        <a:pt x="1545424" y="1444995"/>
                      </a:cubicBezTo>
                      <a:cubicBezTo>
                        <a:pt x="1566063" y="1474921"/>
                        <a:pt x="1565031" y="1464602"/>
                        <a:pt x="1542844" y="1489885"/>
                      </a:cubicBezTo>
                      <a:cubicBezTo>
                        <a:pt x="1526849" y="1508460"/>
                        <a:pt x="1508273" y="1524971"/>
                        <a:pt x="1491246" y="1542514"/>
                      </a:cubicBezTo>
                      <a:cubicBezTo>
                        <a:pt x="1485054" y="1549222"/>
                        <a:pt x="1479895" y="1549222"/>
                        <a:pt x="1472155" y="1544062"/>
                      </a:cubicBezTo>
                      <a:cubicBezTo>
                        <a:pt x="1446356" y="1526519"/>
                        <a:pt x="1420041" y="1508976"/>
                        <a:pt x="1393726" y="1491948"/>
                      </a:cubicBezTo>
                      <a:cubicBezTo>
                        <a:pt x="1383923" y="1485241"/>
                        <a:pt x="1377215" y="1475437"/>
                        <a:pt x="1369992" y="1466666"/>
                      </a:cubicBezTo>
                      <a:cubicBezTo>
                        <a:pt x="1364316" y="1459958"/>
                        <a:pt x="1359672" y="1458926"/>
                        <a:pt x="1352964" y="1464602"/>
                      </a:cubicBezTo>
                      <a:cubicBezTo>
                        <a:pt x="1322005" y="1489885"/>
                        <a:pt x="1288983" y="1512588"/>
                        <a:pt x="1254413" y="1532711"/>
                      </a:cubicBezTo>
                      <a:cubicBezTo>
                        <a:pt x="1249769" y="1535291"/>
                        <a:pt x="1244609" y="1537871"/>
                        <a:pt x="1248737" y="1544578"/>
                      </a:cubicBezTo>
                      <a:cubicBezTo>
                        <a:pt x="1272472" y="1580181"/>
                        <a:pt x="1274020" y="1622491"/>
                        <a:pt x="1284339" y="1662221"/>
                      </a:cubicBezTo>
                      <a:cubicBezTo>
                        <a:pt x="1290531" y="1685440"/>
                        <a:pt x="1292079" y="1682344"/>
                        <a:pt x="1268860" y="1693180"/>
                      </a:cubicBezTo>
                      <a:cubicBezTo>
                        <a:pt x="1244609" y="1704531"/>
                        <a:pt x="1219842" y="1714335"/>
                        <a:pt x="1195591" y="1724654"/>
                      </a:cubicBezTo>
                      <a:cubicBezTo>
                        <a:pt x="1187851" y="1727750"/>
                        <a:pt x="1183208" y="1726718"/>
                        <a:pt x="1178564" y="1719495"/>
                      </a:cubicBezTo>
                      <a:cubicBezTo>
                        <a:pt x="1161021" y="1692664"/>
                        <a:pt x="1142962" y="1666865"/>
                        <a:pt x="1125418" y="1640034"/>
                      </a:cubicBezTo>
                      <a:cubicBezTo>
                        <a:pt x="1118711" y="1629715"/>
                        <a:pt x="1116131" y="1617847"/>
                        <a:pt x="1113035" y="1606496"/>
                      </a:cubicBezTo>
                      <a:cubicBezTo>
                        <a:pt x="1110971" y="1599272"/>
                        <a:pt x="1107359" y="1597208"/>
                        <a:pt x="1099619" y="1599272"/>
                      </a:cubicBezTo>
                      <a:cubicBezTo>
                        <a:pt x="1060405" y="1611139"/>
                        <a:pt x="1020675" y="1619395"/>
                        <a:pt x="979913" y="1624555"/>
                      </a:cubicBezTo>
                      <a:cubicBezTo>
                        <a:pt x="973205" y="1625587"/>
                        <a:pt x="971141" y="1628682"/>
                        <a:pt x="972173" y="1634874"/>
                      </a:cubicBezTo>
                      <a:cubicBezTo>
                        <a:pt x="979397" y="1680280"/>
                        <a:pt x="962885" y="1723106"/>
                        <a:pt x="957726" y="1767481"/>
                      </a:cubicBezTo>
                      <a:cubicBezTo>
                        <a:pt x="956694" y="1775220"/>
                        <a:pt x="952566" y="1777800"/>
                        <a:pt x="945858" y="1777800"/>
                      </a:cubicBezTo>
                      <a:cubicBezTo>
                        <a:pt x="929347" y="1778316"/>
                        <a:pt x="912320" y="1779348"/>
                        <a:pt x="895808" y="1779864"/>
                      </a:cubicBezTo>
                      <a:cubicBezTo>
                        <a:pt x="894776" y="1776252"/>
                        <a:pt x="894776" y="1776252"/>
                        <a:pt x="894776" y="1775736"/>
                      </a:cubicBezTo>
                      <a:close/>
                      <a:moveTo>
                        <a:pt x="890648" y="1454798"/>
                      </a:moveTo>
                      <a:cubicBezTo>
                        <a:pt x="1199203" y="1449638"/>
                        <a:pt x="1454096" y="1207645"/>
                        <a:pt x="1452548" y="884127"/>
                      </a:cubicBezTo>
                      <a:cubicBezTo>
                        <a:pt x="1451516" y="575057"/>
                        <a:pt x="1205395" y="320164"/>
                        <a:pt x="881361" y="322228"/>
                      </a:cubicBezTo>
                      <a:cubicBezTo>
                        <a:pt x="571775" y="324292"/>
                        <a:pt x="318429" y="570929"/>
                        <a:pt x="320494" y="893415"/>
                      </a:cubicBezTo>
                      <a:cubicBezTo>
                        <a:pt x="323073" y="1202485"/>
                        <a:pt x="569195" y="1452218"/>
                        <a:pt x="890648" y="1454798"/>
                      </a:cubicBezTo>
                      <a:close/>
                    </a:path>
                  </a:pathLst>
                </a:custGeom>
                <a:solidFill>
                  <a:schemeClr val="lt1">
                    <a:alpha val="4705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00;p39"/>
                <p:cNvSpPr/>
                <p:nvPr/>
              </p:nvSpPr>
              <p:spPr>
                <a:xfrm>
                  <a:off x="3733675" y="2339591"/>
                  <a:ext cx="835883" cy="835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883" h="835883" extrusionOk="0">
                      <a:moveTo>
                        <a:pt x="836916" y="418458"/>
                      </a:moveTo>
                      <a:cubicBezTo>
                        <a:pt x="833821" y="651679"/>
                        <a:pt x="651165" y="836915"/>
                        <a:pt x="418459" y="836399"/>
                      </a:cubicBezTo>
                      <a:cubicBezTo>
                        <a:pt x="182657" y="836399"/>
                        <a:pt x="-515" y="649615"/>
                        <a:pt x="1" y="417426"/>
                      </a:cubicBezTo>
                      <a:cubicBezTo>
                        <a:pt x="517" y="181624"/>
                        <a:pt x="187301" y="0"/>
                        <a:pt x="418975" y="0"/>
                      </a:cubicBezTo>
                      <a:cubicBezTo>
                        <a:pt x="651680" y="516"/>
                        <a:pt x="833821" y="186268"/>
                        <a:pt x="836916" y="418458"/>
                      </a:cubicBezTo>
                      <a:close/>
                    </a:path>
                  </a:pathLst>
                </a:custGeom>
                <a:solidFill>
                  <a:schemeClr val="lt1">
                    <a:alpha val="4705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1" name="Google Shape;101;p39"/>
              <p:cNvSpPr/>
              <p:nvPr/>
            </p:nvSpPr>
            <p:spPr>
              <a:xfrm>
                <a:off x="1727363" y="4086481"/>
                <a:ext cx="683882" cy="686216"/>
              </a:xfrm>
              <a:custGeom>
                <a:avLst/>
                <a:gdLst/>
                <a:ahLst/>
                <a:cxnLst/>
                <a:rect l="l" t="t" r="r" b="b"/>
                <a:pathLst>
                  <a:path w="1511813" h="1516973" extrusionOk="0">
                    <a:moveTo>
                      <a:pt x="817500" y="1518710"/>
                    </a:moveTo>
                    <a:cubicBezTo>
                      <a:pt x="809245" y="1520774"/>
                      <a:pt x="805633" y="1516130"/>
                      <a:pt x="802537" y="1507875"/>
                    </a:cubicBezTo>
                    <a:cubicBezTo>
                      <a:pt x="795829" y="1486204"/>
                      <a:pt x="788090" y="1464532"/>
                      <a:pt x="780866" y="1442862"/>
                    </a:cubicBezTo>
                    <a:cubicBezTo>
                      <a:pt x="774674" y="1424286"/>
                      <a:pt x="777770" y="1404679"/>
                      <a:pt x="776738" y="1385072"/>
                    </a:cubicBezTo>
                    <a:cubicBezTo>
                      <a:pt x="776222" y="1369593"/>
                      <a:pt x="775706" y="1370109"/>
                      <a:pt x="760227" y="1369593"/>
                    </a:cubicBezTo>
                    <a:cubicBezTo>
                      <a:pt x="738556" y="1369593"/>
                      <a:pt x="716369" y="1368045"/>
                      <a:pt x="694698" y="1366497"/>
                    </a:cubicBezTo>
                    <a:cubicBezTo>
                      <a:pt x="683346" y="1365465"/>
                      <a:pt x="676638" y="1365981"/>
                      <a:pt x="676638" y="1379912"/>
                    </a:cubicBezTo>
                    <a:cubicBezTo>
                      <a:pt x="676638" y="1424286"/>
                      <a:pt x="655483" y="1462469"/>
                      <a:pt x="637940" y="1501683"/>
                    </a:cubicBezTo>
                    <a:cubicBezTo>
                      <a:pt x="634844" y="1508907"/>
                      <a:pt x="630716" y="1510454"/>
                      <a:pt x="622977" y="1508907"/>
                    </a:cubicBezTo>
                    <a:cubicBezTo>
                      <a:pt x="556416" y="1496523"/>
                      <a:pt x="492434" y="1475368"/>
                      <a:pt x="430517" y="1447505"/>
                    </a:cubicBezTo>
                    <a:cubicBezTo>
                      <a:pt x="423294" y="1443893"/>
                      <a:pt x="420198" y="1440282"/>
                      <a:pt x="422262" y="1431510"/>
                    </a:cubicBezTo>
                    <a:cubicBezTo>
                      <a:pt x="427421" y="1409323"/>
                      <a:pt x="431033" y="1386620"/>
                      <a:pt x="435677" y="1364433"/>
                    </a:cubicBezTo>
                    <a:cubicBezTo>
                      <a:pt x="439805" y="1344310"/>
                      <a:pt x="452704" y="1327798"/>
                      <a:pt x="461992" y="1310255"/>
                    </a:cubicBezTo>
                    <a:cubicBezTo>
                      <a:pt x="467152" y="1300452"/>
                      <a:pt x="466120" y="1295808"/>
                      <a:pt x="456316" y="1290132"/>
                    </a:cubicBezTo>
                    <a:cubicBezTo>
                      <a:pt x="435677" y="1278265"/>
                      <a:pt x="415554" y="1264849"/>
                      <a:pt x="395431" y="1251434"/>
                    </a:cubicBezTo>
                    <a:cubicBezTo>
                      <a:pt x="388207" y="1246274"/>
                      <a:pt x="383563" y="1246274"/>
                      <a:pt x="378919" y="1254014"/>
                    </a:cubicBezTo>
                    <a:cubicBezTo>
                      <a:pt x="356216" y="1293228"/>
                      <a:pt x="319066" y="1317479"/>
                      <a:pt x="283464" y="1342246"/>
                    </a:cubicBezTo>
                    <a:cubicBezTo>
                      <a:pt x="276240" y="1346890"/>
                      <a:pt x="272112" y="1346374"/>
                      <a:pt x="265920" y="1341214"/>
                    </a:cubicBezTo>
                    <a:cubicBezTo>
                      <a:pt x="214323" y="1297356"/>
                      <a:pt x="169433" y="1246790"/>
                      <a:pt x="130218" y="1191580"/>
                    </a:cubicBezTo>
                    <a:cubicBezTo>
                      <a:pt x="125575" y="1185389"/>
                      <a:pt x="125059" y="1180745"/>
                      <a:pt x="130734" y="1174553"/>
                    </a:cubicBezTo>
                    <a:cubicBezTo>
                      <a:pt x="146730" y="1157010"/>
                      <a:pt x="161177" y="1138435"/>
                      <a:pt x="177688" y="1121408"/>
                    </a:cubicBezTo>
                    <a:cubicBezTo>
                      <a:pt x="191104" y="1107476"/>
                      <a:pt x="209163" y="1099221"/>
                      <a:pt x="225674" y="1089417"/>
                    </a:cubicBezTo>
                    <a:cubicBezTo>
                      <a:pt x="236510" y="1083225"/>
                      <a:pt x="237026" y="1078065"/>
                      <a:pt x="230834" y="1067230"/>
                    </a:cubicBezTo>
                    <a:cubicBezTo>
                      <a:pt x="218967" y="1047107"/>
                      <a:pt x="208647" y="1025436"/>
                      <a:pt x="198327" y="1004281"/>
                    </a:cubicBezTo>
                    <a:cubicBezTo>
                      <a:pt x="194716" y="997057"/>
                      <a:pt x="192136" y="993445"/>
                      <a:pt x="183880" y="998089"/>
                    </a:cubicBezTo>
                    <a:cubicBezTo>
                      <a:pt x="147246" y="1017180"/>
                      <a:pt x="108031" y="1024920"/>
                      <a:pt x="67269" y="1025952"/>
                    </a:cubicBezTo>
                    <a:cubicBezTo>
                      <a:pt x="63657" y="1025952"/>
                      <a:pt x="59529" y="1026984"/>
                      <a:pt x="55918" y="1027500"/>
                    </a:cubicBezTo>
                    <a:cubicBezTo>
                      <a:pt x="48694" y="1028532"/>
                      <a:pt x="44050" y="1025952"/>
                      <a:pt x="41470" y="1018212"/>
                    </a:cubicBezTo>
                    <a:cubicBezTo>
                      <a:pt x="21347" y="960939"/>
                      <a:pt x="6384" y="902117"/>
                      <a:pt x="1224" y="841748"/>
                    </a:cubicBezTo>
                    <a:cubicBezTo>
                      <a:pt x="-1872" y="808725"/>
                      <a:pt x="-1356" y="809241"/>
                      <a:pt x="30635" y="797374"/>
                    </a:cubicBezTo>
                    <a:cubicBezTo>
                      <a:pt x="64173" y="784474"/>
                      <a:pt x="98744" y="775703"/>
                      <a:pt x="134862" y="778799"/>
                    </a:cubicBezTo>
                    <a:cubicBezTo>
                      <a:pt x="144150" y="779315"/>
                      <a:pt x="147246" y="775187"/>
                      <a:pt x="147246" y="765899"/>
                    </a:cubicBezTo>
                    <a:cubicBezTo>
                      <a:pt x="147246" y="742680"/>
                      <a:pt x="148278" y="719461"/>
                      <a:pt x="150342" y="696242"/>
                    </a:cubicBezTo>
                    <a:cubicBezTo>
                      <a:pt x="151373" y="685923"/>
                      <a:pt x="150858" y="678699"/>
                      <a:pt x="137442" y="678699"/>
                    </a:cubicBezTo>
                    <a:cubicBezTo>
                      <a:pt x="92552" y="678699"/>
                      <a:pt x="53854" y="657544"/>
                      <a:pt x="14639" y="639485"/>
                    </a:cubicBezTo>
                    <a:cubicBezTo>
                      <a:pt x="7932" y="636389"/>
                      <a:pt x="6384" y="632261"/>
                      <a:pt x="7932" y="625037"/>
                    </a:cubicBezTo>
                    <a:cubicBezTo>
                      <a:pt x="20315" y="558476"/>
                      <a:pt x="40954" y="494495"/>
                      <a:pt x="69333" y="432578"/>
                    </a:cubicBezTo>
                    <a:cubicBezTo>
                      <a:pt x="72945" y="424838"/>
                      <a:pt x="77073" y="421742"/>
                      <a:pt x="86360" y="423806"/>
                    </a:cubicBezTo>
                    <a:cubicBezTo>
                      <a:pt x="107515" y="428450"/>
                      <a:pt x="129186" y="432578"/>
                      <a:pt x="150858" y="436706"/>
                    </a:cubicBezTo>
                    <a:cubicBezTo>
                      <a:pt x="171497" y="440833"/>
                      <a:pt x="188008" y="453733"/>
                      <a:pt x="206583" y="463536"/>
                    </a:cubicBezTo>
                    <a:cubicBezTo>
                      <a:pt x="216903" y="468696"/>
                      <a:pt x="221546" y="467664"/>
                      <a:pt x="227738" y="457345"/>
                    </a:cubicBezTo>
                    <a:cubicBezTo>
                      <a:pt x="239606" y="436706"/>
                      <a:pt x="253021" y="416582"/>
                      <a:pt x="266952" y="396459"/>
                    </a:cubicBezTo>
                    <a:cubicBezTo>
                      <a:pt x="271596" y="389752"/>
                      <a:pt x="271596" y="385108"/>
                      <a:pt x="264373" y="380980"/>
                    </a:cubicBezTo>
                    <a:cubicBezTo>
                      <a:pt x="225158" y="357761"/>
                      <a:pt x="200391" y="320611"/>
                      <a:pt x="175108" y="284492"/>
                    </a:cubicBezTo>
                    <a:cubicBezTo>
                      <a:pt x="170465" y="277785"/>
                      <a:pt x="170981" y="273657"/>
                      <a:pt x="176140" y="267981"/>
                    </a:cubicBezTo>
                    <a:cubicBezTo>
                      <a:pt x="219998" y="216383"/>
                      <a:pt x="270048" y="171493"/>
                      <a:pt x="325258" y="132279"/>
                    </a:cubicBezTo>
                    <a:cubicBezTo>
                      <a:pt x="331966" y="127635"/>
                      <a:pt x="336609" y="126603"/>
                      <a:pt x="343317" y="132795"/>
                    </a:cubicBezTo>
                    <a:cubicBezTo>
                      <a:pt x="360344" y="148274"/>
                      <a:pt x="378404" y="162722"/>
                      <a:pt x="395431" y="178717"/>
                    </a:cubicBezTo>
                    <a:cubicBezTo>
                      <a:pt x="409362" y="191616"/>
                      <a:pt x="416070" y="209160"/>
                      <a:pt x="426389" y="224639"/>
                    </a:cubicBezTo>
                    <a:cubicBezTo>
                      <a:pt x="437741" y="241666"/>
                      <a:pt x="435161" y="240634"/>
                      <a:pt x="451156" y="231347"/>
                    </a:cubicBezTo>
                    <a:cubicBezTo>
                      <a:pt x="470763" y="219995"/>
                      <a:pt x="491403" y="209676"/>
                      <a:pt x="512042" y="200388"/>
                    </a:cubicBezTo>
                    <a:cubicBezTo>
                      <a:pt x="521329" y="196260"/>
                      <a:pt x="522361" y="192132"/>
                      <a:pt x="518233" y="183877"/>
                    </a:cubicBezTo>
                    <a:cubicBezTo>
                      <a:pt x="499142" y="148274"/>
                      <a:pt x="492434" y="109576"/>
                      <a:pt x="491403" y="69846"/>
                    </a:cubicBezTo>
                    <a:cubicBezTo>
                      <a:pt x="491403" y="66234"/>
                      <a:pt x="490371" y="62106"/>
                      <a:pt x="489855" y="58494"/>
                    </a:cubicBezTo>
                    <a:cubicBezTo>
                      <a:pt x="488307" y="50239"/>
                      <a:pt x="491403" y="46111"/>
                      <a:pt x="499658" y="43015"/>
                    </a:cubicBezTo>
                    <a:cubicBezTo>
                      <a:pt x="563123" y="20312"/>
                      <a:pt x="628653" y="6380"/>
                      <a:pt x="695730" y="189"/>
                    </a:cubicBezTo>
                    <a:cubicBezTo>
                      <a:pt x="706049" y="-843"/>
                      <a:pt x="710693" y="2253"/>
                      <a:pt x="713273" y="12056"/>
                    </a:cubicBezTo>
                    <a:cubicBezTo>
                      <a:pt x="715337" y="19796"/>
                      <a:pt x="717917" y="27536"/>
                      <a:pt x="721012" y="35275"/>
                    </a:cubicBezTo>
                    <a:cubicBezTo>
                      <a:pt x="734428" y="67266"/>
                      <a:pt x="741136" y="99772"/>
                      <a:pt x="738556" y="134343"/>
                    </a:cubicBezTo>
                    <a:cubicBezTo>
                      <a:pt x="737524" y="145694"/>
                      <a:pt x="742168" y="148790"/>
                      <a:pt x="753519" y="148790"/>
                    </a:cubicBezTo>
                    <a:cubicBezTo>
                      <a:pt x="775706" y="148274"/>
                      <a:pt x="797893" y="149822"/>
                      <a:pt x="820596" y="151886"/>
                    </a:cubicBezTo>
                    <a:cubicBezTo>
                      <a:pt x="831948" y="152918"/>
                      <a:pt x="838655" y="152402"/>
                      <a:pt x="838655" y="138471"/>
                    </a:cubicBezTo>
                    <a:cubicBezTo>
                      <a:pt x="838655" y="94097"/>
                      <a:pt x="859810" y="55914"/>
                      <a:pt x="877354" y="16700"/>
                    </a:cubicBezTo>
                    <a:cubicBezTo>
                      <a:pt x="880449" y="9476"/>
                      <a:pt x="885093" y="7928"/>
                      <a:pt x="892317" y="9476"/>
                    </a:cubicBezTo>
                    <a:cubicBezTo>
                      <a:pt x="958878" y="21860"/>
                      <a:pt x="1022859" y="42499"/>
                      <a:pt x="1084777" y="70878"/>
                    </a:cubicBezTo>
                    <a:cubicBezTo>
                      <a:pt x="1092000" y="74489"/>
                      <a:pt x="1095096" y="78617"/>
                      <a:pt x="1093032" y="86873"/>
                    </a:cubicBezTo>
                    <a:cubicBezTo>
                      <a:pt x="1088388" y="108544"/>
                      <a:pt x="1084261" y="130731"/>
                      <a:pt x="1079617" y="152402"/>
                    </a:cubicBezTo>
                    <a:cubicBezTo>
                      <a:pt x="1075489" y="172525"/>
                      <a:pt x="1062590" y="189036"/>
                      <a:pt x="1053302" y="206580"/>
                    </a:cubicBezTo>
                    <a:cubicBezTo>
                      <a:pt x="1047626" y="217415"/>
                      <a:pt x="1048658" y="222575"/>
                      <a:pt x="1060010" y="228251"/>
                    </a:cubicBezTo>
                    <a:cubicBezTo>
                      <a:pt x="1080133" y="239602"/>
                      <a:pt x="1099740" y="252502"/>
                      <a:pt x="1118315" y="265917"/>
                    </a:cubicBezTo>
                    <a:cubicBezTo>
                      <a:pt x="1126571" y="272109"/>
                      <a:pt x="1131214" y="271593"/>
                      <a:pt x="1136374" y="262821"/>
                    </a:cubicBezTo>
                    <a:cubicBezTo>
                      <a:pt x="1159077" y="223607"/>
                      <a:pt x="1196744" y="199872"/>
                      <a:pt x="1232346" y="174589"/>
                    </a:cubicBezTo>
                    <a:cubicBezTo>
                      <a:pt x="1238538" y="170461"/>
                      <a:pt x="1242666" y="170977"/>
                      <a:pt x="1247825" y="175621"/>
                    </a:cubicBezTo>
                    <a:cubicBezTo>
                      <a:pt x="1299939" y="219995"/>
                      <a:pt x="1345345" y="270045"/>
                      <a:pt x="1384559" y="325770"/>
                    </a:cubicBezTo>
                    <a:cubicBezTo>
                      <a:pt x="1389203" y="331962"/>
                      <a:pt x="1389719" y="336606"/>
                      <a:pt x="1384043" y="342798"/>
                    </a:cubicBezTo>
                    <a:cubicBezTo>
                      <a:pt x="1368048" y="360857"/>
                      <a:pt x="1352569" y="379432"/>
                      <a:pt x="1336057" y="396975"/>
                    </a:cubicBezTo>
                    <a:cubicBezTo>
                      <a:pt x="1323674" y="409875"/>
                      <a:pt x="1306131" y="417098"/>
                      <a:pt x="1291167" y="426902"/>
                    </a:cubicBezTo>
                    <a:cubicBezTo>
                      <a:pt x="1276720" y="436706"/>
                      <a:pt x="1276720" y="436190"/>
                      <a:pt x="1284976" y="451153"/>
                    </a:cubicBezTo>
                    <a:cubicBezTo>
                      <a:pt x="1295811" y="471792"/>
                      <a:pt x="1306647" y="492431"/>
                      <a:pt x="1316450" y="513070"/>
                    </a:cubicBezTo>
                    <a:cubicBezTo>
                      <a:pt x="1320062" y="520294"/>
                      <a:pt x="1323158" y="523390"/>
                      <a:pt x="1330898" y="519262"/>
                    </a:cubicBezTo>
                    <a:cubicBezTo>
                      <a:pt x="1367532" y="500171"/>
                      <a:pt x="1406746" y="492431"/>
                      <a:pt x="1447509" y="491399"/>
                    </a:cubicBezTo>
                    <a:cubicBezTo>
                      <a:pt x="1451120" y="491399"/>
                      <a:pt x="1455248" y="490367"/>
                      <a:pt x="1458860" y="489851"/>
                    </a:cubicBezTo>
                    <a:cubicBezTo>
                      <a:pt x="1466600" y="488819"/>
                      <a:pt x="1470728" y="491399"/>
                      <a:pt x="1473307" y="499139"/>
                    </a:cubicBezTo>
                    <a:cubicBezTo>
                      <a:pt x="1493431" y="556412"/>
                      <a:pt x="1508394" y="615234"/>
                      <a:pt x="1513554" y="675603"/>
                    </a:cubicBezTo>
                    <a:cubicBezTo>
                      <a:pt x="1513554" y="676635"/>
                      <a:pt x="1513554" y="678183"/>
                      <a:pt x="1514070" y="679215"/>
                    </a:cubicBezTo>
                    <a:cubicBezTo>
                      <a:pt x="1518713" y="714301"/>
                      <a:pt x="1519745" y="706046"/>
                      <a:pt x="1490335" y="717397"/>
                    </a:cubicBezTo>
                    <a:cubicBezTo>
                      <a:pt x="1454732" y="730813"/>
                      <a:pt x="1418614" y="741648"/>
                      <a:pt x="1379916" y="738036"/>
                    </a:cubicBezTo>
                    <a:cubicBezTo>
                      <a:pt x="1371144" y="737004"/>
                      <a:pt x="1368048" y="740616"/>
                      <a:pt x="1367532" y="749904"/>
                    </a:cubicBezTo>
                    <a:cubicBezTo>
                      <a:pt x="1367016" y="774155"/>
                      <a:pt x="1365984" y="797890"/>
                      <a:pt x="1363920" y="822141"/>
                    </a:cubicBezTo>
                    <a:cubicBezTo>
                      <a:pt x="1363404" y="831944"/>
                      <a:pt x="1363920" y="838136"/>
                      <a:pt x="1375788" y="838136"/>
                    </a:cubicBezTo>
                    <a:cubicBezTo>
                      <a:pt x="1420678" y="838136"/>
                      <a:pt x="1459376" y="858775"/>
                      <a:pt x="1498590" y="876834"/>
                    </a:cubicBezTo>
                    <a:cubicBezTo>
                      <a:pt x="1505298" y="879930"/>
                      <a:pt x="1507878" y="883542"/>
                      <a:pt x="1506330" y="891798"/>
                    </a:cubicBezTo>
                    <a:cubicBezTo>
                      <a:pt x="1493947" y="958875"/>
                      <a:pt x="1472791" y="1023372"/>
                      <a:pt x="1444413" y="1085289"/>
                    </a:cubicBezTo>
                    <a:cubicBezTo>
                      <a:pt x="1441317" y="1092513"/>
                      <a:pt x="1437189" y="1094577"/>
                      <a:pt x="1429449" y="1093029"/>
                    </a:cubicBezTo>
                    <a:cubicBezTo>
                      <a:pt x="1386623" y="1085289"/>
                      <a:pt x="1343797" y="1078581"/>
                      <a:pt x="1306647" y="1052783"/>
                    </a:cubicBezTo>
                    <a:cubicBezTo>
                      <a:pt x="1297875" y="1046591"/>
                      <a:pt x="1293231" y="1048655"/>
                      <a:pt x="1287556" y="1057942"/>
                    </a:cubicBezTo>
                    <a:cubicBezTo>
                      <a:pt x="1275688" y="1078581"/>
                      <a:pt x="1262273" y="1098705"/>
                      <a:pt x="1248857" y="1118828"/>
                    </a:cubicBezTo>
                    <a:cubicBezTo>
                      <a:pt x="1244214" y="1125535"/>
                      <a:pt x="1242150" y="1130179"/>
                      <a:pt x="1250405" y="1135339"/>
                    </a:cubicBezTo>
                    <a:cubicBezTo>
                      <a:pt x="1289620" y="1158558"/>
                      <a:pt x="1313871" y="1194676"/>
                      <a:pt x="1339153" y="1230795"/>
                    </a:cubicBezTo>
                    <a:cubicBezTo>
                      <a:pt x="1344313" y="1238018"/>
                      <a:pt x="1343797" y="1242662"/>
                      <a:pt x="1337605" y="1249370"/>
                    </a:cubicBezTo>
                    <a:cubicBezTo>
                      <a:pt x="1293747" y="1300968"/>
                      <a:pt x="1244214" y="1345342"/>
                      <a:pt x="1189004" y="1384040"/>
                    </a:cubicBezTo>
                    <a:cubicBezTo>
                      <a:pt x="1182296" y="1388684"/>
                      <a:pt x="1177652" y="1389716"/>
                      <a:pt x="1170945" y="1383524"/>
                    </a:cubicBezTo>
                    <a:cubicBezTo>
                      <a:pt x="1153918" y="1368045"/>
                      <a:pt x="1135858" y="1353597"/>
                      <a:pt x="1118831" y="1337602"/>
                    </a:cubicBezTo>
                    <a:cubicBezTo>
                      <a:pt x="1104384" y="1324187"/>
                      <a:pt x="1096644" y="1306128"/>
                      <a:pt x="1086840" y="1289616"/>
                    </a:cubicBezTo>
                    <a:cubicBezTo>
                      <a:pt x="1080133" y="1278265"/>
                      <a:pt x="1074973" y="1277749"/>
                      <a:pt x="1064137" y="1284456"/>
                    </a:cubicBezTo>
                    <a:cubicBezTo>
                      <a:pt x="1044530" y="1296324"/>
                      <a:pt x="1023375" y="1306643"/>
                      <a:pt x="1002220" y="1316447"/>
                    </a:cubicBezTo>
                    <a:cubicBezTo>
                      <a:pt x="993449" y="1320575"/>
                      <a:pt x="991385" y="1324703"/>
                      <a:pt x="996028" y="1332958"/>
                    </a:cubicBezTo>
                    <a:cubicBezTo>
                      <a:pt x="1015120" y="1368561"/>
                      <a:pt x="1021827" y="1407259"/>
                      <a:pt x="1022859" y="1446989"/>
                    </a:cubicBezTo>
                    <a:cubicBezTo>
                      <a:pt x="1022859" y="1451117"/>
                      <a:pt x="1023891" y="1455245"/>
                      <a:pt x="1024407" y="1459889"/>
                    </a:cubicBezTo>
                    <a:cubicBezTo>
                      <a:pt x="1025439" y="1466596"/>
                      <a:pt x="1022859" y="1470724"/>
                      <a:pt x="1015636" y="1473304"/>
                    </a:cubicBezTo>
                    <a:cubicBezTo>
                      <a:pt x="970745" y="1493943"/>
                      <a:pt x="870646" y="1516130"/>
                      <a:pt x="817500" y="1518710"/>
                    </a:cubicBezTo>
                    <a:close/>
                    <a:moveTo>
                      <a:pt x="758163" y="1148238"/>
                    </a:moveTo>
                    <a:cubicBezTo>
                      <a:pt x="974357" y="1144627"/>
                      <a:pt x="1145146" y="976418"/>
                      <a:pt x="1145146" y="758675"/>
                    </a:cubicBezTo>
                    <a:cubicBezTo>
                      <a:pt x="1145146" y="542481"/>
                      <a:pt x="974357" y="371176"/>
                      <a:pt x="757131" y="371176"/>
                    </a:cubicBezTo>
                    <a:cubicBezTo>
                      <a:pt x="539904" y="371176"/>
                      <a:pt x="368600" y="542481"/>
                      <a:pt x="368600" y="759707"/>
                    </a:cubicBezTo>
                    <a:cubicBezTo>
                      <a:pt x="369116" y="977966"/>
                      <a:pt x="541452" y="1145659"/>
                      <a:pt x="758163" y="1148238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2" name="Google Shape;102;p39"/>
            <p:cNvGrpSpPr/>
            <p:nvPr/>
          </p:nvGrpSpPr>
          <p:grpSpPr>
            <a:xfrm>
              <a:off x="6486650" y="2648852"/>
              <a:ext cx="2745260" cy="2471860"/>
              <a:chOff x="6486650" y="2648852"/>
              <a:chExt cx="2745260" cy="2471860"/>
            </a:xfrm>
          </p:grpSpPr>
          <p:sp>
            <p:nvSpPr>
              <p:cNvPr id="103" name="Google Shape;103;p39"/>
              <p:cNvSpPr/>
              <p:nvPr/>
            </p:nvSpPr>
            <p:spPr>
              <a:xfrm>
                <a:off x="6486650" y="3806165"/>
                <a:ext cx="1318090" cy="1314547"/>
              </a:xfrm>
              <a:custGeom>
                <a:avLst/>
                <a:gdLst/>
                <a:ahLst/>
                <a:cxnLst/>
                <a:rect l="l" t="t" r="r" b="b"/>
                <a:pathLst>
                  <a:path w="1919435" h="1914275" extrusionOk="0">
                    <a:moveTo>
                      <a:pt x="0" y="987194"/>
                    </a:moveTo>
                    <a:cubicBezTo>
                      <a:pt x="8256" y="971714"/>
                      <a:pt x="21155" y="963975"/>
                      <a:pt x="37667" y="959846"/>
                    </a:cubicBezTo>
                    <a:cubicBezTo>
                      <a:pt x="82041" y="947979"/>
                      <a:pt x="125383" y="934564"/>
                      <a:pt x="169757" y="922696"/>
                    </a:cubicBezTo>
                    <a:cubicBezTo>
                      <a:pt x="196587" y="915473"/>
                      <a:pt x="212583" y="900509"/>
                      <a:pt x="215163" y="872130"/>
                    </a:cubicBezTo>
                    <a:cubicBezTo>
                      <a:pt x="215679" y="864907"/>
                      <a:pt x="216710" y="857683"/>
                      <a:pt x="217743" y="850459"/>
                    </a:cubicBezTo>
                    <a:cubicBezTo>
                      <a:pt x="220323" y="826209"/>
                      <a:pt x="209487" y="809697"/>
                      <a:pt x="189364" y="797830"/>
                    </a:cubicBezTo>
                    <a:cubicBezTo>
                      <a:pt x="149118" y="774611"/>
                      <a:pt x="109388" y="750876"/>
                      <a:pt x="69657" y="727657"/>
                    </a:cubicBezTo>
                    <a:cubicBezTo>
                      <a:pt x="40246" y="710629"/>
                      <a:pt x="35087" y="697730"/>
                      <a:pt x="43858" y="664708"/>
                    </a:cubicBezTo>
                    <a:cubicBezTo>
                      <a:pt x="44890" y="661612"/>
                      <a:pt x="45406" y="658516"/>
                      <a:pt x="46438" y="655936"/>
                    </a:cubicBezTo>
                    <a:cubicBezTo>
                      <a:pt x="59337" y="613110"/>
                      <a:pt x="70689" y="604854"/>
                      <a:pt x="114547" y="608982"/>
                    </a:cubicBezTo>
                    <a:cubicBezTo>
                      <a:pt x="156857" y="613110"/>
                      <a:pt x="199167" y="617754"/>
                      <a:pt x="241478" y="623429"/>
                    </a:cubicBezTo>
                    <a:cubicBezTo>
                      <a:pt x="275016" y="627557"/>
                      <a:pt x="289463" y="621881"/>
                      <a:pt x="306491" y="593503"/>
                    </a:cubicBezTo>
                    <a:cubicBezTo>
                      <a:pt x="330741" y="554288"/>
                      <a:pt x="329710" y="541905"/>
                      <a:pt x="301331" y="505271"/>
                    </a:cubicBezTo>
                    <a:cubicBezTo>
                      <a:pt x="274500" y="470700"/>
                      <a:pt x="248185" y="435614"/>
                      <a:pt x="222386" y="400527"/>
                    </a:cubicBezTo>
                    <a:cubicBezTo>
                      <a:pt x="206907" y="379888"/>
                      <a:pt x="206907" y="362861"/>
                      <a:pt x="222386" y="342222"/>
                    </a:cubicBezTo>
                    <a:cubicBezTo>
                      <a:pt x="230126" y="331902"/>
                      <a:pt x="238382" y="321583"/>
                      <a:pt x="248185" y="313327"/>
                    </a:cubicBezTo>
                    <a:cubicBezTo>
                      <a:pt x="267792" y="296816"/>
                      <a:pt x="281208" y="294752"/>
                      <a:pt x="303395" y="307135"/>
                    </a:cubicBezTo>
                    <a:cubicBezTo>
                      <a:pt x="342609" y="328806"/>
                      <a:pt x="382856" y="348929"/>
                      <a:pt x="420522" y="373180"/>
                    </a:cubicBezTo>
                    <a:cubicBezTo>
                      <a:pt x="463864" y="401043"/>
                      <a:pt x="493791" y="382468"/>
                      <a:pt x="525265" y="343770"/>
                    </a:cubicBezTo>
                    <a:cubicBezTo>
                      <a:pt x="535585" y="330870"/>
                      <a:pt x="531973" y="313843"/>
                      <a:pt x="527845" y="298364"/>
                    </a:cubicBezTo>
                    <a:cubicBezTo>
                      <a:pt x="516493" y="254506"/>
                      <a:pt x="505142" y="210647"/>
                      <a:pt x="493791" y="166789"/>
                    </a:cubicBezTo>
                    <a:cubicBezTo>
                      <a:pt x="485535" y="135315"/>
                      <a:pt x="490694" y="122415"/>
                      <a:pt x="518557" y="105904"/>
                    </a:cubicBezTo>
                    <a:cubicBezTo>
                      <a:pt x="524749" y="102292"/>
                      <a:pt x="530941" y="98680"/>
                      <a:pt x="537649" y="95585"/>
                    </a:cubicBezTo>
                    <a:cubicBezTo>
                      <a:pt x="571187" y="80105"/>
                      <a:pt x="586150" y="83717"/>
                      <a:pt x="608853" y="113128"/>
                    </a:cubicBezTo>
                    <a:cubicBezTo>
                      <a:pt x="636200" y="147698"/>
                      <a:pt x="663547" y="182785"/>
                      <a:pt x="690894" y="217355"/>
                    </a:cubicBezTo>
                    <a:cubicBezTo>
                      <a:pt x="716693" y="249346"/>
                      <a:pt x="777062" y="249346"/>
                      <a:pt x="802861" y="216839"/>
                    </a:cubicBezTo>
                    <a:cubicBezTo>
                      <a:pt x="813697" y="202908"/>
                      <a:pt x="813697" y="185365"/>
                      <a:pt x="816277" y="169369"/>
                    </a:cubicBezTo>
                    <a:cubicBezTo>
                      <a:pt x="822468" y="129123"/>
                      <a:pt x="827628" y="88877"/>
                      <a:pt x="832788" y="48631"/>
                    </a:cubicBezTo>
                    <a:cubicBezTo>
                      <a:pt x="836916" y="16640"/>
                      <a:pt x="845687" y="7868"/>
                      <a:pt x="877677" y="2193"/>
                    </a:cubicBezTo>
                    <a:cubicBezTo>
                      <a:pt x="891093" y="-387"/>
                      <a:pt x="904509" y="-387"/>
                      <a:pt x="917924" y="645"/>
                    </a:cubicBezTo>
                    <a:cubicBezTo>
                      <a:pt x="937531" y="1677"/>
                      <a:pt x="950947" y="11996"/>
                      <a:pt x="956106" y="31603"/>
                    </a:cubicBezTo>
                    <a:cubicBezTo>
                      <a:pt x="968490" y="75461"/>
                      <a:pt x="981389" y="119835"/>
                      <a:pt x="993772" y="163693"/>
                    </a:cubicBezTo>
                    <a:cubicBezTo>
                      <a:pt x="1006672" y="208584"/>
                      <a:pt x="1043822" y="229739"/>
                      <a:pt x="1089745" y="217871"/>
                    </a:cubicBezTo>
                    <a:cubicBezTo>
                      <a:pt x="1104707" y="214259"/>
                      <a:pt x="1113479" y="203424"/>
                      <a:pt x="1120703" y="191040"/>
                    </a:cubicBezTo>
                    <a:cubicBezTo>
                      <a:pt x="1144438" y="150278"/>
                      <a:pt x="1168689" y="109516"/>
                      <a:pt x="1192940" y="68754"/>
                    </a:cubicBezTo>
                    <a:cubicBezTo>
                      <a:pt x="1208419" y="42439"/>
                      <a:pt x="1221835" y="36763"/>
                      <a:pt x="1251245" y="44503"/>
                    </a:cubicBezTo>
                    <a:cubicBezTo>
                      <a:pt x="1310067" y="59466"/>
                      <a:pt x="1317806" y="72366"/>
                      <a:pt x="1309035" y="137895"/>
                    </a:cubicBezTo>
                    <a:cubicBezTo>
                      <a:pt x="1303875" y="177109"/>
                      <a:pt x="1299231" y="216323"/>
                      <a:pt x="1294587" y="255538"/>
                    </a:cubicBezTo>
                    <a:cubicBezTo>
                      <a:pt x="1294071" y="259665"/>
                      <a:pt x="1294071" y="263793"/>
                      <a:pt x="1294587" y="267921"/>
                    </a:cubicBezTo>
                    <a:cubicBezTo>
                      <a:pt x="1301295" y="309715"/>
                      <a:pt x="1364760" y="338610"/>
                      <a:pt x="1399331" y="314359"/>
                    </a:cubicBezTo>
                    <a:cubicBezTo>
                      <a:pt x="1438545" y="286496"/>
                      <a:pt x="1476211" y="257085"/>
                      <a:pt x="1514394" y="228191"/>
                    </a:cubicBezTo>
                    <a:cubicBezTo>
                      <a:pt x="1542256" y="207036"/>
                      <a:pt x="1556188" y="207552"/>
                      <a:pt x="1584050" y="229223"/>
                    </a:cubicBezTo>
                    <a:cubicBezTo>
                      <a:pt x="1587663" y="232319"/>
                      <a:pt x="1591274" y="234898"/>
                      <a:pt x="1594886" y="238510"/>
                    </a:cubicBezTo>
                    <a:cubicBezTo>
                      <a:pt x="1627393" y="269469"/>
                      <a:pt x="1628941" y="278757"/>
                      <a:pt x="1606754" y="317971"/>
                    </a:cubicBezTo>
                    <a:cubicBezTo>
                      <a:pt x="1585599" y="355637"/>
                      <a:pt x="1565475" y="393819"/>
                      <a:pt x="1543288" y="430970"/>
                    </a:cubicBezTo>
                    <a:cubicBezTo>
                      <a:pt x="1527293" y="458317"/>
                      <a:pt x="1534517" y="481020"/>
                      <a:pt x="1552060" y="504239"/>
                    </a:cubicBezTo>
                    <a:cubicBezTo>
                      <a:pt x="1569604" y="527458"/>
                      <a:pt x="1589726" y="538809"/>
                      <a:pt x="1619137" y="531069"/>
                    </a:cubicBezTo>
                    <a:cubicBezTo>
                      <a:pt x="1664543" y="519202"/>
                      <a:pt x="1709949" y="507850"/>
                      <a:pt x="1754839" y="495467"/>
                    </a:cubicBezTo>
                    <a:cubicBezTo>
                      <a:pt x="1783734" y="487727"/>
                      <a:pt x="1796634" y="492371"/>
                      <a:pt x="1812629" y="517654"/>
                    </a:cubicBezTo>
                    <a:cubicBezTo>
                      <a:pt x="1819853" y="528490"/>
                      <a:pt x="1826044" y="539841"/>
                      <a:pt x="1830172" y="552225"/>
                    </a:cubicBezTo>
                    <a:cubicBezTo>
                      <a:pt x="1837912" y="574412"/>
                      <a:pt x="1834299" y="588343"/>
                      <a:pt x="1815724" y="603306"/>
                    </a:cubicBezTo>
                    <a:cubicBezTo>
                      <a:pt x="1777026" y="634265"/>
                      <a:pt x="1738844" y="665224"/>
                      <a:pt x="1699630" y="695666"/>
                    </a:cubicBezTo>
                    <a:cubicBezTo>
                      <a:pt x="1680022" y="710629"/>
                      <a:pt x="1674862" y="729205"/>
                      <a:pt x="1678990" y="751908"/>
                    </a:cubicBezTo>
                    <a:cubicBezTo>
                      <a:pt x="1680539" y="759647"/>
                      <a:pt x="1683119" y="766871"/>
                      <a:pt x="1685182" y="774611"/>
                    </a:cubicBezTo>
                    <a:cubicBezTo>
                      <a:pt x="1691890" y="798862"/>
                      <a:pt x="1707885" y="812277"/>
                      <a:pt x="1732652" y="815373"/>
                    </a:cubicBezTo>
                    <a:cubicBezTo>
                      <a:pt x="1779606" y="821565"/>
                      <a:pt x="1826560" y="828272"/>
                      <a:pt x="1872998" y="834464"/>
                    </a:cubicBezTo>
                    <a:cubicBezTo>
                      <a:pt x="1900861" y="838076"/>
                      <a:pt x="1915308" y="851491"/>
                      <a:pt x="1918404" y="879354"/>
                    </a:cubicBezTo>
                    <a:cubicBezTo>
                      <a:pt x="1919952" y="892770"/>
                      <a:pt x="1921500" y="906185"/>
                      <a:pt x="1919952" y="919600"/>
                    </a:cubicBezTo>
                    <a:cubicBezTo>
                      <a:pt x="1917372" y="940755"/>
                      <a:pt x="1906536" y="952623"/>
                      <a:pt x="1886930" y="958299"/>
                    </a:cubicBezTo>
                    <a:cubicBezTo>
                      <a:pt x="1843071" y="970682"/>
                      <a:pt x="1798697" y="983065"/>
                      <a:pt x="1754839" y="995965"/>
                    </a:cubicBezTo>
                    <a:cubicBezTo>
                      <a:pt x="1712013" y="1008348"/>
                      <a:pt x="1692406" y="1040855"/>
                      <a:pt x="1701178" y="1085229"/>
                    </a:cubicBezTo>
                    <a:cubicBezTo>
                      <a:pt x="1704273" y="1102256"/>
                      <a:pt x="1714077" y="1113092"/>
                      <a:pt x="1728524" y="1121348"/>
                    </a:cubicBezTo>
                    <a:cubicBezTo>
                      <a:pt x="1768771" y="1145083"/>
                      <a:pt x="1809016" y="1168817"/>
                      <a:pt x="1849779" y="1192552"/>
                    </a:cubicBezTo>
                    <a:cubicBezTo>
                      <a:pt x="1879706" y="1210096"/>
                      <a:pt x="1884350" y="1220415"/>
                      <a:pt x="1876094" y="1253954"/>
                    </a:cubicBezTo>
                    <a:cubicBezTo>
                      <a:pt x="1875578" y="1256018"/>
                      <a:pt x="1875578" y="1258082"/>
                      <a:pt x="1875062" y="1260145"/>
                    </a:cubicBezTo>
                    <a:cubicBezTo>
                      <a:pt x="1862678" y="1300908"/>
                      <a:pt x="1848747" y="1321031"/>
                      <a:pt x="1802309" y="1312259"/>
                    </a:cubicBezTo>
                    <a:cubicBezTo>
                      <a:pt x="1760515" y="1304003"/>
                      <a:pt x="1717689" y="1302456"/>
                      <a:pt x="1675379" y="1296264"/>
                    </a:cubicBezTo>
                    <a:cubicBezTo>
                      <a:pt x="1645452" y="1292136"/>
                      <a:pt x="1625845" y="1304003"/>
                      <a:pt x="1611398" y="1329286"/>
                    </a:cubicBezTo>
                    <a:cubicBezTo>
                      <a:pt x="1596434" y="1355085"/>
                      <a:pt x="1589726" y="1379336"/>
                      <a:pt x="1610365" y="1405651"/>
                    </a:cubicBezTo>
                    <a:cubicBezTo>
                      <a:pt x="1638228" y="1441254"/>
                      <a:pt x="1665059" y="1477888"/>
                      <a:pt x="1692406" y="1514006"/>
                    </a:cubicBezTo>
                    <a:cubicBezTo>
                      <a:pt x="1715109" y="1543417"/>
                      <a:pt x="1715109" y="1555285"/>
                      <a:pt x="1692406" y="1584695"/>
                    </a:cubicBezTo>
                    <a:cubicBezTo>
                      <a:pt x="1691374" y="1585727"/>
                      <a:pt x="1690342" y="1587275"/>
                      <a:pt x="1689310" y="1588307"/>
                    </a:cubicBezTo>
                    <a:cubicBezTo>
                      <a:pt x="1659383" y="1620298"/>
                      <a:pt x="1647516" y="1634229"/>
                      <a:pt x="1600562" y="1605850"/>
                    </a:cubicBezTo>
                    <a:cubicBezTo>
                      <a:pt x="1564444" y="1584179"/>
                      <a:pt x="1526261" y="1565604"/>
                      <a:pt x="1490659" y="1543933"/>
                    </a:cubicBezTo>
                    <a:cubicBezTo>
                      <a:pt x="1461248" y="1526390"/>
                      <a:pt x="1438545" y="1536709"/>
                      <a:pt x="1415326" y="1554769"/>
                    </a:cubicBezTo>
                    <a:cubicBezTo>
                      <a:pt x="1392107" y="1572312"/>
                      <a:pt x="1382819" y="1593467"/>
                      <a:pt x="1391075" y="1622877"/>
                    </a:cubicBezTo>
                    <a:cubicBezTo>
                      <a:pt x="1403974" y="1668284"/>
                      <a:pt x="1415326" y="1714205"/>
                      <a:pt x="1426677" y="1760128"/>
                    </a:cubicBezTo>
                    <a:cubicBezTo>
                      <a:pt x="1432870" y="1784894"/>
                      <a:pt x="1427710" y="1798310"/>
                      <a:pt x="1406554" y="1811725"/>
                    </a:cubicBezTo>
                    <a:cubicBezTo>
                      <a:pt x="1395203" y="1818949"/>
                      <a:pt x="1383335" y="1825657"/>
                      <a:pt x="1370436" y="1830300"/>
                    </a:cubicBezTo>
                    <a:cubicBezTo>
                      <a:pt x="1347733" y="1838556"/>
                      <a:pt x="1331222" y="1834428"/>
                      <a:pt x="1316258" y="1815337"/>
                    </a:cubicBezTo>
                    <a:cubicBezTo>
                      <a:pt x="1287879" y="1779735"/>
                      <a:pt x="1259501" y="1743616"/>
                      <a:pt x="1231122" y="1707498"/>
                    </a:cubicBezTo>
                    <a:cubicBezTo>
                      <a:pt x="1203775" y="1673443"/>
                      <a:pt x="1154242" y="1668800"/>
                      <a:pt x="1121219" y="1698210"/>
                    </a:cubicBezTo>
                    <a:cubicBezTo>
                      <a:pt x="1112447" y="1705950"/>
                      <a:pt x="1108320" y="1715753"/>
                      <a:pt x="1106771" y="1727105"/>
                    </a:cubicBezTo>
                    <a:cubicBezTo>
                      <a:pt x="1100064" y="1774575"/>
                      <a:pt x="1092324" y="1821529"/>
                      <a:pt x="1087165" y="1868999"/>
                    </a:cubicBezTo>
                    <a:cubicBezTo>
                      <a:pt x="1084068" y="1893766"/>
                      <a:pt x="1074265" y="1911309"/>
                      <a:pt x="1050014" y="1919049"/>
                    </a:cubicBezTo>
                    <a:cubicBezTo>
                      <a:pt x="1029375" y="1919049"/>
                      <a:pt x="1008220" y="1919049"/>
                      <a:pt x="987581" y="1919049"/>
                    </a:cubicBezTo>
                    <a:cubicBezTo>
                      <a:pt x="973133" y="1910277"/>
                      <a:pt x="964878" y="1897377"/>
                      <a:pt x="960234" y="1880866"/>
                    </a:cubicBezTo>
                    <a:cubicBezTo>
                      <a:pt x="947851" y="1835460"/>
                      <a:pt x="933919" y="1790054"/>
                      <a:pt x="921535" y="1744132"/>
                    </a:cubicBezTo>
                    <a:cubicBezTo>
                      <a:pt x="914828" y="1719881"/>
                      <a:pt x="899865" y="1706982"/>
                      <a:pt x="875614" y="1703886"/>
                    </a:cubicBezTo>
                    <a:cubicBezTo>
                      <a:pt x="866326" y="1702854"/>
                      <a:pt x="857038" y="1701306"/>
                      <a:pt x="847751" y="1700790"/>
                    </a:cubicBezTo>
                    <a:cubicBezTo>
                      <a:pt x="826080" y="1699242"/>
                      <a:pt x="811117" y="1709046"/>
                      <a:pt x="800281" y="1727105"/>
                    </a:cubicBezTo>
                    <a:cubicBezTo>
                      <a:pt x="796153" y="1733813"/>
                      <a:pt x="792541" y="1740520"/>
                      <a:pt x="788414" y="1747228"/>
                    </a:cubicBezTo>
                    <a:cubicBezTo>
                      <a:pt x="766742" y="1783862"/>
                      <a:pt x="745587" y="1821013"/>
                      <a:pt x="723401" y="1857131"/>
                    </a:cubicBezTo>
                    <a:cubicBezTo>
                      <a:pt x="711533" y="1877254"/>
                      <a:pt x="697085" y="1882414"/>
                      <a:pt x="674383" y="1877254"/>
                    </a:cubicBezTo>
                    <a:cubicBezTo>
                      <a:pt x="660451" y="1874158"/>
                      <a:pt x="647552" y="1869515"/>
                      <a:pt x="634652" y="1863839"/>
                    </a:cubicBezTo>
                    <a:cubicBezTo>
                      <a:pt x="611949" y="1853003"/>
                      <a:pt x="604726" y="1839072"/>
                      <a:pt x="607822" y="1813789"/>
                    </a:cubicBezTo>
                    <a:cubicBezTo>
                      <a:pt x="613497" y="1766835"/>
                      <a:pt x="618141" y="1719881"/>
                      <a:pt x="624848" y="1672927"/>
                    </a:cubicBezTo>
                    <a:cubicBezTo>
                      <a:pt x="629492" y="1639905"/>
                      <a:pt x="611949" y="1621846"/>
                      <a:pt x="586150" y="1607398"/>
                    </a:cubicBezTo>
                    <a:cubicBezTo>
                      <a:pt x="560868" y="1593467"/>
                      <a:pt x="538165" y="1591403"/>
                      <a:pt x="514430" y="1611010"/>
                    </a:cubicBezTo>
                    <a:cubicBezTo>
                      <a:pt x="481407" y="1637325"/>
                      <a:pt x="446836" y="1661576"/>
                      <a:pt x="413814" y="1687375"/>
                    </a:cubicBezTo>
                    <a:cubicBezTo>
                      <a:pt x="380276" y="1713690"/>
                      <a:pt x="365828" y="1719365"/>
                      <a:pt x="324550" y="1682215"/>
                    </a:cubicBezTo>
                    <a:cubicBezTo>
                      <a:pt x="321970" y="1679635"/>
                      <a:pt x="319390" y="1677055"/>
                      <a:pt x="316810" y="1674475"/>
                    </a:cubicBezTo>
                    <a:cubicBezTo>
                      <a:pt x="296687" y="1653836"/>
                      <a:pt x="294623" y="1637841"/>
                      <a:pt x="309071" y="1612558"/>
                    </a:cubicBezTo>
                    <a:cubicBezTo>
                      <a:pt x="331258" y="1572828"/>
                      <a:pt x="353960" y="1532581"/>
                      <a:pt x="376148" y="1492851"/>
                    </a:cubicBezTo>
                    <a:cubicBezTo>
                      <a:pt x="382339" y="1481500"/>
                      <a:pt x="389047" y="1470148"/>
                      <a:pt x="387499" y="1456217"/>
                    </a:cubicBezTo>
                    <a:cubicBezTo>
                      <a:pt x="383887" y="1414423"/>
                      <a:pt x="337449" y="1381400"/>
                      <a:pt x="297203" y="1391720"/>
                    </a:cubicBezTo>
                    <a:cubicBezTo>
                      <a:pt x="250765" y="1403587"/>
                      <a:pt x="204327" y="1415455"/>
                      <a:pt x="158405" y="1427838"/>
                    </a:cubicBezTo>
                    <a:cubicBezTo>
                      <a:pt x="139830" y="1432998"/>
                      <a:pt x="125899" y="1427322"/>
                      <a:pt x="114031" y="1412875"/>
                    </a:cubicBezTo>
                    <a:cubicBezTo>
                      <a:pt x="104228" y="1401007"/>
                      <a:pt x="98036" y="1387592"/>
                      <a:pt x="91844" y="1373660"/>
                    </a:cubicBezTo>
                    <a:cubicBezTo>
                      <a:pt x="81525" y="1349409"/>
                      <a:pt x="86169" y="1331866"/>
                      <a:pt x="106808" y="1315871"/>
                    </a:cubicBezTo>
                    <a:cubicBezTo>
                      <a:pt x="140862" y="1288524"/>
                      <a:pt x="175432" y="1261693"/>
                      <a:pt x="209487" y="1234347"/>
                    </a:cubicBezTo>
                    <a:cubicBezTo>
                      <a:pt x="245605" y="1206484"/>
                      <a:pt x="248701" y="1194616"/>
                      <a:pt x="236834" y="1151274"/>
                    </a:cubicBezTo>
                    <a:cubicBezTo>
                      <a:pt x="228578" y="1122896"/>
                      <a:pt x="211551" y="1107932"/>
                      <a:pt x="181624" y="1104836"/>
                    </a:cubicBezTo>
                    <a:cubicBezTo>
                      <a:pt x="138282" y="1100192"/>
                      <a:pt x="95456" y="1091937"/>
                      <a:pt x="52114" y="1087293"/>
                    </a:cubicBezTo>
                    <a:cubicBezTo>
                      <a:pt x="27347" y="1084713"/>
                      <a:pt x="9804" y="1074910"/>
                      <a:pt x="1032" y="1051175"/>
                    </a:cubicBezTo>
                    <a:cubicBezTo>
                      <a:pt x="0" y="1028988"/>
                      <a:pt x="0" y="1008348"/>
                      <a:pt x="0" y="987194"/>
                    </a:cubicBezTo>
                    <a:close/>
                    <a:moveTo>
                      <a:pt x="1198616" y="960879"/>
                    </a:moveTo>
                    <a:cubicBezTo>
                      <a:pt x="1200163" y="838592"/>
                      <a:pt x="1104192" y="720433"/>
                      <a:pt x="958686" y="720949"/>
                    </a:cubicBezTo>
                    <a:cubicBezTo>
                      <a:pt x="824016" y="721465"/>
                      <a:pt x="720821" y="824145"/>
                      <a:pt x="720304" y="959331"/>
                    </a:cubicBezTo>
                    <a:cubicBezTo>
                      <a:pt x="719788" y="1096581"/>
                      <a:pt x="827628" y="1197712"/>
                      <a:pt x="957654" y="1198744"/>
                    </a:cubicBezTo>
                    <a:cubicBezTo>
                      <a:pt x="1090776" y="1199776"/>
                      <a:pt x="1198100" y="1092969"/>
                      <a:pt x="1198616" y="960879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04" name="Google Shape;104;p39"/>
              <p:cNvGrpSpPr/>
              <p:nvPr/>
            </p:nvGrpSpPr>
            <p:grpSpPr>
              <a:xfrm>
                <a:off x="7392963" y="2648852"/>
                <a:ext cx="1838947" cy="1835405"/>
                <a:chOff x="7167947" y="1624190"/>
                <a:chExt cx="2677922" cy="2672763"/>
              </a:xfrm>
            </p:grpSpPr>
            <p:sp>
              <p:nvSpPr>
                <p:cNvPr id="105" name="Google Shape;105;p39"/>
                <p:cNvSpPr/>
                <p:nvPr/>
              </p:nvSpPr>
              <p:spPr>
                <a:xfrm>
                  <a:off x="7167947" y="1624190"/>
                  <a:ext cx="2677922" cy="26727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7922" h="2672762" extrusionOk="0">
                      <a:moveTo>
                        <a:pt x="2538684" y="1897505"/>
                      </a:moveTo>
                      <a:cubicBezTo>
                        <a:pt x="2511337" y="1891313"/>
                        <a:pt x="2483990" y="1885121"/>
                        <a:pt x="2456643" y="1879446"/>
                      </a:cubicBezTo>
                      <a:cubicBezTo>
                        <a:pt x="2434456" y="1874286"/>
                        <a:pt x="2411753" y="1869642"/>
                        <a:pt x="2389566" y="1863966"/>
                      </a:cubicBezTo>
                      <a:cubicBezTo>
                        <a:pt x="2375119" y="1860354"/>
                        <a:pt x="2363767" y="1864482"/>
                        <a:pt x="2354479" y="1874802"/>
                      </a:cubicBezTo>
                      <a:cubicBezTo>
                        <a:pt x="2335389" y="1896989"/>
                        <a:pt x="2320425" y="1922272"/>
                        <a:pt x="2312170" y="1950651"/>
                      </a:cubicBezTo>
                      <a:cubicBezTo>
                        <a:pt x="2308042" y="1964066"/>
                        <a:pt x="2314234" y="1973869"/>
                        <a:pt x="2322489" y="1983157"/>
                      </a:cubicBezTo>
                      <a:cubicBezTo>
                        <a:pt x="2352416" y="2015664"/>
                        <a:pt x="2382858" y="2048170"/>
                        <a:pt x="2412785" y="2080161"/>
                      </a:cubicBezTo>
                      <a:cubicBezTo>
                        <a:pt x="2435488" y="2104412"/>
                        <a:pt x="2436520" y="2118859"/>
                        <a:pt x="2418461" y="2146722"/>
                      </a:cubicBezTo>
                      <a:cubicBezTo>
                        <a:pt x="2417429" y="2148270"/>
                        <a:pt x="2416397" y="2150334"/>
                        <a:pt x="2414849" y="2151882"/>
                      </a:cubicBezTo>
                      <a:cubicBezTo>
                        <a:pt x="2380795" y="2197804"/>
                        <a:pt x="2365831" y="2198320"/>
                        <a:pt x="2324037" y="2174585"/>
                      </a:cubicBezTo>
                      <a:cubicBezTo>
                        <a:pt x="2289982" y="2154978"/>
                        <a:pt x="2253864" y="2137434"/>
                        <a:pt x="2219294" y="2118859"/>
                      </a:cubicBezTo>
                      <a:cubicBezTo>
                        <a:pt x="2204846" y="2111120"/>
                        <a:pt x="2191431" y="2111120"/>
                        <a:pt x="2178531" y="2120407"/>
                      </a:cubicBezTo>
                      <a:cubicBezTo>
                        <a:pt x="2157892" y="2134855"/>
                        <a:pt x="2140349" y="2152398"/>
                        <a:pt x="2125386" y="2172521"/>
                      </a:cubicBezTo>
                      <a:cubicBezTo>
                        <a:pt x="2114550" y="2186968"/>
                        <a:pt x="2114034" y="2201416"/>
                        <a:pt x="2122806" y="2217411"/>
                      </a:cubicBezTo>
                      <a:cubicBezTo>
                        <a:pt x="2143961" y="2256109"/>
                        <a:pt x="2164600" y="2295323"/>
                        <a:pt x="2184723" y="2334538"/>
                      </a:cubicBezTo>
                      <a:cubicBezTo>
                        <a:pt x="2198655" y="2361885"/>
                        <a:pt x="2196591" y="2374268"/>
                        <a:pt x="2174404" y="2395423"/>
                      </a:cubicBezTo>
                      <a:cubicBezTo>
                        <a:pt x="2170792" y="2398519"/>
                        <a:pt x="2167696" y="2402131"/>
                        <a:pt x="2164084" y="2404711"/>
                      </a:cubicBezTo>
                      <a:cubicBezTo>
                        <a:pt x="2131062" y="2428962"/>
                        <a:pt x="2114034" y="2440829"/>
                        <a:pt x="2075336" y="2401615"/>
                      </a:cubicBezTo>
                      <a:cubicBezTo>
                        <a:pt x="2047473" y="2373236"/>
                        <a:pt x="2017547" y="2347953"/>
                        <a:pt x="1988652" y="2320606"/>
                      </a:cubicBezTo>
                      <a:cubicBezTo>
                        <a:pt x="1975236" y="2307707"/>
                        <a:pt x="1960789" y="2305127"/>
                        <a:pt x="1944277" y="2311835"/>
                      </a:cubicBezTo>
                      <a:cubicBezTo>
                        <a:pt x="1922607" y="2320606"/>
                        <a:pt x="1901968" y="2331958"/>
                        <a:pt x="1883392" y="2346405"/>
                      </a:cubicBezTo>
                      <a:cubicBezTo>
                        <a:pt x="1867913" y="2358273"/>
                        <a:pt x="1863785" y="2373236"/>
                        <a:pt x="1868429" y="2391811"/>
                      </a:cubicBezTo>
                      <a:cubicBezTo>
                        <a:pt x="1879264" y="2436701"/>
                        <a:pt x="1889584" y="2482107"/>
                        <a:pt x="1899388" y="2526997"/>
                      </a:cubicBezTo>
                      <a:cubicBezTo>
                        <a:pt x="1903516" y="2546604"/>
                        <a:pt x="1896808" y="2561568"/>
                        <a:pt x="1879264" y="2571887"/>
                      </a:cubicBezTo>
                      <a:cubicBezTo>
                        <a:pt x="1867397" y="2579111"/>
                        <a:pt x="1854498" y="2584787"/>
                        <a:pt x="1841082" y="2588915"/>
                      </a:cubicBezTo>
                      <a:cubicBezTo>
                        <a:pt x="1813736" y="2597686"/>
                        <a:pt x="1798256" y="2592526"/>
                        <a:pt x="1782777" y="2568276"/>
                      </a:cubicBezTo>
                      <a:cubicBezTo>
                        <a:pt x="1760074" y="2532157"/>
                        <a:pt x="1736855" y="2496555"/>
                        <a:pt x="1715184" y="2459404"/>
                      </a:cubicBezTo>
                      <a:cubicBezTo>
                        <a:pt x="1703316" y="2439281"/>
                        <a:pt x="1687837" y="2431542"/>
                        <a:pt x="1664618" y="2435669"/>
                      </a:cubicBezTo>
                      <a:cubicBezTo>
                        <a:pt x="1646043" y="2439281"/>
                        <a:pt x="1627984" y="2443925"/>
                        <a:pt x="1610440" y="2450117"/>
                      </a:cubicBezTo>
                      <a:cubicBezTo>
                        <a:pt x="1586190" y="2458888"/>
                        <a:pt x="1578450" y="2469208"/>
                        <a:pt x="1577418" y="2495007"/>
                      </a:cubicBezTo>
                      <a:cubicBezTo>
                        <a:pt x="1575870" y="2535769"/>
                        <a:pt x="1574838" y="2576015"/>
                        <a:pt x="1573806" y="2616777"/>
                      </a:cubicBezTo>
                      <a:cubicBezTo>
                        <a:pt x="1572774" y="2653928"/>
                        <a:pt x="1563487" y="2665795"/>
                        <a:pt x="1526852" y="2672503"/>
                      </a:cubicBezTo>
                      <a:cubicBezTo>
                        <a:pt x="1517049" y="2674567"/>
                        <a:pt x="1507245" y="2675599"/>
                        <a:pt x="1497441" y="2676115"/>
                      </a:cubicBezTo>
                      <a:cubicBezTo>
                        <a:pt x="1473191" y="2677663"/>
                        <a:pt x="1457711" y="2667859"/>
                        <a:pt x="1449972" y="2644124"/>
                      </a:cubicBezTo>
                      <a:cubicBezTo>
                        <a:pt x="1436040" y="2600782"/>
                        <a:pt x="1422624" y="2557956"/>
                        <a:pt x="1410241" y="2514614"/>
                      </a:cubicBezTo>
                      <a:cubicBezTo>
                        <a:pt x="1404565" y="2495007"/>
                        <a:pt x="1392698" y="2485719"/>
                        <a:pt x="1373091" y="2482623"/>
                      </a:cubicBezTo>
                      <a:cubicBezTo>
                        <a:pt x="1350388" y="2479527"/>
                        <a:pt x="1327685" y="2479527"/>
                        <a:pt x="1304982" y="2483139"/>
                      </a:cubicBezTo>
                      <a:cubicBezTo>
                        <a:pt x="1287955" y="2485719"/>
                        <a:pt x="1277119" y="2494491"/>
                        <a:pt x="1271959" y="2511518"/>
                      </a:cubicBezTo>
                      <a:cubicBezTo>
                        <a:pt x="1260092" y="2552280"/>
                        <a:pt x="1247192" y="2593042"/>
                        <a:pt x="1234293" y="2633805"/>
                      </a:cubicBezTo>
                      <a:cubicBezTo>
                        <a:pt x="1222941" y="2670439"/>
                        <a:pt x="1208494" y="2679727"/>
                        <a:pt x="1170828" y="2674567"/>
                      </a:cubicBezTo>
                      <a:cubicBezTo>
                        <a:pt x="1114070" y="2666827"/>
                        <a:pt x="1107362" y="2659087"/>
                        <a:pt x="1106847" y="2602330"/>
                      </a:cubicBezTo>
                      <a:cubicBezTo>
                        <a:pt x="1106331" y="2565180"/>
                        <a:pt x="1104783" y="2528545"/>
                        <a:pt x="1103751" y="2491395"/>
                      </a:cubicBezTo>
                      <a:cubicBezTo>
                        <a:pt x="1103234" y="2474368"/>
                        <a:pt x="1096527" y="2460952"/>
                        <a:pt x="1080532" y="2454244"/>
                      </a:cubicBezTo>
                      <a:cubicBezTo>
                        <a:pt x="1056281" y="2443925"/>
                        <a:pt x="1031514" y="2436701"/>
                        <a:pt x="1005199" y="2435153"/>
                      </a:cubicBezTo>
                      <a:cubicBezTo>
                        <a:pt x="989203" y="2434121"/>
                        <a:pt x="977852" y="2440313"/>
                        <a:pt x="969080" y="2454244"/>
                      </a:cubicBezTo>
                      <a:cubicBezTo>
                        <a:pt x="946894" y="2491395"/>
                        <a:pt x="923159" y="2527513"/>
                        <a:pt x="900456" y="2564148"/>
                      </a:cubicBezTo>
                      <a:cubicBezTo>
                        <a:pt x="882396" y="2593042"/>
                        <a:pt x="868465" y="2598202"/>
                        <a:pt x="836474" y="2587367"/>
                      </a:cubicBezTo>
                      <a:cubicBezTo>
                        <a:pt x="834926" y="2586851"/>
                        <a:pt x="833379" y="2586335"/>
                        <a:pt x="831830" y="2585819"/>
                      </a:cubicBezTo>
                      <a:cubicBezTo>
                        <a:pt x="782297" y="2565696"/>
                        <a:pt x="772493" y="2554344"/>
                        <a:pt x="785392" y="2504810"/>
                      </a:cubicBezTo>
                      <a:cubicBezTo>
                        <a:pt x="795196" y="2467144"/>
                        <a:pt x="802420" y="2428962"/>
                        <a:pt x="811707" y="2390779"/>
                      </a:cubicBezTo>
                      <a:cubicBezTo>
                        <a:pt x="816351" y="2371172"/>
                        <a:pt x="811191" y="2356209"/>
                        <a:pt x="794680" y="2344341"/>
                      </a:cubicBezTo>
                      <a:cubicBezTo>
                        <a:pt x="777137" y="2331958"/>
                        <a:pt x="759078" y="2321122"/>
                        <a:pt x="739470" y="2312351"/>
                      </a:cubicBezTo>
                      <a:cubicBezTo>
                        <a:pt x="720895" y="2304095"/>
                        <a:pt x="704900" y="2307191"/>
                        <a:pt x="689421" y="2321638"/>
                      </a:cubicBezTo>
                      <a:cubicBezTo>
                        <a:pt x="658462" y="2351049"/>
                        <a:pt x="626988" y="2379944"/>
                        <a:pt x="596029" y="2408838"/>
                      </a:cubicBezTo>
                      <a:cubicBezTo>
                        <a:pt x="572810" y="2431026"/>
                        <a:pt x="557847" y="2432057"/>
                        <a:pt x="530500" y="2415030"/>
                      </a:cubicBezTo>
                      <a:cubicBezTo>
                        <a:pt x="527404" y="2412966"/>
                        <a:pt x="524308" y="2410902"/>
                        <a:pt x="521212" y="2408838"/>
                      </a:cubicBezTo>
                      <a:cubicBezTo>
                        <a:pt x="481482" y="2380460"/>
                        <a:pt x="477870" y="2365496"/>
                        <a:pt x="500573" y="2322670"/>
                      </a:cubicBezTo>
                      <a:cubicBezTo>
                        <a:pt x="519148" y="2287584"/>
                        <a:pt x="537207" y="2252497"/>
                        <a:pt x="556298" y="2217927"/>
                      </a:cubicBezTo>
                      <a:cubicBezTo>
                        <a:pt x="566102" y="2199868"/>
                        <a:pt x="564555" y="2184388"/>
                        <a:pt x="552171" y="2168909"/>
                      </a:cubicBezTo>
                      <a:cubicBezTo>
                        <a:pt x="538756" y="2151882"/>
                        <a:pt x="523276" y="2136402"/>
                        <a:pt x="505733" y="2122987"/>
                      </a:cubicBezTo>
                      <a:cubicBezTo>
                        <a:pt x="490254" y="2111120"/>
                        <a:pt x="474774" y="2110088"/>
                        <a:pt x="457747" y="2119375"/>
                      </a:cubicBezTo>
                      <a:cubicBezTo>
                        <a:pt x="419564" y="2140014"/>
                        <a:pt x="380866" y="2160653"/>
                        <a:pt x="341652" y="2180777"/>
                      </a:cubicBezTo>
                      <a:cubicBezTo>
                        <a:pt x="314305" y="2195224"/>
                        <a:pt x="298310" y="2191612"/>
                        <a:pt x="278187" y="2168909"/>
                      </a:cubicBezTo>
                      <a:cubicBezTo>
                        <a:pt x="276639" y="2167361"/>
                        <a:pt x="275607" y="2165813"/>
                        <a:pt x="274059" y="2164265"/>
                      </a:cubicBezTo>
                      <a:cubicBezTo>
                        <a:pt x="238456" y="2122987"/>
                        <a:pt x="238972" y="2108540"/>
                        <a:pt x="276639" y="2069325"/>
                      </a:cubicBezTo>
                      <a:cubicBezTo>
                        <a:pt x="302954" y="2041463"/>
                        <a:pt x="327721" y="2013084"/>
                        <a:pt x="354551" y="1986253"/>
                      </a:cubicBezTo>
                      <a:cubicBezTo>
                        <a:pt x="367967" y="1972322"/>
                        <a:pt x="370547" y="1957874"/>
                        <a:pt x="363839" y="1940847"/>
                      </a:cubicBezTo>
                      <a:cubicBezTo>
                        <a:pt x="355067" y="1918660"/>
                        <a:pt x="342684" y="1898021"/>
                        <a:pt x="328237" y="1878930"/>
                      </a:cubicBezTo>
                      <a:cubicBezTo>
                        <a:pt x="316369" y="1863450"/>
                        <a:pt x="300374" y="1861902"/>
                        <a:pt x="283347" y="1866030"/>
                      </a:cubicBezTo>
                      <a:cubicBezTo>
                        <a:pt x="245680" y="1874802"/>
                        <a:pt x="208530" y="1883573"/>
                        <a:pt x="170864" y="1891829"/>
                      </a:cubicBezTo>
                      <a:cubicBezTo>
                        <a:pt x="165704" y="1892861"/>
                        <a:pt x="160544" y="1894409"/>
                        <a:pt x="155900" y="1895441"/>
                      </a:cubicBezTo>
                      <a:cubicBezTo>
                        <a:pt x="127521" y="1900601"/>
                        <a:pt x="113074" y="1893893"/>
                        <a:pt x="100175" y="1868094"/>
                      </a:cubicBezTo>
                      <a:cubicBezTo>
                        <a:pt x="95531" y="1858291"/>
                        <a:pt x="90887" y="1848487"/>
                        <a:pt x="87275" y="1838168"/>
                      </a:cubicBezTo>
                      <a:cubicBezTo>
                        <a:pt x="77988" y="1810821"/>
                        <a:pt x="83147" y="1795341"/>
                        <a:pt x="107915" y="1779862"/>
                      </a:cubicBezTo>
                      <a:cubicBezTo>
                        <a:pt x="143001" y="1757675"/>
                        <a:pt x="178603" y="1735488"/>
                        <a:pt x="213690" y="1713817"/>
                      </a:cubicBezTo>
                      <a:cubicBezTo>
                        <a:pt x="241552" y="1696274"/>
                        <a:pt x="245680" y="1686470"/>
                        <a:pt x="238972" y="1654480"/>
                      </a:cubicBezTo>
                      <a:cubicBezTo>
                        <a:pt x="234845" y="1636420"/>
                        <a:pt x="230201" y="1617845"/>
                        <a:pt x="222977" y="1600818"/>
                      </a:cubicBezTo>
                      <a:cubicBezTo>
                        <a:pt x="215753" y="1583791"/>
                        <a:pt x="203370" y="1575535"/>
                        <a:pt x="184279" y="1575019"/>
                      </a:cubicBezTo>
                      <a:cubicBezTo>
                        <a:pt x="142485" y="1574503"/>
                        <a:pt x="101207" y="1572955"/>
                        <a:pt x="59413" y="1571407"/>
                      </a:cubicBezTo>
                      <a:cubicBezTo>
                        <a:pt x="21746" y="1570375"/>
                        <a:pt x="10395" y="1560572"/>
                        <a:pt x="3687" y="1524453"/>
                      </a:cubicBezTo>
                      <a:cubicBezTo>
                        <a:pt x="3171" y="1520841"/>
                        <a:pt x="2139" y="1517230"/>
                        <a:pt x="1623" y="1513618"/>
                      </a:cubicBezTo>
                      <a:cubicBezTo>
                        <a:pt x="-4053" y="1467696"/>
                        <a:pt x="3687" y="1455828"/>
                        <a:pt x="48577" y="1442413"/>
                      </a:cubicBezTo>
                      <a:cubicBezTo>
                        <a:pt x="85727" y="1431061"/>
                        <a:pt x="122877" y="1418678"/>
                        <a:pt x="160544" y="1408358"/>
                      </a:cubicBezTo>
                      <a:cubicBezTo>
                        <a:pt x="181183" y="1402683"/>
                        <a:pt x="192018" y="1390815"/>
                        <a:pt x="194083" y="1370692"/>
                      </a:cubicBezTo>
                      <a:cubicBezTo>
                        <a:pt x="196147" y="1346957"/>
                        <a:pt x="197178" y="1322706"/>
                        <a:pt x="192534" y="1298971"/>
                      </a:cubicBezTo>
                      <a:cubicBezTo>
                        <a:pt x="189954" y="1283492"/>
                        <a:pt x="181183" y="1274204"/>
                        <a:pt x="166220" y="1269560"/>
                      </a:cubicBezTo>
                      <a:cubicBezTo>
                        <a:pt x="126490" y="1257693"/>
                        <a:pt x="86759" y="1245310"/>
                        <a:pt x="47029" y="1232926"/>
                      </a:cubicBezTo>
                      <a:cubicBezTo>
                        <a:pt x="3687" y="1219511"/>
                        <a:pt x="-957" y="1212287"/>
                        <a:pt x="1623" y="1166881"/>
                      </a:cubicBezTo>
                      <a:cubicBezTo>
                        <a:pt x="2139" y="1157593"/>
                        <a:pt x="4203" y="1148306"/>
                        <a:pt x="6267" y="1139534"/>
                      </a:cubicBezTo>
                      <a:cubicBezTo>
                        <a:pt x="12459" y="1116831"/>
                        <a:pt x="25358" y="1106512"/>
                        <a:pt x="49093" y="1105480"/>
                      </a:cubicBezTo>
                      <a:cubicBezTo>
                        <a:pt x="87791" y="1103932"/>
                        <a:pt x="125974" y="1102900"/>
                        <a:pt x="164672" y="1101868"/>
                      </a:cubicBezTo>
                      <a:cubicBezTo>
                        <a:pt x="170348" y="1101868"/>
                        <a:pt x="176023" y="1101352"/>
                        <a:pt x="181699" y="1101352"/>
                      </a:cubicBezTo>
                      <a:cubicBezTo>
                        <a:pt x="207498" y="1102384"/>
                        <a:pt x="220913" y="1087936"/>
                        <a:pt x="227621" y="1065233"/>
                      </a:cubicBezTo>
                      <a:cubicBezTo>
                        <a:pt x="232781" y="1048206"/>
                        <a:pt x="237425" y="1031179"/>
                        <a:pt x="241036" y="1014152"/>
                      </a:cubicBezTo>
                      <a:cubicBezTo>
                        <a:pt x="245680" y="990417"/>
                        <a:pt x="240005" y="979065"/>
                        <a:pt x="219366" y="965650"/>
                      </a:cubicBezTo>
                      <a:cubicBezTo>
                        <a:pt x="184279" y="943463"/>
                        <a:pt x="148676" y="921276"/>
                        <a:pt x="113590" y="899605"/>
                      </a:cubicBezTo>
                      <a:cubicBezTo>
                        <a:pt x="82116" y="879997"/>
                        <a:pt x="77472" y="867614"/>
                        <a:pt x="89855" y="832012"/>
                      </a:cubicBezTo>
                      <a:cubicBezTo>
                        <a:pt x="93467" y="820660"/>
                        <a:pt x="98111" y="809309"/>
                        <a:pt x="104818" y="799505"/>
                      </a:cubicBezTo>
                      <a:cubicBezTo>
                        <a:pt x="115654" y="782994"/>
                        <a:pt x="130617" y="774738"/>
                        <a:pt x="151256" y="779898"/>
                      </a:cubicBezTo>
                      <a:cubicBezTo>
                        <a:pt x="195114" y="790217"/>
                        <a:pt x="239489" y="799505"/>
                        <a:pt x="283347" y="810341"/>
                      </a:cubicBezTo>
                      <a:cubicBezTo>
                        <a:pt x="303469" y="815500"/>
                        <a:pt x="318949" y="810857"/>
                        <a:pt x="331332" y="794345"/>
                      </a:cubicBezTo>
                      <a:cubicBezTo>
                        <a:pt x="344232" y="776802"/>
                        <a:pt x="355584" y="757711"/>
                        <a:pt x="363839" y="737588"/>
                      </a:cubicBezTo>
                      <a:cubicBezTo>
                        <a:pt x="371063" y="719529"/>
                        <a:pt x="368999" y="704049"/>
                        <a:pt x="354551" y="689086"/>
                      </a:cubicBezTo>
                      <a:cubicBezTo>
                        <a:pt x="324625" y="658643"/>
                        <a:pt x="296246" y="627169"/>
                        <a:pt x="266835" y="595694"/>
                      </a:cubicBezTo>
                      <a:cubicBezTo>
                        <a:pt x="244132" y="570927"/>
                        <a:pt x="243100" y="556996"/>
                        <a:pt x="261675" y="529133"/>
                      </a:cubicBezTo>
                      <a:cubicBezTo>
                        <a:pt x="264771" y="525005"/>
                        <a:pt x="267351" y="520361"/>
                        <a:pt x="270447" y="516233"/>
                      </a:cubicBezTo>
                      <a:cubicBezTo>
                        <a:pt x="296762" y="481663"/>
                        <a:pt x="311209" y="478567"/>
                        <a:pt x="349907" y="498690"/>
                      </a:cubicBezTo>
                      <a:cubicBezTo>
                        <a:pt x="386026" y="517781"/>
                        <a:pt x="422144" y="536357"/>
                        <a:pt x="457231" y="555964"/>
                      </a:cubicBezTo>
                      <a:cubicBezTo>
                        <a:pt x="475806" y="566283"/>
                        <a:pt x="492318" y="564219"/>
                        <a:pt x="507797" y="551320"/>
                      </a:cubicBezTo>
                      <a:cubicBezTo>
                        <a:pt x="523276" y="538421"/>
                        <a:pt x="537723" y="523973"/>
                        <a:pt x="551139" y="508494"/>
                      </a:cubicBezTo>
                      <a:cubicBezTo>
                        <a:pt x="564555" y="492499"/>
                        <a:pt x="567650" y="476503"/>
                        <a:pt x="556815" y="456896"/>
                      </a:cubicBezTo>
                      <a:cubicBezTo>
                        <a:pt x="535143" y="418198"/>
                        <a:pt x="515020" y="378983"/>
                        <a:pt x="494381" y="339769"/>
                      </a:cubicBezTo>
                      <a:cubicBezTo>
                        <a:pt x="480966" y="313970"/>
                        <a:pt x="484062" y="300039"/>
                        <a:pt x="505217" y="280432"/>
                      </a:cubicBezTo>
                      <a:cubicBezTo>
                        <a:pt x="515020" y="271144"/>
                        <a:pt x="525856" y="263405"/>
                        <a:pt x="537723" y="256181"/>
                      </a:cubicBezTo>
                      <a:cubicBezTo>
                        <a:pt x="558362" y="244313"/>
                        <a:pt x="572810" y="245861"/>
                        <a:pt x="590353" y="261857"/>
                      </a:cubicBezTo>
                      <a:cubicBezTo>
                        <a:pt x="620280" y="289203"/>
                        <a:pt x="650207" y="317066"/>
                        <a:pt x="679617" y="344929"/>
                      </a:cubicBezTo>
                      <a:cubicBezTo>
                        <a:pt x="710576" y="374340"/>
                        <a:pt x="717284" y="375372"/>
                        <a:pt x="754950" y="355765"/>
                      </a:cubicBezTo>
                      <a:cubicBezTo>
                        <a:pt x="769913" y="348025"/>
                        <a:pt x="783845" y="339769"/>
                        <a:pt x="797260" y="329450"/>
                      </a:cubicBezTo>
                      <a:cubicBezTo>
                        <a:pt x="811707" y="317582"/>
                        <a:pt x="816351" y="303651"/>
                        <a:pt x="811707" y="285076"/>
                      </a:cubicBezTo>
                      <a:cubicBezTo>
                        <a:pt x="800872" y="242249"/>
                        <a:pt x="791585" y="198907"/>
                        <a:pt x="781781" y="156081"/>
                      </a:cubicBezTo>
                      <a:cubicBezTo>
                        <a:pt x="775589" y="128218"/>
                        <a:pt x="782297" y="114287"/>
                        <a:pt x="807064" y="100872"/>
                      </a:cubicBezTo>
                      <a:cubicBezTo>
                        <a:pt x="818415" y="95196"/>
                        <a:pt x="829766" y="90552"/>
                        <a:pt x="841634" y="86424"/>
                      </a:cubicBezTo>
                      <a:cubicBezTo>
                        <a:pt x="866917" y="78685"/>
                        <a:pt x="881364" y="83328"/>
                        <a:pt x="896328" y="106031"/>
                      </a:cubicBezTo>
                      <a:cubicBezTo>
                        <a:pt x="920062" y="142666"/>
                        <a:pt x="943798" y="179300"/>
                        <a:pt x="965469" y="217483"/>
                      </a:cubicBezTo>
                      <a:cubicBezTo>
                        <a:pt x="976820" y="237090"/>
                        <a:pt x="992299" y="243797"/>
                        <a:pt x="1013455" y="240702"/>
                      </a:cubicBezTo>
                      <a:cubicBezTo>
                        <a:pt x="1035641" y="237090"/>
                        <a:pt x="1057313" y="231414"/>
                        <a:pt x="1077952" y="222642"/>
                      </a:cubicBezTo>
                      <a:cubicBezTo>
                        <a:pt x="1092915" y="215935"/>
                        <a:pt x="1101171" y="205615"/>
                        <a:pt x="1101687" y="188072"/>
                      </a:cubicBezTo>
                      <a:cubicBezTo>
                        <a:pt x="1102719" y="143182"/>
                        <a:pt x="1105298" y="98808"/>
                        <a:pt x="1106847" y="53918"/>
                      </a:cubicBezTo>
                      <a:cubicBezTo>
                        <a:pt x="1107878" y="25023"/>
                        <a:pt x="1117166" y="12640"/>
                        <a:pt x="1145029" y="4900"/>
                      </a:cubicBezTo>
                      <a:cubicBezTo>
                        <a:pt x="1149672" y="3868"/>
                        <a:pt x="1154316" y="2320"/>
                        <a:pt x="1158960" y="1804"/>
                      </a:cubicBezTo>
                      <a:cubicBezTo>
                        <a:pt x="1210042" y="-3872"/>
                        <a:pt x="1222426" y="1804"/>
                        <a:pt x="1235841" y="48758"/>
                      </a:cubicBezTo>
                      <a:cubicBezTo>
                        <a:pt x="1246676" y="86940"/>
                        <a:pt x="1259576" y="124091"/>
                        <a:pt x="1269895" y="162273"/>
                      </a:cubicBezTo>
                      <a:cubicBezTo>
                        <a:pt x="1275055" y="180332"/>
                        <a:pt x="1285890" y="190136"/>
                        <a:pt x="1303434" y="192716"/>
                      </a:cubicBezTo>
                      <a:cubicBezTo>
                        <a:pt x="1327685" y="195812"/>
                        <a:pt x="1352452" y="195812"/>
                        <a:pt x="1376702" y="192716"/>
                      </a:cubicBezTo>
                      <a:cubicBezTo>
                        <a:pt x="1393730" y="190652"/>
                        <a:pt x="1404049" y="180332"/>
                        <a:pt x="1409209" y="163305"/>
                      </a:cubicBezTo>
                      <a:cubicBezTo>
                        <a:pt x="1421593" y="121511"/>
                        <a:pt x="1434492" y="79717"/>
                        <a:pt x="1447392" y="37922"/>
                      </a:cubicBezTo>
                      <a:cubicBezTo>
                        <a:pt x="1457195" y="6964"/>
                        <a:pt x="1466998" y="-260"/>
                        <a:pt x="1499505" y="256"/>
                      </a:cubicBezTo>
                      <a:cubicBezTo>
                        <a:pt x="1504149" y="256"/>
                        <a:pt x="1508793" y="256"/>
                        <a:pt x="1513436" y="772"/>
                      </a:cubicBezTo>
                      <a:cubicBezTo>
                        <a:pt x="1559358" y="5416"/>
                        <a:pt x="1572258" y="19347"/>
                        <a:pt x="1573290" y="65269"/>
                      </a:cubicBezTo>
                      <a:cubicBezTo>
                        <a:pt x="1574322" y="105515"/>
                        <a:pt x="1575870" y="145246"/>
                        <a:pt x="1576902" y="185492"/>
                      </a:cubicBezTo>
                      <a:cubicBezTo>
                        <a:pt x="1577418" y="201487"/>
                        <a:pt x="1583093" y="213871"/>
                        <a:pt x="1598057" y="220578"/>
                      </a:cubicBezTo>
                      <a:cubicBezTo>
                        <a:pt x="1622308" y="231414"/>
                        <a:pt x="1647590" y="238638"/>
                        <a:pt x="1674422" y="240702"/>
                      </a:cubicBezTo>
                      <a:cubicBezTo>
                        <a:pt x="1690933" y="241733"/>
                        <a:pt x="1702285" y="235026"/>
                        <a:pt x="1710540" y="221610"/>
                      </a:cubicBezTo>
                      <a:cubicBezTo>
                        <a:pt x="1733243" y="184976"/>
                        <a:pt x="1756462" y="148342"/>
                        <a:pt x="1779165" y="111707"/>
                      </a:cubicBezTo>
                      <a:cubicBezTo>
                        <a:pt x="1798772" y="80749"/>
                        <a:pt x="1810640" y="76621"/>
                        <a:pt x="1845726" y="88488"/>
                      </a:cubicBezTo>
                      <a:cubicBezTo>
                        <a:pt x="1849854" y="90036"/>
                        <a:pt x="1853466" y="91068"/>
                        <a:pt x="1857594" y="92616"/>
                      </a:cubicBezTo>
                      <a:cubicBezTo>
                        <a:pt x="1898356" y="110159"/>
                        <a:pt x="1905063" y="123059"/>
                        <a:pt x="1895260" y="166401"/>
                      </a:cubicBezTo>
                      <a:cubicBezTo>
                        <a:pt x="1886488" y="205099"/>
                        <a:pt x="1877717" y="243281"/>
                        <a:pt x="1868429" y="281980"/>
                      </a:cubicBezTo>
                      <a:cubicBezTo>
                        <a:pt x="1863269" y="303135"/>
                        <a:pt x="1868429" y="319646"/>
                        <a:pt x="1887004" y="332030"/>
                      </a:cubicBezTo>
                      <a:cubicBezTo>
                        <a:pt x="1906096" y="344929"/>
                        <a:pt x="1925187" y="356796"/>
                        <a:pt x="1946857" y="365052"/>
                      </a:cubicBezTo>
                      <a:cubicBezTo>
                        <a:pt x="1962337" y="370728"/>
                        <a:pt x="1974720" y="367116"/>
                        <a:pt x="1986588" y="355765"/>
                      </a:cubicBezTo>
                      <a:cubicBezTo>
                        <a:pt x="2018062" y="325838"/>
                        <a:pt x="2049537" y="296943"/>
                        <a:pt x="2081528" y="267532"/>
                      </a:cubicBezTo>
                      <a:cubicBezTo>
                        <a:pt x="2107843" y="242765"/>
                        <a:pt x="2122290" y="241733"/>
                        <a:pt x="2151701" y="261857"/>
                      </a:cubicBezTo>
                      <a:cubicBezTo>
                        <a:pt x="2153248" y="262889"/>
                        <a:pt x="2154281" y="263405"/>
                        <a:pt x="2155312" y="264437"/>
                      </a:cubicBezTo>
                      <a:cubicBezTo>
                        <a:pt x="2205363" y="300555"/>
                        <a:pt x="2198139" y="316034"/>
                        <a:pt x="2177500" y="353701"/>
                      </a:cubicBezTo>
                      <a:cubicBezTo>
                        <a:pt x="2158925" y="387755"/>
                        <a:pt x="2141381" y="422842"/>
                        <a:pt x="2122290" y="456896"/>
                      </a:cubicBezTo>
                      <a:cubicBezTo>
                        <a:pt x="2112487" y="474955"/>
                        <a:pt x="2114550" y="490435"/>
                        <a:pt x="2126934" y="505914"/>
                      </a:cubicBezTo>
                      <a:cubicBezTo>
                        <a:pt x="2140865" y="522941"/>
                        <a:pt x="2156345" y="538421"/>
                        <a:pt x="2173372" y="551836"/>
                      </a:cubicBezTo>
                      <a:cubicBezTo>
                        <a:pt x="2187819" y="563187"/>
                        <a:pt x="2202783" y="564735"/>
                        <a:pt x="2219810" y="555964"/>
                      </a:cubicBezTo>
                      <a:cubicBezTo>
                        <a:pt x="2258508" y="534809"/>
                        <a:pt x="2297722" y="514170"/>
                        <a:pt x="2336937" y="494046"/>
                      </a:cubicBezTo>
                      <a:cubicBezTo>
                        <a:pt x="2364799" y="479599"/>
                        <a:pt x="2380795" y="482695"/>
                        <a:pt x="2400917" y="507462"/>
                      </a:cubicBezTo>
                      <a:cubicBezTo>
                        <a:pt x="2408141" y="515717"/>
                        <a:pt x="2414849" y="524489"/>
                        <a:pt x="2420525" y="533777"/>
                      </a:cubicBezTo>
                      <a:cubicBezTo>
                        <a:pt x="2434972" y="556480"/>
                        <a:pt x="2433424" y="571443"/>
                        <a:pt x="2415365" y="591566"/>
                      </a:cubicBezTo>
                      <a:cubicBezTo>
                        <a:pt x="2384406" y="625105"/>
                        <a:pt x="2353448" y="659159"/>
                        <a:pt x="2321973" y="692182"/>
                      </a:cubicBezTo>
                      <a:cubicBezTo>
                        <a:pt x="2310106" y="704565"/>
                        <a:pt x="2307526" y="717981"/>
                        <a:pt x="2313718" y="733460"/>
                      </a:cubicBezTo>
                      <a:cubicBezTo>
                        <a:pt x="2323005" y="755647"/>
                        <a:pt x="2334357" y="776286"/>
                        <a:pt x="2349320" y="795377"/>
                      </a:cubicBezTo>
                      <a:cubicBezTo>
                        <a:pt x="2361187" y="810857"/>
                        <a:pt x="2375635" y="814984"/>
                        <a:pt x="2394726" y="810341"/>
                      </a:cubicBezTo>
                      <a:cubicBezTo>
                        <a:pt x="2438584" y="799505"/>
                        <a:pt x="2482958" y="789701"/>
                        <a:pt x="2526816" y="780414"/>
                      </a:cubicBezTo>
                      <a:cubicBezTo>
                        <a:pt x="2550035" y="775254"/>
                        <a:pt x="2563967" y="781962"/>
                        <a:pt x="2575834" y="803117"/>
                      </a:cubicBezTo>
                      <a:cubicBezTo>
                        <a:pt x="2582026" y="814468"/>
                        <a:pt x="2587186" y="826336"/>
                        <a:pt x="2591313" y="838719"/>
                      </a:cubicBezTo>
                      <a:cubicBezTo>
                        <a:pt x="2600085" y="867098"/>
                        <a:pt x="2595441" y="880514"/>
                        <a:pt x="2570158" y="896509"/>
                      </a:cubicBezTo>
                      <a:cubicBezTo>
                        <a:pt x="2534040" y="919212"/>
                        <a:pt x="2498437" y="942947"/>
                        <a:pt x="2461287" y="964102"/>
                      </a:cubicBezTo>
                      <a:cubicBezTo>
                        <a:pt x="2440132" y="976485"/>
                        <a:pt x="2434456" y="992997"/>
                        <a:pt x="2438068" y="1014668"/>
                      </a:cubicBezTo>
                      <a:cubicBezTo>
                        <a:pt x="2441164" y="1034791"/>
                        <a:pt x="2446840" y="1054398"/>
                        <a:pt x="2454063" y="1073489"/>
                      </a:cubicBezTo>
                      <a:cubicBezTo>
                        <a:pt x="2460771" y="1091032"/>
                        <a:pt x="2472638" y="1100320"/>
                        <a:pt x="2492762" y="1100836"/>
                      </a:cubicBezTo>
                      <a:cubicBezTo>
                        <a:pt x="2538168" y="1101352"/>
                        <a:pt x="2583058" y="1104448"/>
                        <a:pt x="2628464" y="1105996"/>
                      </a:cubicBezTo>
                      <a:cubicBezTo>
                        <a:pt x="2653230" y="1107028"/>
                        <a:pt x="2665614" y="1116831"/>
                        <a:pt x="2672322" y="1140566"/>
                      </a:cubicBezTo>
                      <a:cubicBezTo>
                        <a:pt x="2676449" y="1153982"/>
                        <a:pt x="2677998" y="1167913"/>
                        <a:pt x="2677998" y="1182360"/>
                      </a:cubicBezTo>
                      <a:cubicBezTo>
                        <a:pt x="2677998" y="1210223"/>
                        <a:pt x="2670258" y="1221575"/>
                        <a:pt x="2644459" y="1229830"/>
                      </a:cubicBezTo>
                      <a:cubicBezTo>
                        <a:pt x="2603697" y="1242730"/>
                        <a:pt x="2562934" y="1255113"/>
                        <a:pt x="2522172" y="1267497"/>
                      </a:cubicBezTo>
                      <a:cubicBezTo>
                        <a:pt x="2492762" y="1276268"/>
                        <a:pt x="2485022" y="1285556"/>
                        <a:pt x="2483990" y="1315998"/>
                      </a:cubicBezTo>
                      <a:cubicBezTo>
                        <a:pt x="2483474" y="1337153"/>
                        <a:pt x="2481926" y="1358824"/>
                        <a:pt x="2486570" y="1379980"/>
                      </a:cubicBezTo>
                      <a:cubicBezTo>
                        <a:pt x="2489666" y="1394427"/>
                        <a:pt x="2498437" y="1403199"/>
                        <a:pt x="2512885" y="1407842"/>
                      </a:cubicBezTo>
                      <a:cubicBezTo>
                        <a:pt x="2555711" y="1420742"/>
                        <a:pt x="2598537" y="1433641"/>
                        <a:pt x="2641363" y="1447057"/>
                      </a:cubicBezTo>
                      <a:cubicBezTo>
                        <a:pt x="2671290" y="1456344"/>
                        <a:pt x="2678514" y="1466664"/>
                        <a:pt x="2677998" y="1498138"/>
                      </a:cubicBezTo>
                      <a:cubicBezTo>
                        <a:pt x="2677998" y="1501234"/>
                        <a:pt x="2677998" y="1504330"/>
                        <a:pt x="2677998" y="1507426"/>
                      </a:cubicBezTo>
                      <a:cubicBezTo>
                        <a:pt x="2675934" y="1555928"/>
                        <a:pt x="2660454" y="1571407"/>
                        <a:pt x="2611952" y="1572955"/>
                      </a:cubicBezTo>
                      <a:cubicBezTo>
                        <a:pt x="2571190" y="1573987"/>
                        <a:pt x="2530944" y="1576051"/>
                        <a:pt x="2490182" y="1576567"/>
                      </a:cubicBezTo>
                      <a:cubicBezTo>
                        <a:pt x="2474702" y="1577083"/>
                        <a:pt x="2463867" y="1583791"/>
                        <a:pt x="2457675" y="1596690"/>
                      </a:cubicBezTo>
                      <a:cubicBezTo>
                        <a:pt x="2446324" y="1620941"/>
                        <a:pt x="2439100" y="1646224"/>
                        <a:pt x="2437036" y="1673055"/>
                      </a:cubicBezTo>
                      <a:cubicBezTo>
                        <a:pt x="2435488" y="1690082"/>
                        <a:pt x="2442712" y="1701434"/>
                        <a:pt x="2457159" y="1710205"/>
                      </a:cubicBezTo>
                      <a:cubicBezTo>
                        <a:pt x="2493278" y="1732392"/>
                        <a:pt x="2528880" y="1754579"/>
                        <a:pt x="2564483" y="1777282"/>
                      </a:cubicBezTo>
                      <a:cubicBezTo>
                        <a:pt x="2596989" y="1797405"/>
                        <a:pt x="2601117" y="1809789"/>
                        <a:pt x="2588733" y="1845907"/>
                      </a:cubicBezTo>
                      <a:cubicBezTo>
                        <a:pt x="2584606" y="1858291"/>
                        <a:pt x="2578930" y="1870158"/>
                        <a:pt x="2571706" y="1880994"/>
                      </a:cubicBezTo>
                      <a:cubicBezTo>
                        <a:pt x="2564998" y="1890797"/>
                        <a:pt x="2554163" y="1897505"/>
                        <a:pt x="2538684" y="1897505"/>
                      </a:cubicBezTo>
                      <a:close/>
                      <a:moveTo>
                        <a:pt x="1338521" y="2312867"/>
                      </a:moveTo>
                      <a:cubicBezTo>
                        <a:pt x="1869461" y="2314931"/>
                        <a:pt x="2317329" y="1887701"/>
                        <a:pt x="2316814" y="1335605"/>
                      </a:cubicBezTo>
                      <a:cubicBezTo>
                        <a:pt x="2316298" y="792797"/>
                        <a:pt x="1880813" y="359892"/>
                        <a:pt x="1340068" y="359376"/>
                      </a:cubicBezTo>
                      <a:cubicBezTo>
                        <a:pt x="796228" y="358860"/>
                        <a:pt x="363839" y="794861"/>
                        <a:pt x="361775" y="1331994"/>
                      </a:cubicBezTo>
                      <a:cubicBezTo>
                        <a:pt x="359711" y="1882026"/>
                        <a:pt x="806032" y="2314415"/>
                        <a:pt x="1338521" y="2312867"/>
                      </a:cubicBezTo>
                      <a:close/>
                    </a:path>
                  </a:pathLst>
                </a:custGeom>
                <a:solidFill>
                  <a:schemeClr val="lt1">
                    <a:alpha val="4705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06;p39"/>
                <p:cNvSpPr/>
                <p:nvPr/>
              </p:nvSpPr>
              <p:spPr>
                <a:xfrm>
                  <a:off x="7558586" y="2011427"/>
                  <a:ext cx="1898797" cy="1893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8796" h="1893636" extrusionOk="0">
                      <a:moveTo>
                        <a:pt x="30" y="947852"/>
                      </a:moveTo>
                      <a:cubicBezTo>
                        <a:pt x="-3065" y="428263"/>
                        <a:pt x="426228" y="-1030"/>
                        <a:pt x="950461" y="2"/>
                      </a:cubicBezTo>
                      <a:cubicBezTo>
                        <a:pt x="1472114" y="1034"/>
                        <a:pt x="1899859" y="427747"/>
                        <a:pt x="1898827" y="950948"/>
                      </a:cubicBezTo>
                      <a:cubicBezTo>
                        <a:pt x="1897795" y="1468473"/>
                        <a:pt x="1477790" y="1899315"/>
                        <a:pt x="946849" y="1898283"/>
                      </a:cubicBezTo>
                      <a:cubicBezTo>
                        <a:pt x="411781" y="1896735"/>
                        <a:pt x="-4097" y="1460218"/>
                        <a:pt x="30" y="947852"/>
                      </a:cubicBezTo>
                      <a:close/>
                      <a:moveTo>
                        <a:pt x="1187811" y="949916"/>
                      </a:moveTo>
                      <a:cubicBezTo>
                        <a:pt x="1188327" y="817310"/>
                        <a:pt x="1084099" y="710503"/>
                        <a:pt x="949429" y="710503"/>
                      </a:cubicBezTo>
                      <a:cubicBezTo>
                        <a:pt x="805987" y="710503"/>
                        <a:pt x="710015" y="828146"/>
                        <a:pt x="710532" y="948368"/>
                      </a:cubicBezTo>
                      <a:cubicBezTo>
                        <a:pt x="711048" y="1081490"/>
                        <a:pt x="815791" y="1188298"/>
                        <a:pt x="948397" y="1188298"/>
                      </a:cubicBezTo>
                      <a:cubicBezTo>
                        <a:pt x="1081003" y="1188298"/>
                        <a:pt x="1187294" y="1083038"/>
                        <a:pt x="1187811" y="949916"/>
                      </a:cubicBezTo>
                      <a:close/>
                    </a:path>
                  </a:pathLst>
                </a:custGeom>
                <a:solidFill>
                  <a:schemeClr val="lt1">
                    <a:alpha val="4705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07" name="Google Shape;107;p39"/>
            <p:cNvGrpSpPr/>
            <p:nvPr/>
          </p:nvGrpSpPr>
          <p:grpSpPr>
            <a:xfrm rot="-2944815">
              <a:off x="7923365" y="4809769"/>
              <a:ext cx="1639387" cy="985059"/>
              <a:chOff x="2753518" y="3556278"/>
              <a:chExt cx="2028524" cy="1218879"/>
            </a:xfrm>
          </p:grpSpPr>
          <p:sp>
            <p:nvSpPr>
              <p:cNvPr id="108" name="Google Shape;108;p39"/>
              <p:cNvSpPr/>
              <p:nvPr/>
            </p:nvSpPr>
            <p:spPr>
              <a:xfrm>
                <a:off x="2753518" y="3683131"/>
                <a:ext cx="796648" cy="799367"/>
              </a:xfrm>
              <a:custGeom>
                <a:avLst/>
                <a:gdLst/>
                <a:ahLst/>
                <a:cxnLst/>
                <a:rect l="l" t="t" r="r" b="b"/>
                <a:pathLst>
                  <a:path w="1511813" h="1516973" extrusionOk="0">
                    <a:moveTo>
                      <a:pt x="817500" y="1518710"/>
                    </a:moveTo>
                    <a:cubicBezTo>
                      <a:pt x="809245" y="1520774"/>
                      <a:pt x="805633" y="1516130"/>
                      <a:pt x="802537" y="1507875"/>
                    </a:cubicBezTo>
                    <a:cubicBezTo>
                      <a:pt x="795829" y="1486204"/>
                      <a:pt x="788090" y="1464532"/>
                      <a:pt x="780866" y="1442862"/>
                    </a:cubicBezTo>
                    <a:cubicBezTo>
                      <a:pt x="774674" y="1424286"/>
                      <a:pt x="777770" y="1404679"/>
                      <a:pt x="776738" y="1385072"/>
                    </a:cubicBezTo>
                    <a:cubicBezTo>
                      <a:pt x="776222" y="1369593"/>
                      <a:pt x="775706" y="1370109"/>
                      <a:pt x="760227" y="1369593"/>
                    </a:cubicBezTo>
                    <a:cubicBezTo>
                      <a:pt x="738556" y="1369593"/>
                      <a:pt x="716369" y="1368045"/>
                      <a:pt x="694698" y="1366497"/>
                    </a:cubicBezTo>
                    <a:cubicBezTo>
                      <a:pt x="683346" y="1365465"/>
                      <a:pt x="676638" y="1365981"/>
                      <a:pt x="676638" y="1379912"/>
                    </a:cubicBezTo>
                    <a:cubicBezTo>
                      <a:pt x="676638" y="1424286"/>
                      <a:pt x="655483" y="1462469"/>
                      <a:pt x="637940" y="1501683"/>
                    </a:cubicBezTo>
                    <a:cubicBezTo>
                      <a:pt x="634844" y="1508907"/>
                      <a:pt x="630716" y="1510454"/>
                      <a:pt x="622977" y="1508907"/>
                    </a:cubicBezTo>
                    <a:cubicBezTo>
                      <a:pt x="556416" y="1496523"/>
                      <a:pt x="492434" y="1475368"/>
                      <a:pt x="430517" y="1447505"/>
                    </a:cubicBezTo>
                    <a:cubicBezTo>
                      <a:pt x="423294" y="1443893"/>
                      <a:pt x="420198" y="1440282"/>
                      <a:pt x="422262" y="1431510"/>
                    </a:cubicBezTo>
                    <a:cubicBezTo>
                      <a:pt x="427421" y="1409323"/>
                      <a:pt x="431033" y="1386620"/>
                      <a:pt x="435677" y="1364433"/>
                    </a:cubicBezTo>
                    <a:cubicBezTo>
                      <a:pt x="439805" y="1344310"/>
                      <a:pt x="452704" y="1327798"/>
                      <a:pt x="461992" y="1310255"/>
                    </a:cubicBezTo>
                    <a:cubicBezTo>
                      <a:pt x="467152" y="1300452"/>
                      <a:pt x="466120" y="1295808"/>
                      <a:pt x="456316" y="1290132"/>
                    </a:cubicBezTo>
                    <a:cubicBezTo>
                      <a:pt x="435677" y="1278265"/>
                      <a:pt x="415554" y="1264849"/>
                      <a:pt x="395431" y="1251434"/>
                    </a:cubicBezTo>
                    <a:cubicBezTo>
                      <a:pt x="388207" y="1246274"/>
                      <a:pt x="383563" y="1246274"/>
                      <a:pt x="378919" y="1254014"/>
                    </a:cubicBezTo>
                    <a:cubicBezTo>
                      <a:pt x="356216" y="1293228"/>
                      <a:pt x="319066" y="1317479"/>
                      <a:pt x="283464" y="1342246"/>
                    </a:cubicBezTo>
                    <a:cubicBezTo>
                      <a:pt x="276240" y="1346890"/>
                      <a:pt x="272112" y="1346374"/>
                      <a:pt x="265920" y="1341214"/>
                    </a:cubicBezTo>
                    <a:cubicBezTo>
                      <a:pt x="214323" y="1297356"/>
                      <a:pt x="169433" y="1246790"/>
                      <a:pt x="130218" y="1191580"/>
                    </a:cubicBezTo>
                    <a:cubicBezTo>
                      <a:pt x="125575" y="1185389"/>
                      <a:pt x="125059" y="1180745"/>
                      <a:pt x="130734" y="1174553"/>
                    </a:cubicBezTo>
                    <a:cubicBezTo>
                      <a:pt x="146730" y="1157010"/>
                      <a:pt x="161177" y="1138435"/>
                      <a:pt x="177688" y="1121408"/>
                    </a:cubicBezTo>
                    <a:cubicBezTo>
                      <a:pt x="191104" y="1107476"/>
                      <a:pt x="209163" y="1099221"/>
                      <a:pt x="225674" y="1089417"/>
                    </a:cubicBezTo>
                    <a:cubicBezTo>
                      <a:pt x="236510" y="1083225"/>
                      <a:pt x="237026" y="1078065"/>
                      <a:pt x="230834" y="1067230"/>
                    </a:cubicBezTo>
                    <a:cubicBezTo>
                      <a:pt x="218967" y="1047107"/>
                      <a:pt x="208647" y="1025436"/>
                      <a:pt x="198327" y="1004281"/>
                    </a:cubicBezTo>
                    <a:cubicBezTo>
                      <a:pt x="194716" y="997057"/>
                      <a:pt x="192136" y="993445"/>
                      <a:pt x="183880" y="998089"/>
                    </a:cubicBezTo>
                    <a:cubicBezTo>
                      <a:pt x="147246" y="1017180"/>
                      <a:pt x="108031" y="1024920"/>
                      <a:pt x="67269" y="1025952"/>
                    </a:cubicBezTo>
                    <a:cubicBezTo>
                      <a:pt x="63657" y="1025952"/>
                      <a:pt x="59529" y="1026984"/>
                      <a:pt x="55918" y="1027500"/>
                    </a:cubicBezTo>
                    <a:cubicBezTo>
                      <a:pt x="48694" y="1028532"/>
                      <a:pt x="44050" y="1025952"/>
                      <a:pt x="41470" y="1018212"/>
                    </a:cubicBezTo>
                    <a:cubicBezTo>
                      <a:pt x="21347" y="960939"/>
                      <a:pt x="6384" y="902117"/>
                      <a:pt x="1224" y="841748"/>
                    </a:cubicBezTo>
                    <a:cubicBezTo>
                      <a:pt x="-1872" y="808725"/>
                      <a:pt x="-1356" y="809241"/>
                      <a:pt x="30635" y="797374"/>
                    </a:cubicBezTo>
                    <a:cubicBezTo>
                      <a:pt x="64173" y="784474"/>
                      <a:pt x="98744" y="775703"/>
                      <a:pt x="134862" y="778799"/>
                    </a:cubicBezTo>
                    <a:cubicBezTo>
                      <a:pt x="144150" y="779315"/>
                      <a:pt x="147246" y="775187"/>
                      <a:pt x="147246" y="765899"/>
                    </a:cubicBezTo>
                    <a:cubicBezTo>
                      <a:pt x="147246" y="742680"/>
                      <a:pt x="148278" y="719461"/>
                      <a:pt x="150342" y="696242"/>
                    </a:cubicBezTo>
                    <a:cubicBezTo>
                      <a:pt x="151373" y="685923"/>
                      <a:pt x="150858" y="678699"/>
                      <a:pt x="137442" y="678699"/>
                    </a:cubicBezTo>
                    <a:cubicBezTo>
                      <a:pt x="92552" y="678699"/>
                      <a:pt x="53854" y="657544"/>
                      <a:pt x="14639" y="639485"/>
                    </a:cubicBezTo>
                    <a:cubicBezTo>
                      <a:pt x="7932" y="636389"/>
                      <a:pt x="6384" y="632261"/>
                      <a:pt x="7932" y="625037"/>
                    </a:cubicBezTo>
                    <a:cubicBezTo>
                      <a:pt x="20315" y="558476"/>
                      <a:pt x="40954" y="494495"/>
                      <a:pt x="69333" y="432578"/>
                    </a:cubicBezTo>
                    <a:cubicBezTo>
                      <a:pt x="72945" y="424838"/>
                      <a:pt x="77073" y="421742"/>
                      <a:pt x="86360" y="423806"/>
                    </a:cubicBezTo>
                    <a:cubicBezTo>
                      <a:pt x="107515" y="428450"/>
                      <a:pt x="129186" y="432578"/>
                      <a:pt x="150858" y="436706"/>
                    </a:cubicBezTo>
                    <a:cubicBezTo>
                      <a:pt x="171497" y="440833"/>
                      <a:pt x="188008" y="453733"/>
                      <a:pt x="206583" y="463536"/>
                    </a:cubicBezTo>
                    <a:cubicBezTo>
                      <a:pt x="216903" y="468696"/>
                      <a:pt x="221546" y="467664"/>
                      <a:pt x="227738" y="457345"/>
                    </a:cubicBezTo>
                    <a:cubicBezTo>
                      <a:pt x="239606" y="436706"/>
                      <a:pt x="253021" y="416582"/>
                      <a:pt x="266952" y="396459"/>
                    </a:cubicBezTo>
                    <a:cubicBezTo>
                      <a:pt x="271596" y="389752"/>
                      <a:pt x="271596" y="385108"/>
                      <a:pt x="264373" y="380980"/>
                    </a:cubicBezTo>
                    <a:cubicBezTo>
                      <a:pt x="225158" y="357761"/>
                      <a:pt x="200391" y="320611"/>
                      <a:pt x="175108" y="284492"/>
                    </a:cubicBezTo>
                    <a:cubicBezTo>
                      <a:pt x="170465" y="277785"/>
                      <a:pt x="170981" y="273657"/>
                      <a:pt x="176140" y="267981"/>
                    </a:cubicBezTo>
                    <a:cubicBezTo>
                      <a:pt x="219998" y="216383"/>
                      <a:pt x="270048" y="171493"/>
                      <a:pt x="325258" y="132279"/>
                    </a:cubicBezTo>
                    <a:cubicBezTo>
                      <a:pt x="331966" y="127635"/>
                      <a:pt x="336609" y="126603"/>
                      <a:pt x="343317" y="132795"/>
                    </a:cubicBezTo>
                    <a:cubicBezTo>
                      <a:pt x="360344" y="148274"/>
                      <a:pt x="378404" y="162722"/>
                      <a:pt x="395431" y="178717"/>
                    </a:cubicBezTo>
                    <a:cubicBezTo>
                      <a:pt x="409362" y="191616"/>
                      <a:pt x="416070" y="209160"/>
                      <a:pt x="426389" y="224639"/>
                    </a:cubicBezTo>
                    <a:cubicBezTo>
                      <a:pt x="437741" y="241666"/>
                      <a:pt x="435161" y="240634"/>
                      <a:pt x="451156" y="231347"/>
                    </a:cubicBezTo>
                    <a:cubicBezTo>
                      <a:pt x="470763" y="219995"/>
                      <a:pt x="491403" y="209676"/>
                      <a:pt x="512042" y="200388"/>
                    </a:cubicBezTo>
                    <a:cubicBezTo>
                      <a:pt x="521329" y="196260"/>
                      <a:pt x="522361" y="192132"/>
                      <a:pt x="518233" y="183877"/>
                    </a:cubicBezTo>
                    <a:cubicBezTo>
                      <a:pt x="499142" y="148274"/>
                      <a:pt x="492434" y="109576"/>
                      <a:pt x="491403" y="69846"/>
                    </a:cubicBezTo>
                    <a:cubicBezTo>
                      <a:pt x="491403" y="66234"/>
                      <a:pt x="490371" y="62106"/>
                      <a:pt x="489855" y="58494"/>
                    </a:cubicBezTo>
                    <a:cubicBezTo>
                      <a:pt x="488307" y="50239"/>
                      <a:pt x="491403" y="46111"/>
                      <a:pt x="499658" y="43015"/>
                    </a:cubicBezTo>
                    <a:cubicBezTo>
                      <a:pt x="563123" y="20312"/>
                      <a:pt x="628653" y="6380"/>
                      <a:pt x="695730" y="189"/>
                    </a:cubicBezTo>
                    <a:cubicBezTo>
                      <a:pt x="706049" y="-843"/>
                      <a:pt x="710693" y="2253"/>
                      <a:pt x="713273" y="12056"/>
                    </a:cubicBezTo>
                    <a:cubicBezTo>
                      <a:pt x="715337" y="19796"/>
                      <a:pt x="717917" y="27536"/>
                      <a:pt x="721012" y="35275"/>
                    </a:cubicBezTo>
                    <a:cubicBezTo>
                      <a:pt x="734428" y="67266"/>
                      <a:pt x="741136" y="99772"/>
                      <a:pt x="738556" y="134343"/>
                    </a:cubicBezTo>
                    <a:cubicBezTo>
                      <a:pt x="737524" y="145694"/>
                      <a:pt x="742168" y="148790"/>
                      <a:pt x="753519" y="148790"/>
                    </a:cubicBezTo>
                    <a:cubicBezTo>
                      <a:pt x="775706" y="148274"/>
                      <a:pt x="797893" y="149822"/>
                      <a:pt x="820596" y="151886"/>
                    </a:cubicBezTo>
                    <a:cubicBezTo>
                      <a:pt x="831948" y="152918"/>
                      <a:pt x="838655" y="152402"/>
                      <a:pt x="838655" y="138471"/>
                    </a:cubicBezTo>
                    <a:cubicBezTo>
                      <a:pt x="838655" y="94097"/>
                      <a:pt x="859810" y="55914"/>
                      <a:pt x="877354" y="16700"/>
                    </a:cubicBezTo>
                    <a:cubicBezTo>
                      <a:pt x="880449" y="9476"/>
                      <a:pt x="885093" y="7928"/>
                      <a:pt x="892317" y="9476"/>
                    </a:cubicBezTo>
                    <a:cubicBezTo>
                      <a:pt x="958878" y="21860"/>
                      <a:pt x="1022859" y="42499"/>
                      <a:pt x="1084777" y="70878"/>
                    </a:cubicBezTo>
                    <a:cubicBezTo>
                      <a:pt x="1092000" y="74489"/>
                      <a:pt x="1095096" y="78617"/>
                      <a:pt x="1093032" y="86873"/>
                    </a:cubicBezTo>
                    <a:cubicBezTo>
                      <a:pt x="1088388" y="108544"/>
                      <a:pt x="1084261" y="130731"/>
                      <a:pt x="1079617" y="152402"/>
                    </a:cubicBezTo>
                    <a:cubicBezTo>
                      <a:pt x="1075489" y="172525"/>
                      <a:pt x="1062590" y="189036"/>
                      <a:pt x="1053302" y="206580"/>
                    </a:cubicBezTo>
                    <a:cubicBezTo>
                      <a:pt x="1047626" y="217415"/>
                      <a:pt x="1048658" y="222575"/>
                      <a:pt x="1060010" y="228251"/>
                    </a:cubicBezTo>
                    <a:cubicBezTo>
                      <a:pt x="1080133" y="239602"/>
                      <a:pt x="1099740" y="252502"/>
                      <a:pt x="1118315" y="265917"/>
                    </a:cubicBezTo>
                    <a:cubicBezTo>
                      <a:pt x="1126571" y="272109"/>
                      <a:pt x="1131214" y="271593"/>
                      <a:pt x="1136374" y="262821"/>
                    </a:cubicBezTo>
                    <a:cubicBezTo>
                      <a:pt x="1159077" y="223607"/>
                      <a:pt x="1196744" y="199872"/>
                      <a:pt x="1232346" y="174589"/>
                    </a:cubicBezTo>
                    <a:cubicBezTo>
                      <a:pt x="1238538" y="170461"/>
                      <a:pt x="1242666" y="170977"/>
                      <a:pt x="1247825" y="175621"/>
                    </a:cubicBezTo>
                    <a:cubicBezTo>
                      <a:pt x="1299939" y="219995"/>
                      <a:pt x="1345345" y="270045"/>
                      <a:pt x="1384559" y="325770"/>
                    </a:cubicBezTo>
                    <a:cubicBezTo>
                      <a:pt x="1389203" y="331962"/>
                      <a:pt x="1389719" y="336606"/>
                      <a:pt x="1384043" y="342798"/>
                    </a:cubicBezTo>
                    <a:cubicBezTo>
                      <a:pt x="1368048" y="360857"/>
                      <a:pt x="1352569" y="379432"/>
                      <a:pt x="1336057" y="396975"/>
                    </a:cubicBezTo>
                    <a:cubicBezTo>
                      <a:pt x="1323674" y="409875"/>
                      <a:pt x="1306131" y="417098"/>
                      <a:pt x="1291167" y="426902"/>
                    </a:cubicBezTo>
                    <a:cubicBezTo>
                      <a:pt x="1276720" y="436706"/>
                      <a:pt x="1276720" y="436190"/>
                      <a:pt x="1284976" y="451153"/>
                    </a:cubicBezTo>
                    <a:cubicBezTo>
                      <a:pt x="1295811" y="471792"/>
                      <a:pt x="1306647" y="492431"/>
                      <a:pt x="1316450" y="513070"/>
                    </a:cubicBezTo>
                    <a:cubicBezTo>
                      <a:pt x="1320062" y="520294"/>
                      <a:pt x="1323158" y="523390"/>
                      <a:pt x="1330898" y="519262"/>
                    </a:cubicBezTo>
                    <a:cubicBezTo>
                      <a:pt x="1367532" y="500171"/>
                      <a:pt x="1406746" y="492431"/>
                      <a:pt x="1447509" y="491399"/>
                    </a:cubicBezTo>
                    <a:cubicBezTo>
                      <a:pt x="1451120" y="491399"/>
                      <a:pt x="1455248" y="490367"/>
                      <a:pt x="1458860" y="489851"/>
                    </a:cubicBezTo>
                    <a:cubicBezTo>
                      <a:pt x="1466600" y="488819"/>
                      <a:pt x="1470728" y="491399"/>
                      <a:pt x="1473307" y="499139"/>
                    </a:cubicBezTo>
                    <a:cubicBezTo>
                      <a:pt x="1493431" y="556412"/>
                      <a:pt x="1508394" y="615234"/>
                      <a:pt x="1513554" y="675603"/>
                    </a:cubicBezTo>
                    <a:cubicBezTo>
                      <a:pt x="1513554" y="676635"/>
                      <a:pt x="1513554" y="678183"/>
                      <a:pt x="1514070" y="679215"/>
                    </a:cubicBezTo>
                    <a:cubicBezTo>
                      <a:pt x="1518713" y="714301"/>
                      <a:pt x="1519745" y="706046"/>
                      <a:pt x="1490335" y="717397"/>
                    </a:cubicBezTo>
                    <a:cubicBezTo>
                      <a:pt x="1454732" y="730813"/>
                      <a:pt x="1418614" y="741648"/>
                      <a:pt x="1379916" y="738036"/>
                    </a:cubicBezTo>
                    <a:cubicBezTo>
                      <a:pt x="1371144" y="737004"/>
                      <a:pt x="1368048" y="740616"/>
                      <a:pt x="1367532" y="749904"/>
                    </a:cubicBezTo>
                    <a:cubicBezTo>
                      <a:pt x="1367016" y="774155"/>
                      <a:pt x="1365984" y="797890"/>
                      <a:pt x="1363920" y="822141"/>
                    </a:cubicBezTo>
                    <a:cubicBezTo>
                      <a:pt x="1363404" y="831944"/>
                      <a:pt x="1363920" y="838136"/>
                      <a:pt x="1375788" y="838136"/>
                    </a:cubicBezTo>
                    <a:cubicBezTo>
                      <a:pt x="1420678" y="838136"/>
                      <a:pt x="1459376" y="858775"/>
                      <a:pt x="1498590" y="876834"/>
                    </a:cubicBezTo>
                    <a:cubicBezTo>
                      <a:pt x="1505298" y="879930"/>
                      <a:pt x="1507878" y="883542"/>
                      <a:pt x="1506330" y="891798"/>
                    </a:cubicBezTo>
                    <a:cubicBezTo>
                      <a:pt x="1493947" y="958875"/>
                      <a:pt x="1472791" y="1023372"/>
                      <a:pt x="1444413" y="1085289"/>
                    </a:cubicBezTo>
                    <a:cubicBezTo>
                      <a:pt x="1441317" y="1092513"/>
                      <a:pt x="1437189" y="1094577"/>
                      <a:pt x="1429449" y="1093029"/>
                    </a:cubicBezTo>
                    <a:cubicBezTo>
                      <a:pt x="1386623" y="1085289"/>
                      <a:pt x="1343797" y="1078581"/>
                      <a:pt x="1306647" y="1052783"/>
                    </a:cubicBezTo>
                    <a:cubicBezTo>
                      <a:pt x="1297875" y="1046591"/>
                      <a:pt x="1293231" y="1048655"/>
                      <a:pt x="1287556" y="1057942"/>
                    </a:cubicBezTo>
                    <a:cubicBezTo>
                      <a:pt x="1275688" y="1078581"/>
                      <a:pt x="1262273" y="1098705"/>
                      <a:pt x="1248857" y="1118828"/>
                    </a:cubicBezTo>
                    <a:cubicBezTo>
                      <a:pt x="1244214" y="1125535"/>
                      <a:pt x="1242150" y="1130179"/>
                      <a:pt x="1250405" y="1135339"/>
                    </a:cubicBezTo>
                    <a:cubicBezTo>
                      <a:pt x="1289620" y="1158558"/>
                      <a:pt x="1313871" y="1194676"/>
                      <a:pt x="1339153" y="1230795"/>
                    </a:cubicBezTo>
                    <a:cubicBezTo>
                      <a:pt x="1344313" y="1238018"/>
                      <a:pt x="1343797" y="1242662"/>
                      <a:pt x="1337605" y="1249370"/>
                    </a:cubicBezTo>
                    <a:cubicBezTo>
                      <a:pt x="1293747" y="1300968"/>
                      <a:pt x="1244214" y="1345342"/>
                      <a:pt x="1189004" y="1384040"/>
                    </a:cubicBezTo>
                    <a:cubicBezTo>
                      <a:pt x="1182296" y="1388684"/>
                      <a:pt x="1177652" y="1389716"/>
                      <a:pt x="1170945" y="1383524"/>
                    </a:cubicBezTo>
                    <a:cubicBezTo>
                      <a:pt x="1153918" y="1368045"/>
                      <a:pt x="1135858" y="1353597"/>
                      <a:pt x="1118831" y="1337602"/>
                    </a:cubicBezTo>
                    <a:cubicBezTo>
                      <a:pt x="1104384" y="1324187"/>
                      <a:pt x="1096644" y="1306128"/>
                      <a:pt x="1086840" y="1289616"/>
                    </a:cubicBezTo>
                    <a:cubicBezTo>
                      <a:pt x="1080133" y="1278265"/>
                      <a:pt x="1074973" y="1277749"/>
                      <a:pt x="1064137" y="1284456"/>
                    </a:cubicBezTo>
                    <a:cubicBezTo>
                      <a:pt x="1044530" y="1296324"/>
                      <a:pt x="1023375" y="1306643"/>
                      <a:pt x="1002220" y="1316447"/>
                    </a:cubicBezTo>
                    <a:cubicBezTo>
                      <a:pt x="993449" y="1320575"/>
                      <a:pt x="991385" y="1324703"/>
                      <a:pt x="996028" y="1332958"/>
                    </a:cubicBezTo>
                    <a:cubicBezTo>
                      <a:pt x="1015120" y="1368561"/>
                      <a:pt x="1021827" y="1407259"/>
                      <a:pt x="1022859" y="1446989"/>
                    </a:cubicBezTo>
                    <a:cubicBezTo>
                      <a:pt x="1022859" y="1451117"/>
                      <a:pt x="1023891" y="1455245"/>
                      <a:pt x="1024407" y="1459889"/>
                    </a:cubicBezTo>
                    <a:cubicBezTo>
                      <a:pt x="1025439" y="1466596"/>
                      <a:pt x="1022859" y="1470724"/>
                      <a:pt x="1015636" y="1473304"/>
                    </a:cubicBezTo>
                    <a:cubicBezTo>
                      <a:pt x="970745" y="1493943"/>
                      <a:pt x="870646" y="1516130"/>
                      <a:pt x="817500" y="1518710"/>
                    </a:cubicBezTo>
                    <a:close/>
                    <a:moveTo>
                      <a:pt x="758163" y="1148238"/>
                    </a:moveTo>
                    <a:cubicBezTo>
                      <a:pt x="974357" y="1144627"/>
                      <a:pt x="1145146" y="976418"/>
                      <a:pt x="1145146" y="758675"/>
                    </a:cubicBezTo>
                    <a:cubicBezTo>
                      <a:pt x="1145146" y="542481"/>
                      <a:pt x="974357" y="371176"/>
                      <a:pt x="757131" y="371176"/>
                    </a:cubicBezTo>
                    <a:cubicBezTo>
                      <a:pt x="539904" y="371176"/>
                      <a:pt x="368600" y="542481"/>
                      <a:pt x="368600" y="759707"/>
                    </a:cubicBezTo>
                    <a:cubicBezTo>
                      <a:pt x="369116" y="977966"/>
                      <a:pt x="541452" y="1145659"/>
                      <a:pt x="758163" y="1148238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09" name="Google Shape;109;p39"/>
              <p:cNvGrpSpPr/>
              <p:nvPr/>
            </p:nvGrpSpPr>
            <p:grpSpPr>
              <a:xfrm>
                <a:off x="3563163" y="3556278"/>
                <a:ext cx="1218879" cy="1218879"/>
                <a:chOff x="3264582" y="1870309"/>
                <a:chExt cx="1774962" cy="1774962"/>
              </a:xfrm>
            </p:grpSpPr>
            <p:sp>
              <p:nvSpPr>
                <p:cNvPr id="110" name="Google Shape;110;p39"/>
                <p:cNvSpPr/>
                <p:nvPr/>
              </p:nvSpPr>
              <p:spPr>
                <a:xfrm>
                  <a:off x="3264582" y="1870309"/>
                  <a:ext cx="1774962" cy="177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4962" h="1774962" extrusionOk="0">
                      <a:moveTo>
                        <a:pt x="894776" y="1775736"/>
                      </a:moveTo>
                      <a:cubicBezTo>
                        <a:pt x="880845" y="1775736"/>
                        <a:pt x="866397" y="1775736"/>
                        <a:pt x="852466" y="1775736"/>
                      </a:cubicBezTo>
                      <a:cubicBezTo>
                        <a:pt x="844726" y="1775736"/>
                        <a:pt x="840599" y="1772640"/>
                        <a:pt x="839567" y="1764901"/>
                      </a:cubicBezTo>
                      <a:cubicBezTo>
                        <a:pt x="833375" y="1731878"/>
                        <a:pt x="826151" y="1699371"/>
                        <a:pt x="819960" y="1666349"/>
                      </a:cubicBezTo>
                      <a:cubicBezTo>
                        <a:pt x="817896" y="1656545"/>
                        <a:pt x="820992" y="1646742"/>
                        <a:pt x="822024" y="1636938"/>
                      </a:cubicBezTo>
                      <a:cubicBezTo>
                        <a:pt x="823056" y="1628682"/>
                        <a:pt x="820992" y="1624555"/>
                        <a:pt x="811704" y="1623523"/>
                      </a:cubicBezTo>
                      <a:cubicBezTo>
                        <a:pt x="772490" y="1619395"/>
                        <a:pt x="733275" y="1612171"/>
                        <a:pt x="695093" y="1601852"/>
                      </a:cubicBezTo>
                      <a:cubicBezTo>
                        <a:pt x="686837" y="1599788"/>
                        <a:pt x="682194" y="1602368"/>
                        <a:pt x="680130" y="1610623"/>
                      </a:cubicBezTo>
                      <a:cubicBezTo>
                        <a:pt x="669294" y="1655513"/>
                        <a:pt x="636788" y="1688020"/>
                        <a:pt x="615116" y="1727234"/>
                      </a:cubicBezTo>
                      <a:cubicBezTo>
                        <a:pt x="612537" y="1731878"/>
                        <a:pt x="608409" y="1731878"/>
                        <a:pt x="603765" y="1730330"/>
                      </a:cubicBezTo>
                      <a:cubicBezTo>
                        <a:pt x="572807" y="1720011"/>
                        <a:pt x="542364" y="1707627"/>
                        <a:pt x="512953" y="1694212"/>
                      </a:cubicBezTo>
                      <a:cubicBezTo>
                        <a:pt x="506761" y="1691632"/>
                        <a:pt x="506245" y="1686988"/>
                        <a:pt x="507277" y="1681828"/>
                      </a:cubicBezTo>
                      <a:cubicBezTo>
                        <a:pt x="513985" y="1648806"/>
                        <a:pt x="519661" y="1615783"/>
                        <a:pt x="527400" y="1583277"/>
                      </a:cubicBezTo>
                      <a:cubicBezTo>
                        <a:pt x="529980" y="1572441"/>
                        <a:pt x="536172" y="1562637"/>
                        <a:pt x="541848" y="1552834"/>
                      </a:cubicBezTo>
                      <a:cubicBezTo>
                        <a:pt x="545460" y="1546642"/>
                        <a:pt x="544428" y="1543030"/>
                        <a:pt x="537720" y="1539418"/>
                      </a:cubicBezTo>
                      <a:cubicBezTo>
                        <a:pt x="501601" y="1520327"/>
                        <a:pt x="467547" y="1497624"/>
                        <a:pt x="435041" y="1472857"/>
                      </a:cubicBezTo>
                      <a:cubicBezTo>
                        <a:pt x="429365" y="1468214"/>
                        <a:pt x="425237" y="1468214"/>
                        <a:pt x="420593" y="1474921"/>
                      </a:cubicBezTo>
                      <a:cubicBezTo>
                        <a:pt x="393762" y="1512588"/>
                        <a:pt x="350936" y="1531163"/>
                        <a:pt x="315334" y="1559026"/>
                      </a:cubicBezTo>
                      <a:cubicBezTo>
                        <a:pt x="310690" y="1562637"/>
                        <a:pt x="307078" y="1561090"/>
                        <a:pt x="302950" y="1557478"/>
                      </a:cubicBezTo>
                      <a:cubicBezTo>
                        <a:pt x="278699" y="1536323"/>
                        <a:pt x="255996" y="1513104"/>
                        <a:pt x="233809" y="1490401"/>
                      </a:cubicBezTo>
                      <a:cubicBezTo>
                        <a:pt x="229682" y="1485757"/>
                        <a:pt x="229165" y="1482145"/>
                        <a:pt x="232777" y="1476985"/>
                      </a:cubicBezTo>
                      <a:cubicBezTo>
                        <a:pt x="251352" y="1449122"/>
                        <a:pt x="269928" y="1421260"/>
                        <a:pt x="289019" y="1393397"/>
                      </a:cubicBezTo>
                      <a:cubicBezTo>
                        <a:pt x="295210" y="1384625"/>
                        <a:pt x="304498" y="1378949"/>
                        <a:pt x="312754" y="1371726"/>
                      </a:cubicBezTo>
                      <a:cubicBezTo>
                        <a:pt x="318946" y="1366566"/>
                        <a:pt x="319978" y="1361922"/>
                        <a:pt x="314818" y="1355731"/>
                      </a:cubicBezTo>
                      <a:cubicBezTo>
                        <a:pt x="289535" y="1324256"/>
                        <a:pt x="266316" y="1291233"/>
                        <a:pt x="246193" y="1255631"/>
                      </a:cubicBezTo>
                      <a:cubicBezTo>
                        <a:pt x="241549" y="1247375"/>
                        <a:pt x="236905" y="1248923"/>
                        <a:pt x="230713" y="1253051"/>
                      </a:cubicBezTo>
                      <a:cubicBezTo>
                        <a:pt x="191499" y="1277302"/>
                        <a:pt x="145577" y="1277818"/>
                        <a:pt x="102751" y="1289685"/>
                      </a:cubicBezTo>
                      <a:cubicBezTo>
                        <a:pt x="97075" y="1291233"/>
                        <a:pt x="93979" y="1288137"/>
                        <a:pt x="91916" y="1282978"/>
                      </a:cubicBezTo>
                      <a:cubicBezTo>
                        <a:pt x="77984" y="1254083"/>
                        <a:pt x="65085" y="1224156"/>
                        <a:pt x="53733" y="1194230"/>
                      </a:cubicBezTo>
                      <a:cubicBezTo>
                        <a:pt x="51669" y="1188038"/>
                        <a:pt x="53217" y="1184426"/>
                        <a:pt x="58377" y="1181330"/>
                      </a:cubicBezTo>
                      <a:cubicBezTo>
                        <a:pt x="86240" y="1162755"/>
                        <a:pt x="113587" y="1143664"/>
                        <a:pt x="142481" y="1125605"/>
                      </a:cubicBezTo>
                      <a:cubicBezTo>
                        <a:pt x="151769" y="1119929"/>
                        <a:pt x="163120" y="1117349"/>
                        <a:pt x="173956" y="1114253"/>
                      </a:cubicBezTo>
                      <a:cubicBezTo>
                        <a:pt x="180664" y="1112189"/>
                        <a:pt x="182727" y="1109093"/>
                        <a:pt x="180664" y="1101870"/>
                      </a:cubicBezTo>
                      <a:cubicBezTo>
                        <a:pt x="168796" y="1062139"/>
                        <a:pt x="160541" y="1021893"/>
                        <a:pt x="154865" y="981131"/>
                      </a:cubicBezTo>
                      <a:cubicBezTo>
                        <a:pt x="153833" y="974423"/>
                        <a:pt x="150737" y="972359"/>
                        <a:pt x="144029" y="973391"/>
                      </a:cubicBezTo>
                      <a:cubicBezTo>
                        <a:pt x="98107" y="981131"/>
                        <a:pt x="54765" y="963588"/>
                        <a:pt x="10391" y="958428"/>
                      </a:cubicBezTo>
                      <a:cubicBezTo>
                        <a:pt x="4715" y="957912"/>
                        <a:pt x="2652" y="954300"/>
                        <a:pt x="2135" y="948624"/>
                      </a:cubicBezTo>
                      <a:cubicBezTo>
                        <a:pt x="-960" y="916118"/>
                        <a:pt x="72" y="883611"/>
                        <a:pt x="588" y="850589"/>
                      </a:cubicBezTo>
                      <a:cubicBezTo>
                        <a:pt x="588" y="844397"/>
                        <a:pt x="4715" y="841817"/>
                        <a:pt x="10391" y="840785"/>
                      </a:cubicBezTo>
                      <a:cubicBezTo>
                        <a:pt x="43930" y="834077"/>
                        <a:pt x="76952" y="827370"/>
                        <a:pt x="110491" y="820662"/>
                      </a:cubicBezTo>
                      <a:cubicBezTo>
                        <a:pt x="120294" y="818598"/>
                        <a:pt x="130098" y="821694"/>
                        <a:pt x="139901" y="822726"/>
                      </a:cubicBezTo>
                      <a:cubicBezTo>
                        <a:pt x="148157" y="823758"/>
                        <a:pt x="152285" y="820662"/>
                        <a:pt x="153317" y="811890"/>
                      </a:cubicBezTo>
                      <a:cubicBezTo>
                        <a:pt x="157445" y="773192"/>
                        <a:pt x="164668" y="734494"/>
                        <a:pt x="174472" y="696827"/>
                      </a:cubicBezTo>
                      <a:cubicBezTo>
                        <a:pt x="177052" y="687024"/>
                        <a:pt x="173440" y="682380"/>
                        <a:pt x="164152" y="680316"/>
                      </a:cubicBezTo>
                      <a:cubicBezTo>
                        <a:pt x="120294" y="668965"/>
                        <a:pt x="87272" y="636974"/>
                        <a:pt x="49090" y="615819"/>
                      </a:cubicBezTo>
                      <a:cubicBezTo>
                        <a:pt x="44961" y="613755"/>
                        <a:pt x="44961" y="610143"/>
                        <a:pt x="45993" y="606015"/>
                      </a:cubicBezTo>
                      <a:cubicBezTo>
                        <a:pt x="56313" y="574541"/>
                        <a:pt x="69212" y="544098"/>
                        <a:pt x="82628" y="513655"/>
                      </a:cubicBezTo>
                      <a:cubicBezTo>
                        <a:pt x="85208" y="507980"/>
                        <a:pt x="89336" y="506948"/>
                        <a:pt x="93979" y="508496"/>
                      </a:cubicBezTo>
                      <a:cubicBezTo>
                        <a:pt x="137322" y="519847"/>
                        <a:pt x="183760" y="518815"/>
                        <a:pt x="224006" y="543066"/>
                      </a:cubicBezTo>
                      <a:cubicBezTo>
                        <a:pt x="230713" y="547194"/>
                        <a:pt x="233809" y="544614"/>
                        <a:pt x="236905" y="538938"/>
                      </a:cubicBezTo>
                      <a:cubicBezTo>
                        <a:pt x="255996" y="503336"/>
                        <a:pt x="278183" y="469281"/>
                        <a:pt x="302434" y="437291"/>
                      </a:cubicBezTo>
                      <a:cubicBezTo>
                        <a:pt x="305530" y="433163"/>
                        <a:pt x="310690" y="428519"/>
                        <a:pt x="302950" y="423359"/>
                      </a:cubicBezTo>
                      <a:cubicBezTo>
                        <a:pt x="273540" y="404268"/>
                        <a:pt x="258576" y="373826"/>
                        <a:pt x="238453" y="346995"/>
                      </a:cubicBezTo>
                      <a:cubicBezTo>
                        <a:pt x="234841" y="342351"/>
                        <a:pt x="232262" y="337707"/>
                        <a:pt x="228650" y="333063"/>
                      </a:cubicBezTo>
                      <a:cubicBezTo>
                        <a:pt x="212654" y="310360"/>
                        <a:pt x="212138" y="309844"/>
                        <a:pt x="230713" y="290237"/>
                      </a:cubicBezTo>
                      <a:cubicBezTo>
                        <a:pt x="248257" y="271662"/>
                        <a:pt x="266316" y="254119"/>
                        <a:pt x="283859" y="236060"/>
                      </a:cubicBezTo>
                      <a:cubicBezTo>
                        <a:pt x="289535" y="230384"/>
                        <a:pt x="294179" y="229868"/>
                        <a:pt x="300370" y="234512"/>
                      </a:cubicBezTo>
                      <a:cubicBezTo>
                        <a:pt x="327201" y="252571"/>
                        <a:pt x="354032" y="270114"/>
                        <a:pt x="380863" y="288173"/>
                      </a:cubicBezTo>
                      <a:cubicBezTo>
                        <a:pt x="390150" y="294365"/>
                        <a:pt x="396342" y="303137"/>
                        <a:pt x="403050" y="311392"/>
                      </a:cubicBezTo>
                      <a:cubicBezTo>
                        <a:pt x="408726" y="319132"/>
                        <a:pt x="413885" y="320680"/>
                        <a:pt x="422141" y="313972"/>
                      </a:cubicBezTo>
                      <a:cubicBezTo>
                        <a:pt x="452584" y="288689"/>
                        <a:pt x="485606" y="266502"/>
                        <a:pt x="519661" y="246895"/>
                      </a:cubicBezTo>
                      <a:cubicBezTo>
                        <a:pt x="524820" y="243799"/>
                        <a:pt x="529464" y="240703"/>
                        <a:pt x="524820" y="233996"/>
                      </a:cubicBezTo>
                      <a:cubicBezTo>
                        <a:pt x="502633" y="202005"/>
                        <a:pt x="501086" y="163823"/>
                        <a:pt x="492314" y="127704"/>
                      </a:cubicBezTo>
                      <a:cubicBezTo>
                        <a:pt x="484574" y="96230"/>
                        <a:pt x="485606" y="96746"/>
                        <a:pt x="514501" y="82298"/>
                      </a:cubicBezTo>
                      <a:cubicBezTo>
                        <a:pt x="535140" y="71979"/>
                        <a:pt x="557327" y="64239"/>
                        <a:pt x="578482" y="55468"/>
                      </a:cubicBezTo>
                      <a:cubicBezTo>
                        <a:pt x="586222" y="52372"/>
                        <a:pt x="590866" y="52888"/>
                        <a:pt x="595509" y="60111"/>
                      </a:cubicBezTo>
                      <a:cubicBezTo>
                        <a:pt x="613053" y="86942"/>
                        <a:pt x="630596" y="113257"/>
                        <a:pt x="648655" y="139572"/>
                      </a:cubicBezTo>
                      <a:cubicBezTo>
                        <a:pt x="655363" y="149375"/>
                        <a:pt x="657427" y="160727"/>
                        <a:pt x="661039" y="172078"/>
                      </a:cubicBezTo>
                      <a:cubicBezTo>
                        <a:pt x="663618" y="180334"/>
                        <a:pt x="667230" y="182914"/>
                        <a:pt x="675486" y="180334"/>
                      </a:cubicBezTo>
                      <a:cubicBezTo>
                        <a:pt x="713668" y="168983"/>
                        <a:pt x="752882" y="160727"/>
                        <a:pt x="792613" y="155567"/>
                      </a:cubicBezTo>
                      <a:cubicBezTo>
                        <a:pt x="800352" y="154535"/>
                        <a:pt x="802932" y="151439"/>
                        <a:pt x="801900" y="143700"/>
                      </a:cubicBezTo>
                      <a:cubicBezTo>
                        <a:pt x="795193" y="98294"/>
                        <a:pt x="811704" y="55468"/>
                        <a:pt x="816864" y="11094"/>
                      </a:cubicBezTo>
                      <a:cubicBezTo>
                        <a:pt x="817380" y="5934"/>
                        <a:pt x="820476" y="2838"/>
                        <a:pt x="826151" y="2322"/>
                      </a:cubicBezTo>
                      <a:cubicBezTo>
                        <a:pt x="859174" y="-1290"/>
                        <a:pt x="892196" y="258"/>
                        <a:pt x="925219" y="774"/>
                      </a:cubicBezTo>
                      <a:cubicBezTo>
                        <a:pt x="930895" y="774"/>
                        <a:pt x="933475" y="4902"/>
                        <a:pt x="934507" y="10062"/>
                      </a:cubicBezTo>
                      <a:cubicBezTo>
                        <a:pt x="941214" y="43600"/>
                        <a:pt x="948438" y="77139"/>
                        <a:pt x="954114" y="111193"/>
                      </a:cubicBezTo>
                      <a:cubicBezTo>
                        <a:pt x="955662" y="120481"/>
                        <a:pt x="953082" y="130800"/>
                        <a:pt x="952050" y="140604"/>
                      </a:cubicBezTo>
                      <a:cubicBezTo>
                        <a:pt x="951018" y="148343"/>
                        <a:pt x="954114" y="151955"/>
                        <a:pt x="962369" y="152987"/>
                      </a:cubicBezTo>
                      <a:cubicBezTo>
                        <a:pt x="1001584" y="157115"/>
                        <a:pt x="1040798" y="164339"/>
                        <a:pt x="1078980" y="174658"/>
                      </a:cubicBezTo>
                      <a:cubicBezTo>
                        <a:pt x="1085172" y="176206"/>
                        <a:pt x="1091364" y="176722"/>
                        <a:pt x="1093428" y="168467"/>
                      </a:cubicBezTo>
                      <a:cubicBezTo>
                        <a:pt x="1101683" y="130284"/>
                        <a:pt x="1127482" y="101390"/>
                        <a:pt x="1147089" y="69399"/>
                      </a:cubicBezTo>
                      <a:cubicBezTo>
                        <a:pt x="1162569" y="43084"/>
                        <a:pt x="1163601" y="43600"/>
                        <a:pt x="1192495" y="54436"/>
                      </a:cubicBezTo>
                      <a:cubicBezTo>
                        <a:pt x="1214682" y="62691"/>
                        <a:pt x="1236353" y="71979"/>
                        <a:pt x="1258024" y="81266"/>
                      </a:cubicBezTo>
                      <a:cubicBezTo>
                        <a:pt x="1265764" y="84362"/>
                        <a:pt x="1268860" y="88490"/>
                        <a:pt x="1267312" y="96746"/>
                      </a:cubicBezTo>
                      <a:cubicBezTo>
                        <a:pt x="1260604" y="128736"/>
                        <a:pt x="1254928" y="160727"/>
                        <a:pt x="1247705" y="192718"/>
                      </a:cubicBezTo>
                      <a:cubicBezTo>
                        <a:pt x="1245125" y="203553"/>
                        <a:pt x="1238417" y="213873"/>
                        <a:pt x="1233258" y="224192"/>
                      </a:cubicBezTo>
                      <a:cubicBezTo>
                        <a:pt x="1229646" y="230384"/>
                        <a:pt x="1230678" y="233996"/>
                        <a:pt x="1237385" y="237608"/>
                      </a:cubicBezTo>
                      <a:cubicBezTo>
                        <a:pt x="1273504" y="256699"/>
                        <a:pt x="1307558" y="279402"/>
                        <a:pt x="1340065" y="304169"/>
                      </a:cubicBezTo>
                      <a:cubicBezTo>
                        <a:pt x="1345741" y="308812"/>
                        <a:pt x="1349868" y="309328"/>
                        <a:pt x="1354512" y="302621"/>
                      </a:cubicBezTo>
                      <a:cubicBezTo>
                        <a:pt x="1381343" y="264954"/>
                        <a:pt x="1424169" y="246379"/>
                        <a:pt x="1459771" y="218516"/>
                      </a:cubicBezTo>
                      <a:cubicBezTo>
                        <a:pt x="1464415" y="214905"/>
                        <a:pt x="1468027" y="216452"/>
                        <a:pt x="1472155" y="220064"/>
                      </a:cubicBezTo>
                      <a:cubicBezTo>
                        <a:pt x="1496406" y="241219"/>
                        <a:pt x="1519109" y="264438"/>
                        <a:pt x="1541296" y="287657"/>
                      </a:cubicBezTo>
                      <a:cubicBezTo>
                        <a:pt x="1545424" y="292301"/>
                        <a:pt x="1545940" y="296429"/>
                        <a:pt x="1542328" y="301073"/>
                      </a:cubicBezTo>
                      <a:cubicBezTo>
                        <a:pt x="1523237" y="329452"/>
                        <a:pt x="1505177" y="357830"/>
                        <a:pt x="1485570" y="385693"/>
                      </a:cubicBezTo>
                      <a:cubicBezTo>
                        <a:pt x="1479895" y="393949"/>
                        <a:pt x="1470607" y="400140"/>
                        <a:pt x="1462868" y="406332"/>
                      </a:cubicBezTo>
                      <a:cubicBezTo>
                        <a:pt x="1456676" y="411492"/>
                        <a:pt x="1455644" y="416136"/>
                        <a:pt x="1460803" y="422327"/>
                      </a:cubicBezTo>
                      <a:cubicBezTo>
                        <a:pt x="1486086" y="453802"/>
                        <a:pt x="1509305" y="487341"/>
                        <a:pt x="1529428" y="522427"/>
                      </a:cubicBezTo>
                      <a:cubicBezTo>
                        <a:pt x="1534072" y="530167"/>
                        <a:pt x="1538716" y="529135"/>
                        <a:pt x="1544908" y="525007"/>
                      </a:cubicBezTo>
                      <a:cubicBezTo>
                        <a:pt x="1584122" y="500756"/>
                        <a:pt x="1630044" y="500240"/>
                        <a:pt x="1672870" y="488373"/>
                      </a:cubicBezTo>
                      <a:cubicBezTo>
                        <a:pt x="1678546" y="486825"/>
                        <a:pt x="1681642" y="489921"/>
                        <a:pt x="1683706" y="495080"/>
                      </a:cubicBezTo>
                      <a:cubicBezTo>
                        <a:pt x="1697637" y="523975"/>
                        <a:pt x="1710537" y="553902"/>
                        <a:pt x="1721888" y="583828"/>
                      </a:cubicBezTo>
                      <a:cubicBezTo>
                        <a:pt x="1723952" y="590020"/>
                        <a:pt x="1722404" y="593632"/>
                        <a:pt x="1717244" y="596728"/>
                      </a:cubicBezTo>
                      <a:cubicBezTo>
                        <a:pt x="1689381" y="615303"/>
                        <a:pt x="1662035" y="634394"/>
                        <a:pt x="1633140" y="652453"/>
                      </a:cubicBezTo>
                      <a:cubicBezTo>
                        <a:pt x="1623852" y="658129"/>
                        <a:pt x="1612501" y="660709"/>
                        <a:pt x="1601665" y="663805"/>
                      </a:cubicBezTo>
                      <a:cubicBezTo>
                        <a:pt x="1594958" y="665869"/>
                        <a:pt x="1592894" y="668965"/>
                        <a:pt x="1594958" y="676188"/>
                      </a:cubicBezTo>
                      <a:cubicBezTo>
                        <a:pt x="1606309" y="715403"/>
                        <a:pt x="1615081" y="755133"/>
                        <a:pt x="1620241" y="795895"/>
                      </a:cubicBezTo>
                      <a:cubicBezTo>
                        <a:pt x="1621272" y="803119"/>
                        <a:pt x="1624368" y="805699"/>
                        <a:pt x="1631076" y="804667"/>
                      </a:cubicBezTo>
                      <a:cubicBezTo>
                        <a:pt x="1676482" y="797959"/>
                        <a:pt x="1719308" y="814470"/>
                        <a:pt x="1763682" y="819630"/>
                      </a:cubicBezTo>
                      <a:cubicBezTo>
                        <a:pt x="1769874" y="820146"/>
                        <a:pt x="1772454" y="823758"/>
                        <a:pt x="1773486" y="829950"/>
                      </a:cubicBezTo>
                      <a:cubicBezTo>
                        <a:pt x="1776582" y="862456"/>
                        <a:pt x="1775034" y="895479"/>
                        <a:pt x="1775034" y="927985"/>
                      </a:cubicBezTo>
                      <a:cubicBezTo>
                        <a:pt x="1775034" y="933661"/>
                        <a:pt x="1771422" y="936241"/>
                        <a:pt x="1766262" y="937273"/>
                      </a:cubicBezTo>
                      <a:cubicBezTo>
                        <a:pt x="1732207" y="943981"/>
                        <a:pt x="1698153" y="951204"/>
                        <a:pt x="1663583" y="957396"/>
                      </a:cubicBezTo>
                      <a:cubicBezTo>
                        <a:pt x="1654811" y="958944"/>
                        <a:pt x="1645523" y="956364"/>
                        <a:pt x="1636752" y="955332"/>
                      </a:cubicBezTo>
                      <a:cubicBezTo>
                        <a:pt x="1627980" y="954300"/>
                        <a:pt x="1623336" y="956364"/>
                        <a:pt x="1622304" y="966684"/>
                      </a:cubicBezTo>
                      <a:cubicBezTo>
                        <a:pt x="1618177" y="1005382"/>
                        <a:pt x="1610953" y="1044080"/>
                        <a:pt x="1601149" y="1081746"/>
                      </a:cubicBezTo>
                      <a:cubicBezTo>
                        <a:pt x="1598569" y="1091034"/>
                        <a:pt x="1601665" y="1095678"/>
                        <a:pt x="1610437" y="1097742"/>
                      </a:cubicBezTo>
                      <a:cubicBezTo>
                        <a:pt x="1654811" y="1108577"/>
                        <a:pt x="1687318" y="1140568"/>
                        <a:pt x="1726016" y="1161723"/>
                      </a:cubicBezTo>
                      <a:cubicBezTo>
                        <a:pt x="1731176" y="1164819"/>
                        <a:pt x="1731176" y="1168947"/>
                        <a:pt x="1729112" y="1174107"/>
                      </a:cubicBezTo>
                      <a:cubicBezTo>
                        <a:pt x="1718792" y="1204549"/>
                        <a:pt x="1706409" y="1234476"/>
                        <a:pt x="1693509" y="1263887"/>
                      </a:cubicBezTo>
                      <a:cubicBezTo>
                        <a:pt x="1690929" y="1269562"/>
                        <a:pt x="1687318" y="1271626"/>
                        <a:pt x="1681126" y="1270078"/>
                      </a:cubicBezTo>
                      <a:cubicBezTo>
                        <a:pt x="1648103" y="1263371"/>
                        <a:pt x="1614565" y="1257179"/>
                        <a:pt x="1581542" y="1249955"/>
                      </a:cubicBezTo>
                      <a:cubicBezTo>
                        <a:pt x="1571223" y="1247375"/>
                        <a:pt x="1561935" y="1241184"/>
                        <a:pt x="1552647" y="1236024"/>
                      </a:cubicBezTo>
                      <a:cubicBezTo>
                        <a:pt x="1545940" y="1232412"/>
                        <a:pt x="1542328" y="1232928"/>
                        <a:pt x="1538200" y="1240152"/>
                      </a:cubicBezTo>
                      <a:cubicBezTo>
                        <a:pt x="1519109" y="1275238"/>
                        <a:pt x="1497954" y="1309293"/>
                        <a:pt x="1473187" y="1340767"/>
                      </a:cubicBezTo>
                      <a:cubicBezTo>
                        <a:pt x="1467511" y="1347991"/>
                        <a:pt x="1466479" y="1352635"/>
                        <a:pt x="1475251" y="1358310"/>
                      </a:cubicBezTo>
                      <a:cubicBezTo>
                        <a:pt x="1502598" y="1375854"/>
                        <a:pt x="1516013" y="1405264"/>
                        <a:pt x="1535104" y="1430031"/>
                      </a:cubicBezTo>
                      <a:cubicBezTo>
                        <a:pt x="1538716" y="1434675"/>
                        <a:pt x="1541812" y="1439835"/>
                        <a:pt x="1545424" y="1444995"/>
                      </a:cubicBezTo>
                      <a:cubicBezTo>
                        <a:pt x="1566063" y="1474921"/>
                        <a:pt x="1565031" y="1464602"/>
                        <a:pt x="1542844" y="1489885"/>
                      </a:cubicBezTo>
                      <a:cubicBezTo>
                        <a:pt x="1526849" y="1508460"/>
                        <a:pt x="1508273" y="1524971"/>
                        <a:pt x="1491246" y="1542514"/>
                      </a:cubicBezTo>
                      <a:cubicBezTo>
                        <a:pt x="1485054" y="1549222"/>
                        <a:pt x="1479895" y="1549222"/>
                        <a:pt x="1472155" y="1544062"/>
                      </a:cubicBezTo>
                      <a:cubicBezTo>
                        <a:pt x="1446356" y="1526519"/>
                        <a:pt x="1420041" y="1508976"/>
                        <a:pt x="1393726" y="1491948"/>
                      </a:cubicBezTo>
                      <a:cubicBezTo>
                        <a:pt x="1383923" y="1485241"/>
                        <a:pt x="1377215" y="1475437"/>
                        <a:pt x="1369992" y="1466666"/>
                      </a:cubicBezTo>
                      <a:cubicBezTo>
                        <a:pt x="1364316" y="1459958"/>
                        <a:pt x="1359672" y="1458926"/>
                        <a:pt x="1352964" y="1464602"/>
                      </a:cubicBezTo>
                      <a:cubicBezTo>
                        <a:pt x="1322005" y="1489885"/>
                        <a:pt x="1288983" y="1512588"/>
                        <a:pt x="1254413" y="1532711"/>
                      </a:cubicBezTo>
                      <a:cubicBezTo>
                        <a:pt x="1249769" y="1535291"/>
                        <a:pt x="1244609" y="1537871"/>
                        <a:pt x="1248737" y="1544578"/>
                      </a:cubicBezTo>
                      <a:cubicBezTo>
                        <a:pt x="1272472" y="1580181"/>
                        <a:pt x="1274020" y="1622491"/>
                        <a:pt x="1284339" y="1662221"/>
                      </a:cubicBezTo>
                      <a:cubicBezTo>
                        <a:pt x="1290531" y="1685440"/>
                        <a:pt x="1292079" y="1682344"/>
                        <a:pt x="1268860" y="1693180"/>
                      </a:cubicBezTo>
                      <a:cubicBezTo>
                        <a:pt x="1244609" y="1704531"/>
                        <a:pt x="1219842" y="1714335"/>
                        <a:pt x="1195591" y="1724654"/>
                      </a:cubicBezTo>
                      <a:cubicBezTo>
                        <a:pt x="1187851" y="1727750"/>
                        <a:pt x="1183208" y="1726718"/>
                        <a:pt x="1178564" y="1719495"/>
                      </a:cubicBezTo>
                      <a:cubicBezTo>
                        <a:pt x="1161021" y="1692664"/>
                        <a:pt x="1142962" y="1666865"/>
                        <a:pt x="1125418" y="1640034"/>
                      </a:cubicBezTo>
                      <a:cubicBezTo>
                        <a:pt x="1118711" y="1629715"/>
                        <a:pt x="1116131" y="1617847"/>
                        <a:pt x="1113035" y="1606496"/>
                      </a:cubicBezTo>
                      <a:cubicBezTo>
                        <a:pt x="1110971" y="1599272"/>
                        <a:pt x="1107359" y="1597208"/>
                        <a:pt x="1099619" y="1599272"/>
                      </a:cubicBezTo>
                      <a:cubicBezTo>
                        <a:pt x="1060405" y="1611139"/>
                        <a:pt x="1020675" y="1619395"/>
                        <a:pt x="979913" y="1624555"/>
                      </a:cubicBezTo>
                      <a:cubicBezTo>
                        <a:pt x="973205" y="1625587"/>
                        <a:pt x="971141" y="1628682"/>
                        <a:pt x="972173" y="1634874"/>
                      </a:cubicBezTo>
                      <a:cubicBezTo>
                        <a:pt x="979397" y="1680280"/>
                        <a:pt x="962885" y="1723106"/>
                        <a:pt x="957726" y="1767481"/>
                      </a:cubicBezTo>
                      <a:cubicBezTo>
                        <a:pt x="956694" y="1775220"/>
                        <a:pt x="952566" y="1777800"/>
                        <a:pt x="945858" y="1777800"/>
                      </a:cubicBezTo>
                      <a:cubicBezTo>
                        <a:pt x="929347" y="1778316"/>
                        <a:pt x="912320" y="1779348"/>
                        <a:pt x="895808" y="1779864"/>
                      </a:cubicBezTo>
                      <a:cubicBezTo>
                        <a:pt x="894776" y="1776252"/>
                        <a:pt x="894776" y="1776252"/>
                        <a:pt x="894776" y="1775736"/>
                      </a:cubicBezTo>
                      <a:close/>
                      <a:moveTo>
                        <a:pt x="890648" y="1454798"/>
                      </a:moveTo>
                      <a:cubicBezTo>
                        <a:pt x="1199203" y="1449638"/>
                        <a:pt x="1454096" y="1207645"/>
                        <a:pt x="1452548" y="884127"/>
                      </a:cubicBezTo>
                      <a:cubicBezTo>
                        <a:pt x="1451516" y="575057"/>
                        <a:pt x="1205395" y="320164"/>
                        <a:pt x="881361" y="322228"/>
                      </a:cubicBezTo>
                      <a:cubicBezTo>
                        <a:pt x="571775" y="324292"/>
                        <a:pt x="318429" y="570929"/>
                        <a:pt x="320494" y="893415"/>
                      </a:cubicBezTo>
                      <a:cubicBezTo>
                        <a:pt x="323073" y="1202485"/>
                        <a:pt x="569195" y="1452218"/>
                        <a:pt x="890648" y="1454798"/>
                      </a:cubicBezTo>
                      <a:close/>
                    </a:path>
                  </a:pathLst>
                </a:custGeom>
                <a:solidFill>
                  <a:schemeClr val="lt1">
                    <a:alpha val="4705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" name="Google Shape;111;p39"/>
                <p:cNvSpPr/>
                <p:nvPr/>
              </p:nvSpPr>
              <p:spPr>
                <a:xfrm>
                  <a:off x="3733675" y="2339591"/>
                  <a:ext cx="835883" cy="835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883" h="835883" extrusionOk="0">
                      <a:moveTo>
                        <a:pt x="836916" y="418458"/>
                      </a:moveTo>
                      <a:cubicBezTo>
                        <a:pt x="833821" y="651679"/>
                        <a:pt x="651165" y="836915"/>
                        <a:pt x="418459" y="836399"/>
                      </a:cubicBezTo>
                      <a:cubicBezTo>
                        <a:pt x="182657" y="836399"/>
                        <a:pt x="-515" y="649615"/>
                        <a:pt x="1" y="417426"/>
                      </a:cubicBezTo>
                      <a:cubicBezTo>
                        <a:pt x="517" y="181624"/>
                        <a:pt x="187301" y="0"/>
                        <a:pt x="418975" y="0"/>
                      </a:cubicBezTo>
                      <a:cubicBezTo>
                        <a:pt x="651680" y="516"/>
                        <a:pt x="833821" y="186268"/>
                        <a:pt x="836916" y="418458"/>
                      </a:cubicBezTo>
                      <a:close/>
                    </a:path>
                  </a:pathLst>
                </a:custGeom>
                <a:solidFill>
                  <a:schemeClr val="lt1">
                    <a:alpha val="4705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12" name="Google Shape;112;p39"/>
            <p:cNvGrpSpPr/>
            <p:nvPr/>
          </p:nvGrpSpPr>
          <p:grpSpPr>
            <a:xfrm>
              <a:off x="218787" y="4076953"/>
              <a:ext cx="2745260" cy="2471860"/>
              <a:chOff x="6486650" y="2648852"/>
              <a:chExt cx="2745260" cy="2471860"/>
            </a:xfrm>
          </p:grpSpPr>
          <p:sp>
            <p:nvSpPr>
              <p:cNvPr id="113" name="Google Shape;113;p39"/>
              <p:cNvSpPr/>
              <p:nvPr/>
            </p:nvSpPr>
            <p:spPr>
              <a:xfrm>
                <a:off x="6486650" y="3806165"/>
                <a:ext cx="1318090" cy="1314547"/>
              </a:xfrm>
              <a:custGeom>
                <a:avLst/>
                <a:gdLst/>
                <a:ahLst/>
                <a:cxnLst/>
                <a:rect l="l" t="t" r="r" b="b"/>
                <a:pathLst>
                  <a:path w="1919435" h="1914275" extrusionOk="0">
                    <a:moveTo>
                      <a:pt x="0" y="987194"/>
                    </a:moveTo>
                    <a:cubicBezTo>
                      <a:pt x="8256" y="971714"/>
                      <a:pt x="21155" y="963975"/>
                      <a:pt x="37667" y="959846"/>
                    </a:cubicBezTo>
                    <a:cubicBezTo>
                      <a:pt x="82041" y="947979"/>
                      <a:pt x="125383" y="934564"/>
                      <a:pt x="169757" y="922696"/>
                    </a:cubicBezTo>
                    <a:cubicBezTo>
                      <a:pt x="196587" y="915473"/>
                      <a:pt x="212583" y="900509"/>
                      <a:pt x="215163" y="872130"/>
                    </a:cubicBezTo>
                    <a:cubicBezTo>
                      <a:pt x="215679" y="864907"/>
                      <a:pt x="216710" y="857683"/>
                      <a:pt x="217743" y="850459"/>
                    </a:cubicBezTo>
                    <a:cubicBezTo>
                      <a:pt x="220323" y="826209"/>
                      <a:pt x="209487" y="809697"/>
                      <a:pt x="189364" y="797830"/>
                    </a:cubicBezTo>
                    <a:cubicBezTo>
                      <a:pt x="149118" y="774611"/>
                      <a:pt x="109388" y="750876"/>
                      <a:pt x="69657" y="727657"/>
                    </a:cubicBezTo>
                    <a:cubicBezTo>
                      <a:pt x="40246" y="710629"/>
                      <a:pt x="35087" y="697730"/>
                      <a:pt x="43858" y="664708"/>
                    </a:cubicBezTo>
                    <a:cubicBezTo>
                      <a:pt x="44890" y="661612"/>
                      <a:pt x="45406" y="658516"/>
                      <a:pt x="46438" y="655936"/>
                    </a:cubicBezTo>
                    <a:cubicBezTo>
                      <a:pt x="59337" y="613110"/>
                      <a:pt x="70689" y="604854"/>
                      <a:pt x="114547" y="608982"/>
                    </a:cubicBezTo>
                    <a:cubicBezTo>
                      <a:pt x="156857" y="613110"/>
                      <a:pt x="199167" y="617754"/>
                      <a:pt x="241478" y="623429"/>
                    </a:cubicBezTo>
                    <a:cubicBezTo>
                      <a:pt x="275016" y="627557"/>
                      <a:pt x="289463" y="621881"/>
                      <a:pt x="306491" y="593503"/>
                    </a:cubicBezTo>
                    <a:cubicBezTo>
                      <a:pt x="330741" y="554288"/>
                      <a:pt x="329710" y="541905"/>
                      <a:pt x="301331" y="505271"/>
                    </a:cubicBezTo>
                    <a:cubicBezTo>
                      <a:pt x="274500" y="470700"/>
                      <a:pt x="248185" y="435614"/>
                      <a:pt x="222386" y="400527"/>
                    </a:cubicBezTo>
                    <a:cubicBezTo>
                      <a:pt x="206907" y="379888"/>
                      <a:pt x="206907" y="362861"/>
                      <a:pt x="222386" y="342222"/>
                    </a:cubicBezTo>
                    <a:cubicBezTo>
                      <a:pt x="230126" y="331902"/>
                      <a:pt x="238382" y="321583"/>
                      <a:pt x="248185" y="313327"/>
                    </a:cubicBezTo>
                    <a:cubicBezTo>
                      <a:pt x="267792" y="296816"/>
                      <a:pt x="281208" y="294752"/>
                      <a:pt x="303395" y="307135"/>
                    </a:cubicBezTo>
                    <a:cubicBezTo>
                      <a:pt x="342609" y="328806"/>
                      <a:pt x="382856" y="348929"/>
                      <a:pt x="420522" y="373180"/>
                    </a:cubicBezTo>
                    <a:cubicBezTo>
                      <a:pt x="463864" y="401043"/>
                      <a:pt x="493791" y="382468"/>
                      <a:pt x="525265" y="343770"/>
                    </a:cubicBezTo>
                    <a:cubicBezTo>
                      <a:pt x="535585" y="330870"/>
                      <a:pt x="531973" y="313843"/>
                      <a:pt x="527845" y="298364"/>
                    </a:cubicBezTo>
                    <a:cubicBezTo>
                      <a:pt x="516493" y="254506"/>
                      <a:pt x="505142" y="210647"/>
                      <a:pt x="493791" y="166789"/>
                    </a:cubicBezTo>
                    <a:cubicBezTo>
                      <a:pt x="485535" y="135315"/>
                      <a:pt x="490694" y="122415"/>
                      <a:pt x="518557" y="105904"/>
                    </a:cubicBezTo>
                    <a:cubicBezTo>
                      <a:pt x="524749" y="102292"/>
                      <a:pt x="530941" y="98680"/>
                      <a:pt x="537649" y="95585"/>
                    </a:cubicBezTo>
                    <a:cubicBezTo>
                      <a:pt x="571187" y="80105"/>
                      <a:pt x="586150" y="83717"/>
                      <a:pt x="608853" y="113128"/>
                    </a:cubicBezTo>
                    <a:cubicBezTo>
                      <a:pt x="636200" y="147698"/>
                      <a:pt x="663547" y="182785"/>
                      <a:pt x="690894" y="217355"/>
                    </a:cubicBezTo>
                    <a:cubicBezTo>
                      <a:pt x="716693" y="249346"/>
                      <a:pt x="777062" y="249346"/>
                      <a:pt x="802861" y="216839"/>
                    </a:cubicBezTo>
                    <a:cubicBezTo>
                      <a:pt x="813697" y="202908"/>
                      <a:pt x="813697" y="185365"/>
                      <a:pt x="816277" y="169369"/>
                    </a:cubicBezTo>
                    <a:cubicBezTo>
                      <a:pt x="822468" y="129123"/>
                      <a:pt x="827628" y="88877"/>
                      <a:pt x="832788" y="48631"/>
                    </a:cubicBezTo>
                    <a:cubicBezTo>
                      <a:pt x="836916" y="16640"/>
                      <a:pt x="845687" y="7868"/>
                      <a:pt x="877677" y="2193"/>
                    </a:cubicBezTo>
                    <a:cubicBezTo>
                      <a:pt x="891093" y="-387"/>
                      <a:pt x="904509" y="-387"/>
                      <a:pt x="917924" y="645"/>
                    </a:cubicBezTo>
                    <a:cubicBezTo>
                      <a:pt x="937531" y="1677"/>
                      <a:pt x="950947" y="11996"/>
                      <a:pt x="956106" y="31603"/>
                    </a:cubicBezTo>
                    <a:cubicBezTo>
                      <a:pt x="968490" y="75461"/>
                      <a:pt x="981389" y="119835"/>
                      <a:pt x="993772" y="163693"/>
                    </a:cubicBezTo>
                    <a:cubicBezTo>
                      <a:pt x="1006672" y="208584"/>
                      <a:pt x="1043822" y="229739"/>
                      <a:pt x="1089745" y="217871"/>
                    </a:cubicBezTo>
                    <a:cubicBezTo>
                      <a:pt x="1104707" y="214259"/>
                      <a:pt x="1113479" y="203424"/>
                      <a:pt x="1120703" y="191040"/>
                    </a:cubicBezTo>
                    <a:cubicBezTo>
                      <a:pt x="1144438" y="150278"/>
                      <a:pt x="1168689" y="109516"/>
                      <a:pt x="1192940" y="68754"/>
                    </a:cubicBezTo>
                    <a:cubicBezTo>
                      <a:pt x="1208419" y="42439"/>
                      <a:pt x="1221835" y="36763"/>
                      <a:pt x="1251245" y="44503"/>
                    </a:cubicBezTo>
                    <a:cubicBezTo>
                      <a:pt x="1310067" y="59466"/>
                      <a:pt x="1317806" y="72366"/>
                      <a:pt x="1309035" y="137895"/>
                    </a:cubicBezTo>
                    <a:cubicBezTo>
                      <a:pt x="1303875" y="177109"/>
                      <a:pt x="1299231" y="216323"/>
                      <a:pt x="1294587" y="255538"/>
                    </a:cubicBezTo>
                    <a:cubicBezTo>
                      <a:pt x="1294071" y="259665"/>
                      <a:pt x="1294071" y="263793"/>
                      <a:pt x="1294587" y="267921"/>
                    </a:cubicBezTo>
                    <a:cubicBezTo>
                      <a:pt x="1301295" y="309715"/>
                      <a:pt x="1364760" y="338610"/>
                      <a:pt x="1399331" y="314359"/>
                    </a:cubicBezTo>
                    <a:cubicBezTo>
                      <a:pt x="1438545" y="286496"/>
                      <a:pt x="1476211" y="257085"/>
                      <a:pt x="1514394" y="228191"/>
                    </a:cubicBezTo>
                    <a:cubicBezTo>
                      <a:pt x="1542256" y="207036"/>
                      <a:pt x="1556188" y="207552"/>
                      <a:pt x="1584050" y="229223"/>
                    </a:cubicBezTo>
                    <a:cubicBezTo>
                      <a:pt x="1587663" y="232319"/>
                      <a:pt x="1591274" y="234898"/>
                      <a:pt x="1594886" y="238510"/>
                    </a:cubicBezTo>
                    <a:cubicBezTo>
                      <a:pt x="1627393" y="269469"/>
                      <a:pt x="1628941" y="278757"/>
                      <a:pt x="1606754" y="317971"/>
                    </a:cubicBezTo>
                    <a:cubicBezTo>
                      <a:pt x="1585599" y="355637"/>
                      <a:pt x="1565475" y="393819"/>
                      <a:pt x="1543288" y="430970"/>
                    </a:cubicBezTo>
                    <a:cubicBezTo>
                      <a:pt x="1527293" y="458317"/>
                      <a:pt x="1534517" y="481020"/>
                      <a:pt x="1552060" y="504239"/>
                    </a:cubicBezTo>
                    <a:cubicBezTo>
                      <a:pt x="1569604" y="527458"/>
                      <a:pt x="1589726" y="538809"/>
                      <a:pt x="1619137" y="531069"/>
                    </a:cubicBezTo>
                    <a:cubicBezTo>
                      <a:pt x="1664543" y="519202"/>
                      <a:pt x="1709949" y="507850"/>
                      <a:pt x="1754839" y="495467"/>
                    </a:cubicBezTo>
                    <a:cubicBezTo>
                      <a:pt x="1783734" y="487727"/>
                      <a:pt x="1796634" y="492371"/>
                      <a:pt x="1812629" y="517654"/>
                    </a:cubicBezTo>
                    <a:cubicBezTo>
                      <a:pt x="1819853" y="528490"/>
                      <a:pt x="1826044" y="539841"/>
                      <a:pt x="1830172" y="552225"/>
                    </a:cubicBezTo>
                    <a:cubicBezTo>
                      <a:pt x="1837912" y="574412"/>
                      <a:pt x="1834299" y="588343"/>
                      <a:pt x="1815724" y="603306"/>
                    </a:cubicBezTo>
                    <a:cubicBezTo>
                      <a:pt x="1777026" y="634265"/>
                      <a:pt x="1738844" y="665224"/>
                      <a:pt x="1699630" y="695666"/>
                    </a:cubicBezTo>
                    <a:cubicBezTo>
                      <a:pt x="1680022" y="710629"/>
                      <a:pt x="1674862" y="729205"/>
                      <a:pt x="1678990" y="751908"/>
                    </a:cubicBezTo>
                    <a:cubicBezTo>
                      <a:pt x="1680539" y="759647"/>
                      <a:pt x="1683119" y="766871"/>
                      <a:pt x="1685182" y="774611"/>
                    </a:cubicBezTo>
                    <a:cubicBezTo>
                      <a:pt x="1691890" y="798862"/>
                      <a:pt x="1707885" y="812277"/>
                      <a:pt x="1732652" y="815373"/>
                    </a:cubicBezTo>
                    <a:cubicBezTo>
                      <a:pt x="1779606" y="821565"/>
                      <a:pt x="1826560" y="828272"/>
                      <a:pt x="1872998" y="834464"/>
                    </a:cubicBezTo>
                    <a:cubicBezTo>
                      <a:pt x="1900861" y="838076"/>
                      <a:pt x="1915308" y="851491"/>
                      <a:pt x="1918404" y="879354"/>
                    </a:cubicBezTo>
                    <a:cubicBezTo>
                      <a:pt x="1919952" y="892770"/>
                      <a:pt x="1921500" y="906185"/>
                      <a:pt x="1919952" y="919600"/>
                    </a:cubicBezTo>
                    <a:cubicBezTo>
                      <a:pt x="1917372" y="940755"/>
                      <a:pt x="1906536" y="952623"/>
                      <a:pt x="1886930" y="958299"/>
                    </a:cubicBezTo>
                    <a:cubicBezTo>
                      <a:pt x="1843071" y="970682"/>
                      <a:pt x="1798697" y="983065"/>
                      <a:pt x="1754839" y="995965"/>
                    </a:cubicBezTo>
                    <a:cubicBezTo>
                      <a:pt x="1712013" y="1008348"/>
                      <a:pt x="1692406" y="1040855"/>
                      <a:pt x="1701178" y="1085229"/>
                    </a:cubicBezTo>
                    <a:cubicBezTo>
                      <a:pt x="1704273" y="1102256"/>
                      <a:pt x="1714077" y="1113092"/>
                      <a:pt x="1728524" y="1121348"/>
                    </a:cubicBezTo>
                    <a:cubicBezTo>
                      <a:pt x="1768771" y="1145083"/>
                      <a:pt x="1809016" y="1168817"/>
                      <a:pt x="1849779" y="1192552"/>
                    </a:cubicBezTo>
                    <a:cubicBezTo>
                      <a:pt x="1879706" y="1210096"/>
                      <a:pt x="1884350" y="1220415"/>
                      <a:pt x="1876094" y="1253954"/>
                    </a:cubicBezTo>
                    <a:cubicBezTo>
                      <a:pt x="1875578" y="1256018"/>
                      <a:pt x="1875578" y="1258082"/>
                      <a:pt x="1875062" y="1260145"/>
                    </a:cubicBezTo>
                    <a:cubicBezTo>
                      <a:pt x="1862678" y="1300908"/>
                      <a:pt x="1848747" y="1321031"/>
                      <a:pt x="1802309" y="1312259"/>
                    </a:cubicBezTo>
                    <a:cubicBezTo>
                      <a:pt x="1760515" y="1304003"/>
                      <a:pt x="1717689" y="1302456"/>
                      <a:pt x="1675379" y="1296264"/>
                    </a:cubicBezTo>
                    <a:cubicBezTo>
                      <a:pt x="1645452" y="1292136"/>
                      <a:pt x="1625845" y="1304003"/>
                      <a:pt x="1611398" y="1329286"/>
                    </a:cubicBezTo>
                    <a:cubicBezTo>
                      <a:pt x="1596434" y="1355085"/>
                      <a:pt x="1589726" y="1379336"/>
                      <a:pt x="1610365" y="1405651"/>
                    </a:cubicBezTo>
                    <a:cubicBezTo>
                      <a:pt x="1638228" y="1441254"/>
                      <a:pt x="1665059" y="1477888"/>
                      <a:pt x="1692406" y="1514006"/>
                    </a:cubicBezTo>
                    <a:cubicBezTo>
                      <a:pt x="1715109" y="1543417"/>
                      <a:pt x="1715109" y="1555285"/>
                      <a:pt x="1692406" y="1584695"/>
                    </a:cubicBezTo>
                    <a:cubicBezTo>
                      <a:pt x="1691374" y="1585727"/>
                      <a:pt x="1690342" y="1587275"/>
                      <a:pt x="1689310" y="1588307"/>
                    </a:cubicBezTo>
                    <a:cubicBezTo>
                      <a:pt x="1659383" y="1620298"/>
                      <a:pt x="1647516" y="1634229"/>
                      <a:pt x="1600562" y="1605850"/>
                    </a:cubicBezTo>
                    <a:cubicBezTo>
                      <a:pt x="1564444" y="1584179"/>
                      <a:pt x="1526261" y="1565604"/>
                      <a:pt x="1490659" y="1543933"/>
                    </a:cubicBezTo>
                    <a:cubicBezTo>
                      <a:pt x="1461248" y="1526390"/>
                      <a:pt x="1438545" y="1536709"/>
                      <a:pt x="1415326" y="1554769"/>
                    </a:cubicBezTo>
                    <a:cubicBezTo>
                      <a:pt x="1392107" y="1572312"/>
                      <a:pt x="1382819" y="1593467"/>
                      <a:pt x="1391075" y="1622877"/>
                    </a:cubicBezTo>
                    <a:cubicBezTo>
                      <a:pt x="1403974" y="1668284"/>
                      <a:pt x="1415326" y="1714205"/>
                      <a:pt x="1426677" y="1760128"/>
                    </a:cubicBezTo>
                    <a:cubicBezTo>
                      <a:pt x="1432870" y="1784894"/>
                      <a:pt x="1427710" y="1798310"/>
                      <a:pt x="1406554" y="1811725"/>
                    </a:cubicBezTo>
                    <a:cubicBezTo>
                      <a:pt x="1395203" y="1818949"/>
                      <a:pt x="1383335" y="1825657"/>
                      <a:pt x="1370436" y="1830300"/>
                    </a:cubicBezTo>
                    <a:cubicBezTo>
                      <a:pt x="1347733" y="1838556"/>
                      <a:pt x="1331222" y="1834428"/>
                      <a:pt x="1316258" y="1815337"/>
                    </a:cubicBezTo>
                    <a:cubicBezTo>
                      <a:pt x="1287879" y="1779735"/>
                      <a:pt x="1259501" y="1743616"/>
                      <a:pt x="1231122" y="1707498"/>
                    </a:cubicBezTo>
                    <a:cubicBezTo>
                      <a:pt x="1203775" y="1673443"/>
                      <a:pt x="1154242" y="1668800"/>
                      <a:pt x="1121219" y="1698210"/>
                    </a:cubicBezTo>
                    <a:cubicBezTo>
                      <a:pt x="1112447" y="1705950"/>
                      <a:pt x="1108320" y="1715753"/>
                      <a:pt x="1106771" y="1727105"/>
                    </a:cubicBezTo>
                    <a:cubicBezTo>
                      <a:pt x="1100064" y="1774575"/>
                      <a:pt x="1092324" y="1821529"/>
                      <a:pt x="1087165" y="1868999"/>
                    </a:cubicBezTo>
                    <a:cubicBezTo>
                      <a:pt x="1084068" y="1893766"/>
                      <a:pt x="1074265" y="1911309"/>
                      <a:pt x="1050014" y="1919049"/>
                    </a:cubicBezTo>
                    <a:cubicBezTo>
                      <a:pt x="1029375" y="1919049"/>
                      <a:pt x="1008220" y="1919049"/>
                      <a:pt x="987581" y="1919049"/>
                    </a:cubicBezTo>
                    <a:cubicBezTo>
                      <a:pt x="973133" y="1910277"/>
                      <a:pt x="964878" y="1897377"/>
                      <a:pt x="960234" y="1880866"/>
                    </a:cubicBezTo>
                    <a:cubicBezTo>
                      <a:pt x="947851" y="1835460"/>
                      <a:pt x="933919" y="1790054"/>
                      <a:pt x="921535" y="1744132"/>
                    </a:cubicBezTo>
                    <a:cubicBezTo>
                      <a:pt x="914828" y="1719881"/>
                      <a:pt x="899865" y="1706982"/>
                      <a:pt x="875614" y="1703886"/>
                    </a:cubicBezTo>
                    <a:cubicBezTo>
                      <a:pt x="866326" y="1702854"/>
                      <a:pt x="857038" y="1701306"/>
                      <a:pt x="847751" y="1700790"/>
                    </a:cubicBezTo>
                    <a:cubicBezTo>
                      <a:pt x="826080" y="1699242"/>
                      <a:pt x="811117" y="1709046"/>
                      <a:pt x="800281" y="1727105"/>
                    </a:cubicBezTo>
                    <a:cubicBezTo>
                      <a:pt x="796153" y="1733813"/>
                      <a:pt x="792541" y="1740520"/>
                      <a:pt x="788414" y="1747228"/>
                    </a:cubicBezTo>
                    <a:cubicBezTo>
                      <a:pt x="766742" y="1783862"/>
                      <a:pt x="745587" y="1821013"/>
                      <a:pt x="723401" y="1857131"/>
                    </a:cubicBezTo>
                    <a:cubicBezTo>
                      <a:pt x="711533" y="1877254"/>
                      <a:pt x="697085" y="1882414"/>
                      <a:pt x="674383" y="1877254"/>
                    </a:cubicBezTo>
                    <a:cubicBezTo>
                      <a:pt x="660451" y="1874158"/>
                      <a:pt x="647552" y="1869515"/>
                      <a:pt x="634652" y="1863839"/>
                    </a:cubicBezTo>
                    <a:cubicBezTo>
                      <a:pt x="611949" y="1853003"/>
                      <a:pt x="604726" y="1839072"/>
                      <a:pt x="607822" y="1813789"/>
                    </a:cubicBezTo>
                    <a:cubicBezTo>
                      <a:pt x="613497" y="1766835"/>
                      <a:pt x="618141" y="1719881"/>
                      <a:pt x="624848" y="1672927"/>
                    </a:cubicBezTo>
                    <a:cubicBezTo>
                      <a:pt x="629492" y="1639905"/>
                      <a:pt x="611949" y="1621846"/>
                      <a:pt x="586150" y="1607398"/>
                    </a:cubicBezTo>
                    <a:cubicBezTo>
                      <a:pt x="560868" y="1593467"/>
                      <a:pt x="538165" y="1591403"/>
                      <a:pt x="514430" y="1611010"/>
                    </a:cubicBezTo>
                    <a:cubicBezTo>
                      <a:pt x="481407" y="1637325"/>
                      <a:pt x="446836" y="1661576"/>
                      <a:pt x="413814" y="1687375"/>
                    </a:cubicBezTo>
                    <a:cubicBezTo>
                      <a:pt x="380276" y="1713690"/>
                      <a:pt x="365828" y="1719365"/>
                      <a:pt x="324550" y="1682215"/>
                    </a:cubicBezTo>
                    <a:cubicBezTo>
                      <a:pt x="321970" y="1679635"/>
                      <a:pt x="319390" y="1677055"/>
                      <a:pt x="316810" y="1674475"/>
                    </a:cubicBezTo>
                    <a:cubicBezTo>
                      <a:pt x="296687" y="1653836"/>
                      <a:pt x="294623" y="1637841"/>
                      <a:pt x="309071" y="1612558"/>
                    </a:cubicBezTo>
                    <a:cubicBezTo>
                      <a:pt x="331258" y="1572828"/>
                      <a:pt x="353960" y="1532581"/>
                      <a:pt x="376148" y="1492851"/>
                    </a:cubicBezTo>
                    <a:cubicBezTo>
                      <a:pt x="382339" y="1481500"/>
                      <a:pt x="389047" y="1470148"/>
                      <a:pt x="387499" y="1456217"/>
                    </a:cubicBezTo>
                    <a:cubicBezTo>
                      <a:pt x="383887" y="1414423"/>
                      <a:pt x="337449" y="1381400"/>
                      <a:pt x="297203" y="1391720"/>
                    </a:cubicBezTo>
                    <a:cubicBezTo>
                      <a:pt x="250765" y="1403587"/>
                      <a:pt x="204327" y="1415455"/>
                      <a:pt x="158405" y="1427838"/>
                    </a:cubicBezTo>
                    <a:cubicBezTo>
                      <a:pt x="139830" y="1432998"/>
                      <a:pt x="125899" y="1427322"/>
                      <a:pt x="114031" y="1412875"/>
                    </a:cubicBezTo>
                    <a:cubicBezTo>
                      <a:pt x="104228" y="1401007"/>
                      <a:pt x="98036" y="1387592"/>
                      <a:pt x="91844" y="1373660"/>
                    </a:cubicBezTo>
                    <a:cubicBezTo>
                      <a:pt x="81525" y="1349409"/>
                      <a:pt x="86169" y="1331866"/>
                      <a:pt x="106808" y="1315871"/>
                    </a:cubicBezTo>
                    <a:cubicBezTo>
                      <a:pt x="140862" y="1288524"/>
                      <a:pt x="175432" y="1261693"/>
                      <a:pt x="209487" y="1234347"/>
                    </a:cubicBezTo>
                    <a:cubicBezTo>
                      <a:pt x="245605" y="1206484"/>
                      <a:pt x="248701" y="1194616"/>
                      <a:pt x="236834" y="1151274"/>
                    </a:cubicBezTo>
                    <a:cubicBezTo>
                      <a:pt x="228578" y="1122896"/>
                      <a:pt x="211551" y="1107932"/>
                      <a:pt x="181624" y="1104836"/>
                    </a:cubicBezTo>
                    <a:cubicBezTo>
                      <a:pt x="138282" y="1100192"/>
                      <a:pt x="95456" y="1091937"/>
                      <a:pt x="52114" y="1087293"/>
                    </a:cubicBezTo>
                    <a:cubicBezTo>
                      <a:pt x="27347" y="1084713"/>
                      <a:pt x="9804" y="1074910"/>
                      <a:pt x="1032" y="1051175"/>
                    </a:cubicBezTo>
                    <a:cubicBezTo>
                      <a:pt x="0" y="1028988"/>
                      <a:pt x="0" y="1008348"/>
                      <a:pt x="0" y="987194"/>
                    </a:cubicBezTo>
                    <a:close/>
                    <a:moveTo>
                      <a:pt x="1198616" y="960879"/>
                    </a:moveTo>
                    <a:cubicBezTo>
                      <a:pt x="1200163" y="838592"/>
                      <a:pt x="1104192" y="720433"/>
                      <a:pt x="958686" y="720949"/>
                    </a:cubicBezTo>
                    <a:cubicBezTo>
                      <a:pt x="824016" y="721465"/>
                      <a:pt x="720821" y="824145"/>
                      <a:pt x="720304" y="959331"/>
                    </a:cubicBezTo>
                    <a:cubicBezTo>
                      <a:pt x="719788" y="1096581"/>
                      <a:pt x="827628" y="1197712"/>
                      <a:pt x="957654" y="1198744"/>
                    </a:cubicBezTo>
                    <a:cubicBezTo>
                      <a:pt x="1090776" y="1199776"/>
                      <a:pt x="1198100" y="1092969"/>
                      <a:pt x="1198616" y="960879"/>
                    </a:cubicBezTo>
                    <a:close/>
                  </a:path>
                </a:pathLst>
              </a:custGeom>
              <a:solidFill>
                <a:schemeClr val="lt1">
                  <a:alpha val="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14" name="Google Shape;114;p39"/>
              <p:cNvGrpSpPr/>
              <p:nvPr/>
            </p:nvGrpSpPr>
            <p:grpSpPr>
              <a:xfrm>
                <a:off x="7392963" y="2648852"/>
                <a:ext cx="1838947" cy="1835405"/>
                <a:chOff x="7167947" y="1624190"/>
                <a:chExt cx="2677922" cy="2672763"/>
              </a:xfrm>
            </p:grpSpPr>
            <p:sp>
              <p:nvSpPr>
                <p:cNvPr id="115" name="Google Shape;115;p39"/>
                <p:cNvSpPr/>
                <p:nvPr/>
              </p:nvSpPr>
              <p:spPr>
                <a:xfrm>
                  <a:off x="7167947" y="1624190"/>
                  <a:ext cx="2677922" cy="26727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7922" h="2672762" extrusionOk="0">
                      <a:moveTo>
                        <a:pt x="2538684" y="1897505"/>
                      </a:moveTo>
                      <a:cubicBezTo>
                        <a:pt x="2511337" y="1891313"/>
                        <a:pt x="2483990" y="1885121"/>
                        <a:pt x="2456643" y="1879446"/>
                      </a:cubicBezTo>
                      <a:cubicBezTo>
                        <a:pt x="2434456" y="1874286"/>
                        <a:pt x="2411753" y="1869642"/>
                        <a:pt x="2389566" y="1863966"/>
                      </a:cubicBezTo>
                      <a:cubicBezTo>
                        <a:pt x="2375119" y="1860354"/>
                        <a:pt x="2363767" y="1864482"/>
                        <a:pt x="2354479" y="1874802"/>
                      </a:cubicBezTo>
                      <a:cubicBezTo>
                        <a:pt x="2335389" y="1896989"/>
                        <a:pt x="2320425" y="1922272"/>
                        <a:pt x="2312170" y="1950651"/>
                      </a:cubicBezTo>
                      <a:cubicBezTo>
                        <a:pt x="2308042" y="1964066"/>
                        <a:pt x="2314234" y="1973869"/>
                        <a:pt x="2322489" y="1983157"/>
                      </a:cubicBezTo>
                      <a:cubicBezTo>
                        <a:pt x="2352416" y="2015664"/>
                        <a:pt x="2382858" y="2048170"/>
                        <a:pt x="2412785" y="2080161"/>
                      </a:cubicBezTo>
                      <a:cubicBezTo>
                        <a:pt x="2435488" y="2104412"/>
                        <a:pt x="2436520" y="2118859"/>
                        <a:pt x="2418461" y="2146722"/>
                      </a:cubicBezTo>
                      <a:cubicBezTo>
                        <a:pt x="2417429" y="2148270"/>
                        <a:pt x="2416397" y="2150334"/>
                        <a:pt x="2414849" y="2151882"/>
                      </a:cubicBezTo>
                      <a:cubicBezTo>
                        <a:pt x="2380795" y="2197804"/>
                        <a:pt x="2365831" y="2198320"/>
                        <a:pt x="2324037" y="2174585"/>
                      </a:cubicBezTo>
                      <a:cubicBezTo>
                        <a:pt x="2289982" y="2154978"/>
                        <a:pt x="2253864" y="2137434"/>
                        <a:pt x="2219294" y="2118859"/>
                      </a:cubicBezTo>
                      <a:cubicBezTo>
                        <a:pt x="2204846" y="2111120"/>
                        <a:pt x="2191431" y="2111120"/>
                        <a:pt x="2178531" y="2120407"/>
                      </a:cubicBezTo>
                      <a:cubicBezTo>
                        <a:pt x="2157892" y="2134855"/>
                        <a:pt x="2140349" y="2152398"/>
                        <a:pt x="2125386" y="2172521"/>
                      </a:cubicBezTo>
                      <a:cubicBezTo>
                        <a:pt x="2114550" y="2186968"/>
                        <a:pt x="2114034" y="2201416"/>
                        <a:pt x="2122806" y="2217411"/>
                      </a:cubicBezTo>
                      <a:cubicBezTo>
                        <a:pt x="2143961" y="2256109"/>
                        <a:pt x="2164600" y="2295323"/>
                        <a:pt x="2184723" y="2334538"/>
                      </a:cubicBezTo>
                      <a:cubicBezTo>
                        <a:pt x="2198655" y="2361885"/>
                        <a:pt x="2196591" y="2374268"/>
                        <a:pt x="2174404" y="2395423"/>
                      </a:cubicBezTo>
                      <a:cubicBezTo>
                        <a:pt x="2170792" y="2398519"/>
                        <a:pt x="2167696" y="2402131"/>
                        <a:pt x="2164084" y="2404711"/>
                      </a:cubicBezTo>
                      <a:cubicBezTo>
                        <a:pt x="2131062" y="2428962"/>
                        <a:pt x="2114034" y="2440829"/>
                        <a:pt x="2075336" y="2401615"/>
                      </a:cubicBezTo>
                      <a:cubicBezTo>
                        <a:pt x="2047473" y="2373236"/>
                        <a:pt x="2017547" y="2347953"/>
                        <a:pt x="1988652" y="2320606"/>
                      </a:cubicBezTo>
                      <a:cubicBezTo>
                        <a:pt x="1975236" y="2307707"/>
                        <a:pt x="1960789" y="2305127"/>
                        <a:pt x="1944277" y="2311835"/>
                      </a:cubicBezTo>
                      <a:cubicBezTo>
                        <a:pt x="1922607" y="2320606"/>
                        <a:pt x="1901968" y="2331958"/>
                        <a:pt x="1883392" y="2346405"/>
                      </a:cubicBezTo>
                      <a:cubicBezTo>
                        <a:pt x="1867913" y="2358273"/>
                        <a:pt x="1863785" y="2373236"/>
                        <a:pt x="1868429" y="2391811"/>
                      </a:cubicBezTo>
                      <a:cubicBezTo>
                        <a:pt x="1879264" y="2436701"/>
                        <a:pt x="1889584" y="2482107"/>
                        <a:pt x="1899388" y="2526997"/>
                      </a:cubicBezTo>
                      <a:cubicBezTo>
                        <a:pt x="1903516" y="2546604"/>
                        <a:pt x="1896808" y="2561568"/>
                        <a:pt x="1879264" y="2571887"/>
                      </a:cubicBezTo>
                      <a:cubicBezTo>
                        <a:pt x="1867397" y="2579111"/>
                        <a:pt x="1854498" y="2584787"/>
                        <a:pt x="1841082" y="2588915"/>
                      </a:cubicBezTo>
                      <a:cubicBezTo>
                        <a:pt x="1813736" y="2597686"/>
                        <a:pt x="1798256" y="2592526"/>
                        <a:pt x="1782777" y="2568276"/>
                      </a:cubicBezTo>
                      <a:cubicBezTo>
                        <a:pt x="1760074" y="2532157"/>
                        <a:pt x="1736855" y="2496555"/>
                        <a:pt x="1715184" y="2459404"/>
                      </a:cubicBezTo>
                      <a:cubicBezTo>
                        <a:pt x="1703316" y="2439281"/>
                        <a:pt x="1687837" y="2431542"/>
                        <a:pt x="1664618" y="2435669"/>
                      </a:cubicBezTo>
                      <a:cubicBezTo>
                        <a:pt x="1646043" y="2439281"/>
                        <a:pt x="1627984" y="2443925"/>
                        <a:pt x="1610440" y="2450117"/>
                      </a:cubicBezTo>
                      <a:cubicBezTo>
                        <a:pt x="1586190" y="2458888"/>
                        <a:pt x="1578450" y="2469208"/>
                        <a:pt x="1577418" y="2495007"/>
                      </a:cubicBezTo>
                      <a:cubicBezTo>
                        <a:pt x="1575870" y="2535769"/>
                        <a:pt x="1574838" y="2576015"/>
                        <a:pt x="1573806" y="2616777"/>
                      </a:cubicBezTo>
                      <a:cubicBezTo>
                        <a:pt x="1572774" y="2653928"/>
                        <a:pt x="1563487" y="2665795"/>
                        <a:pt x="1526852" y="2672503"/>
                      </a:cubicBezTo>
                      <a:cubicBezTo>
                        <a:pt x="1517049" y="2674567"/>
                        <a:pt x="1507245" y="2675599"/>
                        <a:pt x="1497441" y="2676115"/>
                      </a:cubicBezTo>
                      <a:cubicBezTo>
                        <a:pt x="1473191" y="2677663"/>
                        <a:pt x="1457711" y="2667859"/>
                        <a:pt x="1449972" y="2644124"/>
                      </a:cubicBezTo>
                      <a:cubicBezTo>
                        <a:pt x="1436040" y="2600782"/>
                        <a:pt x="1422624" y="2557956"/>
                        <a:pt x="1410241" y="2514614"/>
                      </a:cubicBezTo>
                      <a:cubicBezTo>
                        <a:pt x="1404565" y="2495007"/>
                        <a:pt x="1392698" y="2485719"/>
                        <a:pt x="1373091" y="2482623"/>
                      </a:cubicBezTo>
                      <a:cubicBezTo>
                        <a:pt x="1350388" y="2479527"/>
                        <a:pt x="1327685" y="2479527"/>
                        <a:pt x="1304982" y="2483139"/>
                      </a:cubicBezTo>
                      <a:cubicBezTo>
                        <a:pt x="1287955" y="2485719"/>
                        <a:pt x="1277119" y="2494491"/>
                        <a:pt x="1271959" y="2511518"/>
                      </a:cubicBezTo>
                      <a:cubicBezTo>
                        <a:pt x="1260092" y="2552280"/>
                        <a:pt x="1247192" y="2593042"/>
                        <a:pt x="1234293" y="2633805"/>
                      </a:cubicBezTo>
                      <a:cubicBezTo>
                        <a:pt x="1222941" y="2670439"/>
                        <a:pt x="1208494" y="2679727"/>
                        <a:pt x="1170828" y="2674567"/>
                      </a:cubicBezTo>
                      <a:cubicBezTo>
                        <a:pt x="1114070" y="2666827"/>
                        <a:pt x="1107362" y="2659087"/>
                        <a:pt x="1106847" y="2602330"/>
                      </a:cubicBezTo>
                      <a:cubicBezTo>
                        <a:pt x="1106331" y="2565180"/>
                        <a:pt x="1104783" y="2528545"/>
                        <a:pt x="1103751" y="2491395"/>
                      </a:cubicBezTo>
                      <a:cubicBezTo>
                        <a:pt x="1103234" y="2474368"/>
                        <a:pt x="1096527" y="2460952"/>
                        <a:pt x="1080532" y="2454244"/>
                      </a:cubicBezTo>
                      <a:cubicBezTo>
                        <a:pt x="1056281" y="2443925"/>
                        <a:pt x="1031514" y="2436701"/>
                        <a:pt x="1005199" y="2435153"/>
                      </a:cubicBezTo>
                      <a:cubicBezTo>
                        <a:pt x="989203" y="2434121"/>
                        <a:pt x="977852" y="2440313"/>
                        <a:pt x="969080" y="2454244"/>
                      </a:cubicBezTo>
                      <a:cubicBezTo>
                        <a:pt x="946894" y="2491395"/>
                        <a:pt x="923159" y="2527513"/>
                        <a:pt x="900456" y="2564148"/>
                      </a:cubicBezTo>
                      <a:cubicBezTo>
                        <a:pt x="882396" y="2593042"/>
                        <a:pt x="868465" y="2598202"/>
                        <a:pt x="836474" y="2587367"/>
                      </a:cubicBezTo>
                      <a:cubicBezTo>
                        <a:pt x="834926" y="2586851"/>
                        <a:pt x="833379" y="2586335"/>
                        <a:pt x="831830" y="2585819"/>
                      </a:cubicBezTo>
                      <a:cubicBezTo>
                        <a:pt x="782297" y="2565696"/>
                        <a:pt x="772493" y="2554344"/>
                        <a:pt x="785392" y="2504810"/>
                      </a:cubicBezTo>
                      <a:cubicBezTo>
                        <a:pt x="795196" y="2467144"/>
                        <a:pt x="802420" y="2428962"/>
                        <a:pt x="811707" y="2390779"/>
                      </a:cubicBezTo>
                      <a:cubicBezTo>
                        <a:pt x="816351" y="2371172"/>
                        <a:pt x="811191" y="2356209"/>
                        <a:pt x="794680" y="2344341"/>
                      </a:cubicBezTo>
                      <a:cubicBezTo>
                        <a:pt x="777137" y="2331958"/>
                        <a:pt x="759078" y="2321122"/>
                        <a:pt x="739470" y="2312351"/>
                      </a:cubicBezTo>
                      <a:cubicBezTo>
                        <a:pt x="720895" y="2304095"/>
                        <a:pt x="704900" y="2307191"/>
                        <a:pt x="689421" y="2321638"/>
                      </a:cubicBezTo>
                      <a:cubicBezTo>
                        <a:pt x="658462" y="2351049"/>
                        <a:pt x="626988" y="2379944"/>
                        <a:pt x="596029" y="2408838"/>
                      </a:cubicBezTo>
                      <a:cubicBezTo>
                        <a:pt x="572810" y="2431026"/>
                        <a:pt x="557847" y="2432057"/>
                        <a:pt x="530500" y="2415030"/>
                      </a:cubicBezTo>
                      <a:cubicBezTo>
                        <a:pt x="527404" y="2412966"/>
                        <a:pt x="524308" y="2410902"/>
                        <a:pt x="521212" y="2408838"/>
                      </a:cubicBezTo>
                      <a:cubicBezTo>
                        <a:pt x="481482" y="2380460"/>
                        <a:pt x="477870" y="2365496"/>
                        <a:pt x="500573" y="2322670"/>
                      </a:cubicBezTo>
                      <a:cubicBezTo>
                        <a:pt x="519148" y="2287584"/>
                        <a:pt x="537207" y="2252497"/>
                        <a:pt x="556298" y="2217927"/>
                      </a:cubicBezTo>
                      <a:cubicBezTo>
                        <a:pt x="566102" y="2199868"/>
                        <a:pt x="564555" y="2184388"/>
                        <a:pt x="552171" y="2168909"/>
                      </a:cubicBezTo>
                      <a:cubicBezTo>
                        <a:pt x="538756" y="2151882"/>
                        <a:pt x="523276" y="2136402"/>
                        <a:pt x="505733" y="2122987"/>
                      </a:cubicBezTo>
                      <a:cubicBezTo>
                        <a:pt x="490254" y="2111120"/>
                        <a:pt x="474774" y="2110088"/>
                        <a:pt x="457747" y="2119375"/>
                      </a:cubicBezTo>
                      <a:cubicBezTo>
                        <a:pt x="419564" y="2140014"/>
                        <a:pt x="380866" y="2160653"/>
                        <a:pt x="341652" y="2180777"/>
                      </a:cubicBezTo>
                      <a:cubicBezTo>
                        <a:pt x="314305" y="2195224"/>
                        <a:pt x="298310" y="2191612"/>
                        <a:pt x="278187" y="2168909"/>
                      </a:cubicBezTo>
                      <a:cubicBezTo>
                        <a:pt x="276639" y="2167361"/>
                        <a:pt x="275607" y="2165813"/>
                        <a:pt x="274059" y="2164265"/>
                      </a:cubicBezTo>
                      <a:cubicBezTo>
                        <a:pt x="238456" y="2122987"/>
                        <a:pt x="238972" y="2108540"/>
                        <a:pt x="276639" y="2069325"/>
                      </a:cubicBezTo>
                      <a:cubicBezTo>
                        <a:pt x="302954" y="2041463"/>
                        <a:pt x="327721" y="2013084"/>
                        <a:pt x="354551" y="1986253"/>
                      </a:cubicBezTo>
                      <a:cubicBezTo>
                        <a:pt x="367967" y="1972322"/>
                        <a:pt x="370547" y="1957874"/>
                        <a:pt x="363839" y="1940847"/>
                      </a:cubicBezTo>
                      <a:cubicBezTo>
                        <a:pt x="355067" y="1918660"/>
                        <a:pt x="342684" y="1898021"/>
                        <a:pt x="328237" y="1878930"/>
                      </a:cubicBezTo>
                      <a:cubicBezTo>
                        <a:pt x="316369" y="1863450"/>
                        <a:pt x="300374" y="1861902"/>
                        <a:pt x="283347" y="1866030"/>
                      </a:cubicBezTo>
                      <a:cubicBezTo>
                        <a:pt x="245680" y="1874802"/>
                        <a:pt x="208530" y="1883573"/>
                        <a:pt x="170864" y="1891829"/>
                      </a:cubicBezTo>
                      <a:cubicBezTo>
                        <a:pt x="165704" y="1892861"/>
                        <a:pt x="160544" y="1894409"/>
                        <a:pt x="155900" y="1895441"/>
                      </a:cubicBezTo>
                      <a:cubicBezTo>
                        <a:pt x="127521" y="1900601"/>
                        <a:pt x="113074" y="1893893"/>
                        <a:pt x="100175" y="1868094"/>
                      </a:cubicBezTo>
                      <a:cubicBezTo>
                        <a:pt x="95531" y="1858291"/>
                        <a:pt x="90887" y="1848487"/>
                        <a:pt x="87275" y="1838168"/>
                      </a:cubicBezTo>
                      <a:cubicBezTo>
                        <a:pt x="77988" y="1810821"/>
                        <a:pt x="83147" y="1795341"/>
                        <a:pt x="107915" y="1779862"/>
                      </a:cubicBezTo>
                      <a:cubicBezTo>
                        <a:pt x="143001" y="1757675"/>
                        <a:pt x="178603" y="1735488"/>
                        <a:pt x="213690" y="1713817"/>
                      </a:cubicBezTo>
                      <a:cubicBezTo>
                        <a:pt x="241552" y="1696274"/>
                        <a:pt x="245680" y="1686470"/>
                        <a:pt x="238972" y="1654480"/>
                      </a:cubicBezTo>
                      <a:cubicBezTo>
                        <a:pt x="234845" y="1636420"/>
                        <a:pt x="230201" y="1617845"/>
                        <a:pt x="222977" y="1600818"/>
                      </a:cubicBezTo>
                      <a:cubicBezTo>
                        <a:pt x="215753" y="1583791"/>
                        <a:pt x="203370" y="1575535"/>
                        <a:pt x="184279" y="1575019"/>
                      </a:cubicBezTo>
                      <a:cubicBezTo>
                        <a:pt x="142485" y="1574503"/>
                        <a:pt x="101207" y="1572955"/>
                        <a:pt x="59413" y="1571407"/>
                      </a:cubicBezTo>
                      <a:cubicBezTo>
                        <a:pt x="21746" y="1570375"/>
                        <a:pt x="10395" y="1560572"/>
                        <a:pt x="3687" y="1524453"/>
                      </a:cubicBezTo>
                      <a:cubicBezTo>
                        <a:pt x="3171" y="1520841"/>
                        <a:pt x="2139" y="1517230"/>
                        <a:pt x="1623" y="1513618"/>
                      </a:cubicBezTo>
                      <a:cubicBezTo>
                        <a:pt x="-4053" y="1467696"/>
                        <a:pt x="3687" y="1455828"/>
                        <a:pt x="48577" y="1442413"/>
                      </a:cubicBezTo>
                      <a:cubicBezTo>
                        <a:pt x="85727" y="1431061"/>
                        <a:pt x="122877" y="1418678"/>
                        <a:pt x="160544" y="1408358"/>
                      </a:cubicBezTo>
                      <a:cubicBezTo>
                        <a:pt x="181183" y="1402683"/>
                        <a:pt x="192018" y="1390815"/>
                        <a:pt x="194083" y="1370692"/>
                      </a:cubicBezTo>
                      <a:cubicBezTo>
                        <a:pt x="196147" y="1346957"/>
                        <a:pt x="197178" y="1322706"/>
                        <a:pt x="192534" y="1298971"/>
                      </a:cubicBezTo>
                      <a:cubicBezTo>
                        <a:pt x="189954" y="1283492"/>
                        <a:pt x="181183" y="1274204"/>
                        <a:pt x="166220" y="1269560"/>
                      </a:cubicBezTo>
                      <a:cubicBezTo>
                        <a:pt x="126490" y="1257693"/>
                        <a:pt x="86759" y="1245310"/>
                        <a:pt x="47029" y="1232926"/>
                      </a:cubicBezTo>
                      <a:cubicBezTo>
                        <a:pt x="3687" y="1219511"/>
                        <a:pt x="-957" y="1212287"/>
                        <a:pt x="1623" y="1166881"/>
                      </a:cubicBezTo>
                      <a:cubicBezTo>
                        <a:pt x="2139" y="1157593"/>
                        <a:pt x="4203" y="1148306"/>
                        <a:pt x="6267" y="1139534"/>
                      </a:cubicBezTo>
                      <a:cubicBezTo>
                        <a:pt x="12459" y="1116831"/>
                        <a:pt x="25358" y="1106512"/>
                        <a:pt x="49093" y="1105480"/>
                      </a:cubicBezTo>
                      <a:cubicBezTo>
                        <a:pt x="87791" y="1103932"/>
                        <a:pt x="125974" y="1102900"/>
                        <a:pt x="164672" y="1101868"/>
                      </a:cubicBezTo>
                      <a:cubicBezTo>
                        <a:pt x="170348" y="1101868"/>
                        <a:pt x="176023" y="1101352"/>
                        <a:pt x="181699" y="1101352"/>
                      </a:cubicBezTo>
                      <a:cubicBezTo>
                        <a:pt x="207498" y="1102384"/>
                        <a:pt x="220913" y="1087936"/>
                        <a:pt x="227621" y="1065233"/>
                      </a:cubicBezTo>
                      <a:cubicBezTo>
                        <a:pt x="232781" y="1048206"/>
                        <a:pt x="237425" y="1031179"/>
                        <a:pt x="241036" y="1014152"/>
                      </a:cubicBezTo>
                      <a:cubicBezTo>
                        <a:pt x="245680" y="990417"/>
                        <a:pt x="240005" y="979065"/>
                        <a:pt x="219366" y="965650"/>
                      </a:cubicBezTo>
                      <a:cubicBezTo>
                        <a:pt x="184279" y="943463"/>
                        <a:pt x="148676" y="921276"/>
                        <a:pt x="113590" y="899605"/>
                      </a:cubicBezTo>
                      <a:cubicBezTo>
                        <a:pt x="82116" y="879997"/>
                        <a:pt x="77472" y="867614"/>
                        <a:pt x="89855" y="832012"/>
                      </a:cubicBezTo>
                      <a:cubicBezTo>
                        <a:pt x="93467" y="820660"/>
                        <a:pt x="98111" y="809309"/>
                        <a:pt x="104818" y="799505"/>
                      </a:cubicBezTo>
                      <a:cubicBezTo>
                        <a:pt x="115654" y="782994"/>
                        <a:pt x="130617" y="774738"/>
                        <a:pt x="151256" y="779898"/>
                      </a:cubicBezTo>
                      <a:cubicBezTo>
                        <a:pt x="195114" y="790217"/>
                        <a:pt x="239489" y="799505"/>
                        <a:pt x="283347" y="810341"/>
                      </a:cubicBezTo>
                      <a:cubicBezTo>
                        <a:pt x="303469" y="815500"/>
                        <a:pt x="318949" y="810857"/>
                        <a:pt x="331332" y="794345"/>
                      </a:cubicBezTo>
                      <a:cubicBezTo>
                        <a:pt x="344232" y="776802"/>
                        <a:pt x="355584" y="757711"/>
                        <a:pt x="363839" y="737588"/>
                      </a:cubicBezTo>
                      <a:cubicBezTo>
                        <a:pt x="371063" y="719529"/>
                        <a:pt x="368999" y="704049"/>
                        <a:pt x="354551" y="689086"/>
                      </a:cubicBezTo>
                      <a:cubicBezTo>
                        <a:pt x="324625" y="658643"/>
                        <a:pt x="296246" y="627169"/>
                        <a:pt x="266835" y="595694"/>
                      </a:cubicBezTo>
                      <a:cubicBezTo>
                        <a:pt x="244132" y="570927"/>
                        <a:pt x="243100" y="556996"/>
                        <a:pt x="261675" y="529133"/>
                      </a:cubicBezTo>
                      <a:cubicBezTo>
                        <a:pt x="264771" y="525005"/>
                        <a:pt x="267351" y="520361"/>
                        <a:pt x="270447" y="516233"/>
                      </a:cubicBezTo>
                      <a:cubicBezTo>
                        <a:pt x="296762" y="481663"/>
                        <a:pt x="311209" y="478567"/>
                        <a:pt x="349907" y="498690"/>
                      </a:cubicBezTo>
                      <a:cubicBezTo>
                        <a:pt x="386026" y="517781"/>
                        <a:pt x="422144" y="536357"/>
                        <a:pt x="457231" y="555964"/>
                      </a:cubicBezTo>
                      <a:cubicBezTo>
                        <a:pt x="475806" y="566283"/>
                        <a:pt x="492318" y="564219"/>
                        <a:pt x="507797" y="551320"/>
                      </a:cubicBezTo>
                      <a:cubicBezTo>
                        <a:pt x="523276" y="538421"/>
                        <a:pt x="537723" y="523973"/>
                        <a:pt x="551139" y="508494"/>
                      </a:cubicBezTo>
                      <a:cubicBezTo>
                        <a:pt x="564555" y="492499"/>
                        <a:pt x="567650" y="476503"/>
                        <a:pt x="556815" y="456896"/>
                      </a:cubicBezTo>
                      <a:cubicBezTo>
                        <a:pt x="535143" y="418198"/>
                        <a:pt x="515020" y="378983"/>
                        <a:pt x="494381" y="339769"/>
                      </a:cubicBezTo>
                      <a:cubicBezTo>
                        <a:pt x="480966" y="313970"/>
                        <a:pt x="484062" y="300039"/>
                        <a:pt x="505217" y="280432"/>
                      </a:cubicBezTo>
                      <a:cubicBezTo>
                        <a:pt x="515020" y="271144"/>
                        <a:pt x="525856" y="263405"/>
                        <a:pt x="537723" y="256181"/>
                      </a:cubicBezTo>
                      <a:cubicBezTo>
                        <a:pt x="558362" y="244313"/>
                        <a:pt x="572810" y="245861"/>
                        <a:pt x="590353" y="261857"/>
                      </a:cubicBezTo>
                      <a:cubicBezTo>
                        <a:pt x="620280" y="289203"/>
                        <a:pt x="650207" y="317066"/>
                        <a:pt x="679617" y="344929"/>
                      </a:cubicBezTo>
                      <a:cubicBezTo>
                        <a:pt x="710576" y="374340"/>
                        <a:pt x="717284" y="375372"/>
                        <a:pt x="754950" y="355765"/>
                      </a:cubicBezTo>
                      <a:cubicBezTo>
                        <a:pt x="769913" y="348025"/>
                        <a:pt x="783845" y="339769"/>
                        <a:pt x="797260" y="329450"/>
                      </a:cubicBezTo>
                      <a:cubicBezTo>
                        <a:pt x="811707" y="317582"/>
                        <a:pt x="816351" y="303651"/>
                        <a:pt x="811707" y="285076"/>
                      </a:cubicBezTo>
                      <a:cubicBezTo>
                        <a:pt x="800872" y="242249"/>
                        <a:pt x="791585" y="198907"/>
                        <a:pt x="781781" y="156081"/>
                      </a:cubicBezTo>
                      <a:cubicBezTo>
                        <a:pt x="775589" y="128218"/>
                        <a:pt x="782297" y="114287"/>
                        <a:pt x="807064" y="100872"/>
                      </a:cubicBezTo>
                      <a:cubicBezTo>
                        <a:pt x="818415" y="95196"/>
                        <a:pt x="829766" y="90552"/>
                        <a:pt x="841634" y="86424"/>
                      </a:cubicBezTo>
                      <a:cubicBezTo>
                        <a:pt x="866917" y="78685"/>
                        <a:pt x="881364" y="83328"/>
                        <a:pt x="896328" y="106031"/>
                      </a:cubicBezTo>
                      <a:cubicBezTo>
                        <a:pt x="920062" y="142666"/>
                        <a:pt x="943798" y="179300"/>
                        <a:pt x="965469" y="217483"/>
                      </a:cubicBezTo>
                      <a:cubicBezTo>
                        <a:pt x="976820" y="237090"/>
                        <a:pt x="992299" y="243797"/>
                        <a:pt x="1013455" y="240702"/>
                      </a:cubicBezTo>
                      <a:cubicBezTo>
                        <a:pt x="1035641" y="237090"/>
                        <a:pt x="1057313" y="231414"/>
                        <a:pt x="1077952" y="222642"/>
                      </a:cubicBezTo>
                      <a:cubicBezTo>
                        <a:pt x="1092915" y="215935"/>
                        <a:pt x="1101171" y="205615"/>
                        <a:pt x="1101687" y="188072"/>
                      </a:cubicBezTo>
                      <a:cubicBezTo>
                        <a:pt x="1102719" y="143182"/>
                        <a:pt x="1105298" y="98808"/>
                        <a:pt x="1106847" y="53918"/>
                      </a:cubicBezTo>
                      <a:cubicBezTo>
                        <a:pt x="1107878" y="25023"/>
                        <a:pt x="1117166" y="12640"/>
                        <a:pt x="1145029" y="4900"/>
                      </a:cubicBezTo>
                      <a:cubicBezTo>
                        <a:pt x="1149672" y="3868"/>
                        <a:pt x="1154316" y="2320"/>
                        <a:pt x="1158960" y="1804"/>
                      </a:cubicBezTo>
                      <a:cubicBezTo>
                        <a:pt x="1210042" y="-3872"/>
                        <a:pt x="1222426" y="1804"/>
                        <a:pt x="1235841" y="48758"/>
                      </a:cubicBezTo>
                      <a:cubicBezTo>
                        <a:pt x="1246676" y="86940"/>
                        <a:pt x="1259576" y="124091"/>
                        <a:pt x="1269895" y="162273"/>
                      </a:cubicBezTo>
                      <a:cubicBezTo>
                        <a:pt x="1275055" y="180332"/>
                        <a:pt x="1285890" y="190136"/>
                        <a:pt x="1303434" y="192716"/>
                      </a:cubicBezTo>
                      <a:cubicBezTo>
                        <a:pt x="1327685" y="195812"/>
                        <a:pt x="1352452" y="195812"/>
                        <a:pt x="1376702" y="192716"/>
                      </a:cubicBezTo>
                      <a:cubicBezTo>
                        <a:pt x="1393730" y="190652"/>
                        <a:pt x="1404049" y="180332"/>
                        <a:pt x="1409209" y="163305"/>
                      </a:cubicBezTo>
                      <a:cubicBezTo>
                        <a:pt x="1421593" y="121511"/>
                        <a:pt x="1434492" y="79717"/>
                        <a:pt x="1447392" y="37922"/>
                      </a:cubicBezTo>
                      <a:cubicBezTo>
                        <a:pt x="1457195" y="6964"/>
                        <a:pt x="1466998" y="-260"/>
                        <a:pt x="1499505" y="256"/>
                      </a:cubicBezTo>
                      <a:cubicBezTo>
                        <a:pt x="1504149" y="256"/>
                        <a:pt x="1508793" y="256"/>
                        <a:pt x="1513436" y="772"/>
                      </a:cubicBezTo>
                      <a:cubicBezTo>
                        <a:pt x="1559358" y="5416"/>
                        <a:pt x="1572258" y="19347"/>
                        <a:pt x="1573290" y="65269"/>
                      </a:cubicBezTo>
                      <a:cubicBezTo>
                        <a:pt x="1574322" y="105515"/>
                        <a:pt x="1575870" y="145246"/>
                        <a:pt x="1576902" y="185492"/>
                      </a:cubicBezTo>
                      <a:cubicBezTo>
                        <a:pt x="1577418" y="201487"/>
                        <a:pt x="1583093" y="213871"/>
                        <a:pt x="1598057" y="220578"/>
                      </a:cubicBezTo>
                      <a:cubicBezTo>
                        <a:pt x="1622308" y="231414"/>
                        <a:pt x="1647590" y="238638"/>
                        <a:pt x="1674422" y="240702"/>
                      </a:cubicBezTo>
                      <a:cubicBezTo>
                        <a:pt x="1690933" y="241733"/>
                        <a:pt x="1702285" y="235026"/>
                        <a:pt x="1710540" y="221610"/>
                      </a:cubicBezTo>
                      <a:cubicBezTo>
                        <a:pt x="1733243" y="184976"/>
                        <a:pt x="1756462" y="148342"/>
                        <a:pt x="1779165" y="111707"/>
                      </a:cubicBezTo>
                      <a:cubicBezTo>
                        <a:pt x="1798772" y="80749"/>
                        <a:pt x="1810640" y="76621"/>
                        <a:pt x="1845726" y="88488"/>
                      </a:cubicBezTo>
                      <a:cubicBezTo>
                        <a:pt x="1849854" y="90036"/>
                        <a:pt x="1853466" y="91068"/>
                        <a:pt x="1857594" y="92616"/>
                      </a:cubicBezTo>
                      <a:cubicBezTo>
                        <a:pt x="1898356" y="110159"/>
                        <a:pt x="1905063" y="123059"/>
                        <a:pt x="1895260" y="166401"/>
                      </a:cubicBezTo>
                      <a:cubicBezTo>
                        <a:pt x="1886488" y="205099"/>
                        <a:pt x="1877717" y="243281"/>
                        <a:pt x="1868429" y="281980"/>
                      </a:cubicBezTo>
                      <a:cubicBezTo>
                        <a:pt x="1863269" y="303135"/>
                        <a:pt x="1868429" y="319646"/>
                        <a:pt x="1887004" y="332030"/>
                      </a:cubicBezTo>
                      <a:cubicBezTo>
                        <a:pt x="1906096" y="344929"/>
                        <a:pt x="1925187" y="356796"/>
                        <a:pt x="1946857" y="365052"/>
                      </a:cubicBezTo>
                      <a:cubicBezTo>
                        <a:pt x="1962337" y="370728"/>
                        <a:pt x="1974720" y="367116"/>
                        <a:pt x="1986588" y="355765"/>
                      </a:cubicBezTo>
                      <a:cubicBezTo>
                        <a:pt x="2018062" y="325838"/>
                        <a:pt x="2049537" y="296943"/>
                        <a:pt x="2081528" y="267532"/>
                      </a:cubicBezTo>
                      <a:cubicBezTo>
                        <a:pt x="2107843" y="242765"/>
                        <a:pt x="2122290" y="241733"/>
                        <a:pt x="2151701" y="261857"/>
                      </a:cubicBezTo>
                      <a:cubicBezTo>
                        <a:pt x="2153248" y="262889"/>
                        <a:pt x="2154281" y="263405"/>
                        <a:pt x="2155312" y="264437"/>
                      </a:cubicBezTo>
                      <a:cubicBezTo>
                        <a:pt x="2205363" y="300555"/>
                        <a:pt x="2198139" y="316034"/>
                        <a:pt x="2177500" y="353701"/>
                      </a:cubicBezTo>
                      <a:cubicBezTo>
                        <a:pt x="2158925" y="387755"/>
                        <a:pt x="2141381" y="422842"/>
                        <a:pt x="2122290" y="456896"/>
                      </a:cubicBezTo>
                      <a:cubicBezTo>
                        <a:pt x="2112487" y="474955"/>
                        <a:pt x="2114550" y="490435"/>
                        <a:pt x="2126934" y="505914"/>
                      </a:cubicBezTo>
                      <a:cubicBezTo>
                        <a:pt x="2140865" y="522941"/>
                        <a:pt x="2156345" y="538421"/>
                        <a:pt x="2173372" y="551836"/>
                      </a:cubicBezTo>
                      <a:cubicBezTo>
                        <a:pt x="2187819" y="563187"/>
                        <a:pt x="2202783" y="564735"/>
                        <a:pt x="2219810" y="555964"/>
                      </a:cubicBezTo>
                      <a:cubicBezTo>
                        <a:pt x="2258508" y="534809"/>
                        <a:pt x="2297722" y="514170"/>
                        <a:pt x="2336937" y="494046"/>
                      </a:cubicBezTo>
                      <a:cubicBezTo>
                        <a:pt x="2364799" y="479599"/>
                        <a:pt x="2380795" y="482695"/>
                        <a:pt x="2400917" y="507462"/>
                      </a:cubicBezTo>
                      <a:cubicBezTo>
                        <a:pt x="2408141" y="515717"/>
                        <a:pt x="2414849" y="524489"/>
                        <a:pt x="2420525" y="533777"/>
                      </a:cubicBezTo>
                      <a:cubicBezTo>
                        <a:pt x="2434972" y="556480"/>
                        <a:pt x="2433424" y="571443"/>
                        <a:pt x="2415365" y="591566"/>
                      </a:cubicBezTo>
                      <a:cubicBezTo>
                        <a:pt x="2384406" y="625105"/>
                        <a:pt x="2353448" y="659159"/>
                        <a:pt x="2321973" y="692182"/>
                      </a:cubicBezTo>
                      <a:cubicBezTo>
                        <a:pt x="2310106" y="704565"/>
                        <a:pt x="2307526" y="717981"/>
                        <a:pt x="2313718" y="733460"/>
                      </a:cubicBezTo>
                      <a:cubicBezTo>
                        <a:pt x="2323005" y="755647"/>
                        <a:pt x="2334357" y="776286"/>
                        <a:pt x="2349320" y="795377"/>
                      </a:cubicBezTo>
                      <a:cubicBezTo>
                        <a:pt x="2361187" y="810857"/>
                        <a:pt x="2375635" y="814984"/>
                        <a:pt x="2394726" y="810341"/>
                      </a:cubicBezTo>
                      <a:cubicBezTo>
                        <a:pt x="2438584" y="799505"/>
                        <a:pt x="2482958" y="789701"/>
                        <a:pt x="2526816" y="780414"/>
                      </a:cubicBezTo>
                      <a:cubicBezTo>
                        <a:pt x="2550035" y="775254"/>
                        <a:pt x="2563967" y="781962"/>
                        <a:pt x="2575834" y="803117"/>
                      </a:cubicBezTo>
                      <a:cubicBezTo>
                        <a:pt x="2582026" y="814468"/>
                        <a:pt x="2587186" y="826336"/>
                        <a:pt x="2591313" y="838719"/>
                      </a:cubicBezTo>
                      <a:cubicBezTo>
                        <a:pt x="2600085" y="867098"/>
                        <a:pt x="2595441" y="880514"/>
                        <a:pt x="2570158" y="896509"/>
                      </a:cubicBezTo>
                      <a:cubicBezTo>
                        <a:pt x="2534040" y="919212"/>
                        <a:pt x="2498437" y="942947"/>
                        <a:pt x="2461287" y="964102"/>
                      </a:cubicBezTo>
                      <a:cubicBezTo>
                        <a:pt x="2440132" y="976485"/>
                        <a:pt x="2434456" y="992997"/>
                        <a:pt x="2438068" y="1014668"/>
                      </a:cubicBezTo>
                      <a:cubicBezTo>
                        <a:pt x="2441164" y="1034791"/>
                        <a:pt x="2446840" y="1054398"/>
                        <a:pt x="2454063" y="1073489"/>
                      </a:cubicBezTo>
                      <a:cubicBezTo>
                        <a:pt x="2460771" y="1091032"/>
                        <a:pt x="2472638" y="1100320"/>
                        <a:pt x="2492762" y="1100836"/>
                      </a:cubicBezTo>
                      <a:cubicBezTo>
                        <a:pt x="2538168" y="1101352"/>
                        <a:pt x="2583058" y="1104448"/>
                        <a:pt x="2628464" y="1105996"/>
                      </a:cubicBezTo>
                      <a:cubicBezTo>
                        <a:pt x="2653230" y="1107028"/>
                        <a:pt x="2665614" y="1116831"/>
                        <a:pt x="2672322" y="1140566"/>
                      </a:cubicBezTo>
                      <a:cubicBezTo>
                        <a:pt x="2676449" y="1153982"/>
                        <a:pt x="2677998" y="1167913"/>
                        <a:pt x="2677998" y="1182360"/>
                      </a:cubicBezTo>
                      <a:cubicBezTo>
                        <a:pt x="2677998" y="1210223"/>
                        <a:pt x="2670258" y="1221575"/>
                        <a:pt x="2644459" y="1229830"/>
                      </a:cubicBezTo>
                      <a:cubicBezTo>
                        <a:pt x="2603697" y="1242730"/>
                        <a:pt x="2562934" y="1255113"/>
                        <a:pt x="2522172" y="1267497"/>
                      </a:cubicBezTo>
                      <a:cubicBezTo>
                        <a:pt x="2492762" y="1276268"/>
                        <a:pt x="2485022" y="1285556"/>
                        <a:pt x="2483990" y="1315998"/>
                      </a:cubicBezTo>
                      <a:cubicBezTo>
                        <a:pt x="2483474" y="1337153"/>
                        <a:pt x="2481926" y="1358824"/>
                        <a:pt x="2486570" y="1379980"/>
                      </a:cubicBezTo>
                      <a:cubicBezTo>
                        <a:pt x="2489666" y="1394427"/>
                        <a:pt x="2498437" y="1403199"/>
                        <a:pt x="2512885" y="1407842"/>
                      </a:cubicBezTo>
                      <a:cubicBezTo>
                        <a:pt x="2555711" y="1420742"/>
                        <a:pt x="2598537" y="1433641"/>
                        <a:pt x="2641363" y="1447057"/>
                      </a:cubicBezTo>
                      <a:cubicBezTo>
                        <a:pt x="2671290" y="1456344"/>
                        <a:pt x="2678514" y="1466664"/>
                        <a:pt x="2677998" y="1498138"/>
                      </a:cubicBezTo>
                      <a:cubicBezTo>
                        <a:pt x="2677998" y="1501234"/>
                        <a:pt x="2677998" y="1504330"/>
                        <a:pt x="2677998" y="1507426"/>
                      </a:cubicBezTo>
                      <a:cubicBezTo>
                        <a:pt x="2675934" y="1555928"/>
                        <a:pt x="2660454" y="1571407"/>
                        <a:pt x="2611952" y="1572955"/>
                      </a:cubicBezTo>
                      <a:cubicBezTo>
                        <a:pt x="2571190" y="1573987"/>
                        <a:pt x="2530944" y="1576051"/>
                        <a:pt x="2490182" y="1576567"/>
                      </a:cubicBezTo>
                      <a:cubicBezTo>
                        <a:pt x="2474702" y="1577083"/>
                        <a:pt x="2463867" y="1583791"/>
                        <a:pt x="2457675" y="1596690"/>
                      </a:cubicBezTo>
                      <a:cubicBezTo>
                        <a:pt x="2446324" y="1620941"/>
                        <a:pt x="2439100" y="1646224"/>
                        <a:pt x="2437036" y="1673055"/>
                      </a:cubicBezTo>
                      <a:cubicBezTo>
                        <a:pt x="2435488" y="1690082"/>
                        <a:pt x="2442712" y="1701434"/>
                        <a:pt x="2457159" y="1710205"/>
                      </a:cubicBezTo>
                      <a:cubicBezTo>
                        <a:pt x="2493278" y="1732392"/>
                        <a:pt x="2528880" y="1754579"/>
                        <a:pt x="2564483" y="1777282"/>
                      </a:cubicBezTo>
                      <a:cubicBezTo>
                        <a:pt x="2596989" y="1797405"/>
                        <a:pt x="2601117" y="1809789"/>
                        <a:pt x="2588733" y="1845907"/>
                      </a:cubicBezTo>
                      <a:cubicBezTo>
                        <a:pt x="2584606" y="1858291"/>
                        <a:pt x="2578930" y="1870158"/>
                        <a:pt x="2571706" y="1880994"/>
                      </a:cubicBezTo>
                      <a:cubicBezTo>
                        <a:pt x="2564998" y="1890797"/>
                        <a:pt x="2554163" y="1897505"/>
                        <a:pt x="2538684" y="1897505"/>
                      </a:cubicBezTo>
                      <a:close/>
                      <a:moveTo>
                        <a:pt x="1338521" y="2312867"/>
                      </a:moveTo>
                      <a:cubicBezTo>
                        <a:pt x="1869461" y="2314931"/>
                        <a:pt x="2317329" y="1887701"/>
                        <a:pt x="2316814" y="1335605"/>
                      </a:cubicBezTo>
                      <a:cubicBezTo>
                        <a:pt x="2316298" y="792797"/>
                        <a:pt x="1880813" y="359892"/>
                        <a:pt x="1340068" y="359376"/>
                      </a:cubicBezTo>
                      <a:cubicBezTo>
                        <a:pt x="796228" y="358860"/>
                        <a:pt x="363839" y="794861"/>
                        <a:pt x="361775" y="1331994"/>
                      </a:cubicBezTo>
                      <a:cubicBezTo>
                        <a:pt x="359711" y="1882026"/>
                        <a:pt x="806032" y="2314415"/>
                        <a:pt x="1338521" y="2312867"/>
                      </a:cubicBezTo>
                      <a:close/>
                    </a:path>
                  </a:pathLst>
                </a:custGeom>
                <a:solidFill>
                  <a:schemeClr val="lt1">
                    <a:alpha val="4705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" name="Google Shape;116;p39"/>
                <p:cNvSpPr/>
                <p:nvPr/>
              </p:nvSpPr>
              <p:spPr>
                <a:xfrm>
                  <a:off x="7558586" y="2011427"/>
                  <a:ext cx="1898797" cy="1893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8796" h="1893636" extrusionOk="0">
                      <a:moveTo>
                        <a:pt x="30" y="947852"/>
                      </a:moveTo>
                      <a:cubicBezTo>
                        <a:pt x="-3065" y="428263"/>
                        <a:pt x="426228" y="-1030"/>
                        <a:pt x="950461" y="2"/>
                      </a:cubicBezTo>
                      <a:cubicBezTo>
                        <a:pt x="1472114" y="1034"/>
                        <a:pt x="1899859" y="427747"/>
                        <a:pt x="1898827" y="950948"/>
                      </a:cubicBezTo>
                      <a:cubicBezTo>
                        <a:pt x="1897795" y="1468473"/>
                        <a:pt x="1477790" y="1899315"/>
                        <a:pt x="946849" y="1898283"/>
                      </a:cubicBezTo>
                      <a:cubicBezTo>
                        <a:pt x="411781" y="1896735"/>
                        <a:pt x="-4097" y="1460218"/>
                        <a:pt x="30" y="947852"/>
                      </a:cubicBezTo>
                      <a:close/>
                      <a:moveTo>
                        <a:pt x="1187811" y="949916"/>
                      </a:moveTo>
                      <a:cubicBezTo>
                        <a:pt x="1188327" y="817310"/>
                        <a:pt x="1084099" y="710503"/>
                        <a:pt x="949429" y="710503"/>
                      </a:cubicBezTo>
                      <a:cubicBezTo>
                        <a:pt x="805987" y="710503"/>
                        <a:pt x="710015" y="828146"/>
                        <a:pt x="710532" y="948368"/>
                      </a:cubicBezTo>
                      <a:cubicBezTo>
                        <a:pt x="711048" y="1081490"/>
                        <a:pt x="815791" y="1188298"/>
                        <a:pt x="948397" y="1188298"/>
                      </a:cubicBezTo>
                      <a:cubicBezTo>
                        <a:pt x="1081003" y="1188298"/>
                        <a:pt x="1187294" y="1083038"/>
                        <a:pt x="1187811" y="949916"/>
                      </a:cubicBezTo>
                      <a:close/>
                    </a:path>
                  </a:pathLst>
                </a:custGeom>
                <a:solidFill>
                  <a:schemeClr val="lt1">
                    <a:alpha val="4705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17" name="Google Shape;117;p39"/>
            <p:cNvSpPr/>
            <p:nvPr/>
          </p:nvSpPr>
          <p:spPr>
            <a:xfrm>
              <a:off x="4309443" y="5224203"/>
              <a:ext cx="936646" cy="931442"/>
            </a:xfrm>
            <a:custGeom>
              <a:avLst/>
              <a:gdLst/>
              <a:ahLst/>
              <a:cxnLst/>
              <a:rect l="l" t="t" r="r" b="b"/>
              <a:pathLst>
                <a:path w="1857518" h="1847198" extrusionOk="0">
                  <a:moveTo>
                    <a:pt x="959201" y="1852264"/>
                  </a:moveTo>
                  <a:cubicBezTo>
                    <a:pt x="943206" y="1852264"/>
                    <a:pt x="927211" y="1852264"/>
                    <a:pt x="910700" y="1852264"/>
                  </a:cubicBezTo>
                  <a:cubicBezTo>
                    <a:pt x="900380" y="1848652"/>
                    <a:pt x="894704" y="1840913"/>
                    <a:pt x="891608" y="1830593"/>
                  </a:cubicBezTo>
                  <a:cubicBezTo>
                    <a:pt x="874065" y="1776931"/>
                    <a:pt x="856006" y="1723270"/>
                    <a:pt x="838463" y="1669608"/>
                  </a:cubicBezTo>
                  <a:cubicBezTo>
                    <a:pt x="834335" y="1657224"/>
                    <a:pt x="826080" y="1649485"/>
                    <a:pt x="813180" y="1646905"/>
                  </a:cubicBezTo>
                  <a:cubicBezTo>
                    <a:pt x="785833" y="1640713"/>
                    <a:pt x="757970" y="1635037"/>
                    <a:pt x="730624" y="1628330"/>
                  </a:cubicBezTo>
                  <a:cubicBezTo>
                    <a:pt x="716176" y="1624718"/>
                    <a:pt x="704309" y="1628330"/>
                    <a:pt x="693990" y="1639165"/>
                  </a:cubicBezTo>
                  <a:cubicBezTo>
                    <a:pt x="654259" y="1680443"/>
                    <a:pt x="613497" y="1720690"/>
                    <a:pt x="573251" y="1761452"/>
                  </a:cubicBezTo>
                  <a:cubicBezTo>
                    <a:pt x="563963" y="1770739"/>
                    <a:pt x="553127" y="1772804"/>
                    <a:pt x="542292" y="1766612"/>
                  </a:cubicBezTo>
                  <a:cubicBezTo>
                    <a:pt x="498950" y="1742361"/>
                    <a:pt x="456123" y="1718110"/>
                    <a:pt x="412782" y="1693859"/>
                  </a:cubicBezTo>
                  <a:cubicBezTo>
                    <a:pt x="397818" y="1685603"/>
                    <a:pt x="394206" y="1676832"/>
                    <a:pt x="398334" y="1660836"/>
                  </a:cubicBezTo>
                  <a:cubicBezTo>
                    <a:pt x="412265" y="1605111"/>
                    <a:pt x="426713" y="1549901"/>
                    <a:pt x="440644" y="1494176"/>
                  </a:cubicBezTo>
                  <a:cubicBezTo>
                    <a:pt x="443741" y="1482308"/>
                    <a:pt x="441676" y="1471473"/>
                    <a:pt x="432904" y="1462185"/>
                  </a:cubicBezTo>
                  <a:cubicBezTo>
                    <a:pt x="412265" y="1440514"/>
                    <a:pt x="391110" y="1418843"/>
                    <a:pt x="370471" y="1397172"/>
                  </a:cubicBezTo>
                  <a:cubicBezTo>
                    <a:pt x="362216" y="1388400"/>
                    <a:pt x="351896" y="1385820"/>
                    <a:pt x="340545" y="1388400"/>
                  </a:cubicBezTo>
                  <a:cubicBezTo>
                    <a:pt x="330226" y="1390464"/>
                    <a:pt x="320422" y="1393044"/>
                    <a:pt x="310618" y="1395108"/>
                  </a:cubicBezTo>
                  <a:cubicBezTo>
                    <a:pt x="263664" y="1405428"/>
                    <a:pt x="217226" y="1416263"/>
                    <a:pt x="170273" y="1426583"/>
                  </a:cubicBezTo>
                  <a:cubicBezTo>
                    <a:pt x="157373" y="1429679"/>
                    <a:pt x="147054" y="1425035"/>
                    <a:pt x="141377" y="1413683"/>
                  </a:cubicBezTo>
                  <a:cubicBezTo>
                    <a:pt x="117642" y="1368277"/>
                    <a:pt x="94423" y="1322355"/>
                    <a:pt x="70689" y="1276949"/>
                  </a:cubicBezTo>
                  <a:cubicBezTo>
                    <a:pt x="65529" y="1266630"/>
                    <a:pt x="67593" y="1255278"/>
                    <a:pt x="75848" y="1247539"/>
                  </a:cubicBezTo>
                  <a:cubicBezTo>
                    <a:pt x="119191" y="1207292"/>
                    <a:pt x="163049" y="1166530"/>
                    <a:pt x="206391" y="1126284"/>
                  </a:cubicBezTo>
                  <a:cubicBezTo>
                    <a:pt x="215162" y="1118544"/>
                    <a:pt x="218258" y="1108225"/>
                    <a:pt x="216710" y="1096873"/>
                  </a:cubicBezTo>
                  <a:cubicBezTo>
                    <a:pt x="211551" y="1069010"/>
                    <a:pt x="206391" y="1040631"/>
                    <a:pt x="201231" y="1012769"/>
                  </a:cubicBezTo>
                  <a:cubicBezTo>
                    <a:pt x="199167" y="1000901"/>
                    <a:pt x="192459" y="993162"/>
                    <a:pt x="181108" y="989034"/>
                  </a:cubicBezTo>
                  <a:cubicBezTo>
                    <a:pt x="142925" y="975103"/>
                    <a:pt x="104743" y="961171"/>
                    <a:pt x="67077" y="947240"/>
                  </a:cubicBezTo>
                  <a:cubicBezTo>
                    <a:pt x="44890" y="938984"/>
                    <a:pt x="22187" y="931760"/>
                    <a:pt x="0" y="921957"/>
                  </a:cubicBezTo>
                  <a:cubicBezTo>
                    <a:pt x="0" y="912153"/>
                    <a:pt x="0" y="902866"/>
                    <a:pt x="0" y="893062"/>
                  </a:cubicBezTo>
                  <a:cubicBezTo>
                    <a:pt x="1548" y="876035"/>
                    <a:pt x="3096" y="859524"/>
                    <a:pt x="4643" y="842496"/>
                  </a:cubicBezTo>
                  <a:cubicBezTo>
                    <a:pt x="7740" y="809474"/>
                    <a:pt x="12383" y="776451"/>
                    <a:pt x="17543" y="743945"/>
                  </a:cubicBezTo>
                  <a:cubicBezTo>
                    <a:pt x="19091" y="733109"/>
                    <a:pt x="26831" y="725369"/>
                    <a:pt x="38182" y="723305"/>
                  </a:cubicBezTo>
                  <a:cubicBezTo>
                    <a:pt x="97003" y="712470"/>
                    <a:pt x="155309" y="702150"/>
                    <a:pt x="214131" y="691315"/>
                  </a:cubicBezTo>
                  <a:cubicBezTo>
                    <a:pt x="226514" y="689251"/>
                    <a:pt x="234770" y="682543"/>
                    <a:pt x="239929" y="671192"/>
                  </a:cubicBezTo>
                  <a:cubicBezTo>
                    <a:pt x="248701" y="649521"/>
                    <a:pt x="257989" y="627850"/>
                    <a:pt x="266760" y="606695"/>
                  </a:cubicBezTo>
                  <a:cubicBezTo>
                    <a:pt x="272436" y="593279"/>
                    <a:pt x="270888" y="581928"/>
                    <a:pt x="262116" y="570060"/>
                  </a:cubicBezTo>
                  <a:cubicBezTo>
                    <a:pt x="227546" y="525170"/>
                    <a:pt x="193492" y="479764"/>
                    <a:pt x="159437" y="434874"/>
                  </a:cubicBezTo>
                  <a:cubicBezTo>
                    <a:pt x="150665" y="423007"/>
                    <a:pt x="150665" y="412687"/>
                    <a:pt x="159953" y="401336"/>
                  </a:cubicBezTo>
                  <a:cubicBezTo>
                    <a:pt x="192975" y="360058"/>
                    <a:pt x="225998" y="319295"/>
                    <a:pt x="259536" y="278017"/>
                  </a:cubicBezTo>
                  <a:cubicBezTo>
                    <a:pt x="270372" y="265118"/>
                    <a:pt x="279144" y="262538"/>
                    <a:pt x="294623" y="268729"/>
                  </a:cubicBezTo>
                  <a:cubicBezTo>
                    <a:pt x="348801" y="291433"/>
                    <a:pt x="402978" y="313620"/>
                    <a:pt x="457672" y="336322"/>
                  </a:cubicBezTo>
                  <a:cubicBezTo>
                    <a:pt x="468507" y="340966"/>
                    <a:pt x="479342" y="340450"/>
                    <a:pt x="489146" y="333743"/>
                  </a:cubicBezTo>
                  <a:cubicBezTo>
                    <a:pt x="506690" y="321875"/>
                    <a:pt x="523717" y="310008"/>
                    <a:pt x="540744" y="298140"/>
                  </a:cubicBezTo>
                  <a:cubicBezTo>
                    <a:pt x="548999" y="292464"/>
                    <a:pt x="553127" y="284209"/>
                    <a:pt x="553127" y="273889"/>
                  </a:cubicBezTo>
                  <a:cubicBezTo>
                    <a:pt x="553127" y="267697"/>
                    <a:pt x="552612" y="261506"/>
                    <a:pt x="552096" y="255830"/>
                  </a:cubicBezTo>
                  <a:cubicBezTo>
                    <a:pt x="550032" y="228999"/>
                    <a:pt x="547968" y="202684"/>
                    <a:pt x="545904" y="175854"/>
                  </a:cubicBezTo>
                  <a:cubicBezTo>
                    <a:pt x="543840" y="149023"/>
                    <a:pt x="541776" y="122708"/>
                    <a:pt x="539712" y="95877"/>
                  </a:cubicBezTo>
                  <a:cubicBezTo>
                    <a:pt x="538680" y="83493"/>
                    <a:pt x="544872" y="73690"/>
                    <a:pt x="556739" y="69562"/>
                  </a:cubicBezTo>
                  <a:cubicBezTo>
                    <a:pt x="609885" y="51503"/>
                    <a:pt x="663031" y="33444"/>
                    <a:pt x="716176" y="15901"/>
                  </a:cubicBezTo>
                  <a:cubicBezTo>
                    <a:pt x="719788" y="14869"/>
                    <a:pt x="722884" y="14353"/>
                    <a:pt x="726496" y="14353"/>
                  </a:cubicBezTo>
                  <a:cubicBezTo>
                    <a:pt x="736299" y="14869"/>
                    <a:pt x="742491" y="21060"/>
                    <a:pt x="748167" y="28800"/>
                  </a:cubicBezTo>
                  <a:cubicBezTo>
                    <a:pt x="781189" y="76786"/>
                    <a:pt x="814728" y="124772"/>
                    <a:pt x="847750" y="172758"/>
                  </a:cubicBezTo>
                  <a:cubicBezTo>
                    <a:pt x="855490" y="183593"/>
                    <a:pt x="865810" y="188753"/>
                    <a:pt x="878709" y="187721"/>
                  </a:cubicBezTo>
                  <a:cubicBezTo>
                    <a:pt x="896252" y="186173"/>
                    <a:pt x="914312" y="185657"/>
                    <a:pt x="931855" y="185657"/>
                  </a:cubicBezTo>
                  <a:cubicBezTo>
                    <a:pt x="939079" y="185657"/>
                    <a:pt x="944239" y="183077"/>
                    <a:pt x="948366" y="177401"/>
                  </a:cubicBezTo>
                  <a:cubicBezTo>
                    <a:pt x="950430" y="174822"/>
                    <a:pt x="952494" y="171726"/>
                    <a:pt x="954042" y="169146"/>
                  </a:cubicBezTo>
                  <a:cubicBezTo>
                    <a:pt x="962814" y="153150"/>
                    <a:pt x="971069" y="137155"/>
                    <a:pt x="979840" y="121676"/>
                  </a:cubicBezTo>
                  <a:cubicBezTo>
                    <a:pt x="998932" y="85558"/>
                    <a:pt x="1018539" y="49955"/>
                    <a:pt x="1037630" y="13837"/>
                  </a:cubicBezTo>
                  <a:cubicBezTo>
                    <a:pt x="1043822" y="2485"/>
                    <a:pt x="1053626" y="-2159"/>
                    <a:pt x="1066525" y="937"/>
                  </a:cubicBezTo>
                  <a:cubicBezTo>
                    <a:pt x="1122251" y="14353"/>
                    <a:pt x="1177976" y="27252"/>
                    <a:pt x="1233702" y="40667"/>
                  </a:cubicBezTo>
                  <a:cubicBezTo>
                    <a:pt x="1245569" y="43763"/>
                    <a:pt x="1252793" y="52535"/>
                    <a:pt x="1253309" y="64918"/>
                  </a:cubicBezTo>
                  <a:cubicBezTo>
                    <a:pt x="1253825" y="71626"/>
                    <a:pt x="1253825" y="78334"/>
                    <a:pt x="1254341" y="85042"/>
                  </a:cubicBezTo>
                  <a:cubicBezTo>
                    <a:pt x="1255888" y="126836"/>
                    <a:pt x="1256921" y="168630"/>
                    <a:pt x="1258468" y="209908"/>
                  </a:cubicBezTo>
                  <a:cubicBezTo>
                    <a:pt x="1258985" y="221260"/>
                    <a:pt x="1259501" y="233127"/>
                    <a:pt x="1260016" y="244478"/>
                  </a:cubicBezTo>
                  <a:cubicBezTo>
                    <a:pt x="1260532" y="255830"/>
                    <a:pt x="1266208" y="264602"/>
                    <a:pt x="1276012" y="270277"/>
                  </a:cubicBezTo>
                  <a:cubicBezTo>
                    <a:pt x="1288395" y="277501"/>
                    <a:pt x="1301295" y="284209"/>
                    <a:pt x="1313678" y="291948"/>
                  </a:cubicBezTo>
                  <a:cubicBezTo>
                    <a:pt x="1326062" y="299172"/>
                    <a:pt x="1337413" y="298656"/>
                    <a:pt x="1349797" y="291948"/>
                  </a:cubicBezTo>
                  <a:cubicBezTo>
                    <a:pt x="1400879" y="263570"/>
                    <a:pt x="1451444" y="235191"/>
                    <a:pt x="1502526" y="206812"/>
                  </a:cubicBezTo>
                  <a:cubicBezTo>
                    <a:pt x="1514394" y="200105"/>
                    <a:pt x="1525745" y="202168"/>
                    <a:pt x="1535033" y="211456"/>
                  </a:cubicBezTo>
                  <a:cubicBezTo>
                    <a:pt x="1574763" y="251702"/>
                    <a:pt x="1613977" y="292464"/>
                    <a:pt x="1653707" y="332711"/>
                  </a:cubicBezTo>
                  <a:cubicBezTo>
                    <a:pt x="1664027" y="343546"/>
                    <a:pt x="1665575" y="353350"/>
                    <a:pt x="1657835" y="366249"/>
                  </a:cubicBezTo>
                  <a:cubicBezTo>
                    <a:pt x="1628424" y="416299"/>
                    <a:pt x="1598497" y="465833"/>
                    <a:pt x="1569087" y="515883"/>
                  </a:cubicBezTo>
                  <a:cubicBezTo>
                    <a:pt x="1562379" y="527234"/>
                    <a:pt x="1561863" y="539102"/>
                    <a:pt x="1568571" y="550453"/>
                  </a:cubicBezTo>
                  <a:cubicBezTo>
                    <a:pt x="1576311" y="564384"/>
                    <a:pt x="1583534" y="578316"/>
                    <a:pt x="1591274" y="592247"/>
                  </a:cubicBezTo>
                  <a:cubicBezTo>
                    <a:pt x="1596950" y="602567"/>
                    <a:pt x="1605721" y="608243"/>
                    <a:pt x="1617589" y="608759"/>
                  </a:cubicBezTo>
                  <a:cubicBezTo>
                    <a:pt x="1637196" y="610307"/>
                    <a:pt x="1657319" y="611339"/>
                    <a:pt x="1676926" y="612886"/>
                  </a:cubicBezTo>
                  <a:cubicBezTo>
                    <a:pt x="1717172" y="615466"/>
                    <a:pt x="1757419" y="618046"/>
                    <a:pt x="1797665" y="620626"/>
                  </a:cubicBezTo>
                  <a:cubicBezTo>
                    <a:pt x="1809016" y="621142"/>
                    <a:pt x="1818304" y="628882"/>
                    <a:pt x="1820884" y="640233"/>
                  </a:cubicBezTo>
                  <a:cubicBezTo>
                    <a:pt x="1833267" y="695959"/>
                    <a:pt x="1845135" y="752200"/>
                    <a:pt x="1857518" y="808442"/>
                  </a:cubicBezTo>
                  <a:cubicBezTo>
                    <a:pt x="1859066" y="816181"/>
                    <a:pt x="1857002" y="822889"/>
                    <a:pt x="1851842" y="829081"/>
                  </a:cubicBezTo>
                  <a:cubicBezTo>
                    <a:pt x="1849262" y="832177"/>
                    <a:pt x="1845135" y="834241"/>
                    <a:pt x="1841523" y="836305"/>
                  </a:cubicBezTo>
                  <a:cubicBezTo>
                    <a:pt x="1789925" y="862103"/>
                    <a:pt x="1738327" y="887902"/>
                    <a:pt x="1686214" y="913701"/>
                  </a:cubicBezTo>
                  <a:cubicBezTo>
                    <a:pt x="1675378" y="919377"/>
                    <a:pt x="1669187" y="927633"/>
                    <a:pt x="1668670" y="940016"/>
                  </a:cubicBezTo>
                  <a:cubicBezTo>
                    <a:pt x="1667639" y="959623"/>
                    <a:pt x="1666090" y="978714"/>
                    <a:pt x="1665059" y="998322"/>
                  </a:cubicBezTo>
                  <a:cubicBezTo>
                    <a:pt x="1664543" y="1009673"/>
                    <a:pt x="1668670" y="1019477"/>
                    <a:pt x="1678474" y="1026184"/>
                  </a:cubicBezTo>
                  <a:cubicBezTo>
                    <a:pt x="1726460" y="1061271"/>
                    <a:pt x="1773930" y="1096873"/>
                    <a:pt x="1821916" y="1131960"/>
                  </a:cubicBezTo>
                  <a:cubicBezTo>
                    <a:pt x="1833267" y="1140215"/>
                    <a:pt x="1836879" y="1150535"/>
                    <a:pt x="1831720" y="1163950"/>
                  </a:cubicBezTo>
                  <a:cubicBezTo>
                    <a:pt x="1822948" y="1188201"/>
                    <a:pt x="1814176" y="1212452"/>
                    <a:pt x="1805404" y="1236703"/>
                  </a:cubicBezTo>
                  <a:cubicBezTo>
                    <a:pt x="1795601" y="1263534"/>
                    <a:pt x="1785798" y="1290881"/>
                    <a:pt x="1775478" y="1317711"/>
                  </a:cubicBezTo>
                  <a:cubicBezTo>
                    <a:pt x="1771350" y="1329063"/>
                    <a:pt x="1761546" y="1335255"/>
                    <a:pt x="1750195" y="1334223"/>
                  </a:cubicBezTo>
                  <a:cubicBezTo>
                    <a:pt x="1728524" y="1332159"/>
                    <a:pt x="1707369" y="1329579"/>
                    <a:pt x="1685698" y="1327515"/>
                  </a:cubicBezTo>
                  <a:cubicBezTo>
                    <a:pt x="1648548" y="1323387"/>
                    <a:pt x="1611397" y="1319259"/>
                    <a:pt x="1574247" y="1315648"/>
                  </a:cubicBezTo>
                  <a:cubicBezTo>
                    <a:pt x="1562379" y="1314616"/>
                    <a:pt x="1553092" y="1318743"/>
                    <a:pt x="1545868" y="1328547"/>
                  </a:cubicBezTo>
                  <a:cubicBezTo>
                    <a:pt x="1532453" y="1346606"/>
                    <a:pt x="1519553" y="1365181"/>
                    <a:pt x="1505622" y="1383241"/>
                  </a:cubicBezTo>
                  <a:cubicBezTo>
                    <a:pt x="1497366" y="1394076"/>
                    <a:pt x="1496334" y="1405428"/>
                    <a:pt x="1500978" y="1417811"/>
                  </a:cubicBezTo>
                  <a:cubicBezTo>
                    <a:pt x="1521617" y="1472505"/>
                    <a:pt x="1542772" y="1527198"/>
                    <a:pt x="1563411" y="1581892"/>
                  </a:cubicBezTo>
                  <a:cubicBezTo>
                    <a:pt x="1569087" y="1596339"/>
                    <a:pt x="1565991" y="1606143"/>
                    <a:pt x="1554124" y="1615430"/>
                  </a:cubicBezTo>
                  <a:cubicBezTo>
                    <a:pt x="1512845" y="1646389"/>
                    <a:pt x="1472083" y="1677864"/>
                    <a:pt x="1430805" y="1708822"/>
                  </a:cubicBezTo>
                  <a:cubicBezTo>
                    <a:pt x="1418938" y="1717594"/>
                    <a:pt x="1408618" y="1717594"/>
                    <a:pt x="1397266" y="1708306"/>
                  </a:cubicBezTo>
                  <a:cubicBezTo>
                    <a:pt x="1352892" y="1672704"/>
                    <a:pt x="1308003" y="1636585"/>
                    <a:pt x="1263628" y="1600467"/>
                  </a:cubicBezTo>
                  <a:cubicBezTo>
                    <a:pt x="1253825" y="1592727"/>
                    <a:pt x="1243505" y="1590147"/>
                    <a:pt x="1232154" y="1594275"/>
                  </a:cubicBezTo>
                  <a:cubicBezTo>
                    <a:pt x="1205839" y="1604079"/>
                    <a:pt x="1179524" y="1613883"/>
                    <a:pt x="1153725" y="1624202"/>
                  </a:cubicBezTo>
                  <a:cubicBezTo>
                    <a:pt x="1143406" y="1628330"/>
                    <a:pt x="1137214" y="1636070"/>
                    <a:pt x="1134634" y="1646905"/>
                  </a:cubicBezTo>
                  <a:cubicBezTo>
                    <a:pt x="1131022" y="1663932"/>
                    <a:pt x="1127411" y="1681475"/>
                    <a:pt x="1123798" y="1698503"/>
                  </a:cubicBezTo>
                  <a:cubicBezTo>
                    <a:pt x="1115027" y="1739781"/>
                    <a:pt x="1106771" y="1780543"/>
                    <a:pt x="1097999" y="1821821"/>
                  </a:cubicBezTo>
                  <a:cubicBezTo>
                    <a:pt x="1095420" y="1833689"/>
                    <a:pt x="1088196" y="1840913"/>
                    <a:pt x="1076329" y="1842460"/>
                  </a:cubicBezTo>
                  <a:cubicBezTo>
                    <a:pt x="1048982" y="1846072"/>
                    <a:pt x="1021635" y="1848652"/>
                    <a:pt x="994288" y="1851232"/>
                  </a:cubicBezTo>
                  <a:cubicBezTo>
                    <a:pt x="980873" y="1850200"/>
                    <a:pt x="970037" y="1851232"/>
                    <a:pt x="959201" y="1852264"/>
                  </a:cubicBezTo>
                  <a:close/>
                  <a:moveTo>
                    <a:pt x="928759" y="382245"/>
                  </a:moveTo>
                  <a:cubicBezTo>
                    <a:pt x="633620" y="381729"/>
                    <a:pt x="388015" y="619594"/>
                    <a:pt x="386983" y="921957"/>
                  </a:cubicBezTo>
                  <a:cubicBezTo>
                    <a:pt x="385951" y="1222772"/>
                    <a:pt x="627428" y="1464765"/>
                    <a:pt x="926695" y="1465797"/>
                  </a:cubicBezTo>
                  <a:cubicBezTo>
                    <a:pt x="1229058" y="1466829"/>
                    <a:pt x="1470019" y="1222772"/>
                    <a:pt x="1470535" y="924537"/>
                  </a:cubicBezTo>
                  <a:cubicBezTo>
                    <a:pt x="1470535" y="625270"/>
                    <a:pt x="1228026" y="381729"/>
                    <a:pt x="928759" y="382245"/>
                  </a:cubicBezTo>
                  <a:close/>
                </a:path>
              </a:pathLst>
            </a:custGeom>
            <a:solidFill>
              <a:schemeClr val="lt1">
                <a:alpha val="470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39"/>
            <p:cNvSpPr/>
            <p:nvPr/>
          </p:nvSpPr>
          <p:spPr>
            <a:xfrm>
              <a:off x="3167084" y="4595897"/>
              <a:ext cx="1051669" cy="1070562"/>
            </a:xfrm>
            <a:custGeom>
              <a:avLst/>
              <a:gdLst/>
              <a:ahLst/>
              <a:cxnLst/>
              <a:rect l="l" t="t" r="r" b="b"/>
              <a:pathLst>
                <a:path w="1723364" h="1754322" extrusionOk="0">
                  <a:moveTo>
                    <a:pt x="879664" y="267"/>
                  </a:moveTo>
                  <a:cubicBezTo>
                    <a:pt x="907527" y="2332"/>
                    <a:pt x="935906" y="4395"/>
                    <a:pt x="964801" y="5943"/>
                  </a:cubicBezTo>
                  <a:cubicBezTo>
                    <a:pt x="974088" y="6459"/>
                    <a:pt x="976668" y="11103"/>
                    <a:pt x="979248" y="18843"/>
                  </a:cubicBezTo>
                  <a:cubicBezTo>
                    <a:pt x="994727" y="65797"/>
                    <a:pt x="985956" y="112235"/>
                    <a:pt x="977700" y="158673"/>
                  </a:cubicBezTo>
                  <a:cubicBezTo>
                    <a:pt x="974604" y="176732"/>
                    <a:pt x="972024" y="195307"/>
                    <a:pt x="968928" y="213366"/>
                  </a:cubicBezTo>
                  <a:cubicBezTo>
                    <a:pt x="967380" y="222654"/>
                    <a:pt x="969960" y="227813"/>
                    <a:pt x="979764" y="229877"/>
                  </a:cubicBezTo>
                  <a:cubicBezTo>
                    <a:pt x="1038585" y="240713"/>
                    <a:pt x="1095343" y="259804"/>
                    <a:pt x="1149520" y="285087"/>
                  </a:cubicBezTo>
                  <a:cubicBezTo>
                    <a:pt x="1158808" y="289215"/>
                    <a:pt x="1162420" y="286119"/>
                    <a:pt x="1166548" y="278379"/>
                  </a:cubicBezTo>
                  <a:cubicBezTo>
                    <a:pt x="1180995" y="248969"/>
                    <a:pt x="1197506" y="220590"/>
                    <a:pt x="1210406" y="190663"/>
                  </a:cubicBezTo>
                  <a:cubicBezTo>
                    <a:pt x="1222273" y="163316"/>
                    <a:pt x="1240848" y="142161"/>
                    <a:pt x="1263035" y="123070"/>
                  </a:cubicBezTo>
                  <a:cubicBezTo>
                    <a:pt x="1282643" y="106043"/>
                    <a:pt x="1282127" y="106559"/>
                    <a:pt x="1304314" y="119458"/>
                  </a:cubicBezTo>
                  <a:cubicBezTo>
                    <a:pt x="1359523" y="151449"/>
                    <a:pt x="1409573" y="190663"/>
                    <a:pt x="1458075" y="231941"/>
                  </a:cubicBezTo>
                  <a:cubicBezTo>
                    <a:pt x="1465299" y="238133"/>
                    <a:pt x="1467362" y="243809"/>
                    <a:pt x="1462203" y="251549"/>
                  </a:cubicBezTo>
                  <a:cubicBezTo>
                    <a:pt x="1461687" y="252064"/>
                    <a:pt x="1461171" y="253096"/>
                    <a:pt x="1461171" y="254128"/>
                  </a:cubicBezTo>
                  <a:cubicBezTo>
                    <a:pt x="1448271" y="291279"/>
                    <a:pt x="1425052" y="320689"/>
                    <a:pt x="1396158" y="347004"/>
                  </a:cubicBezTo>
                  <a:cubicBezTo>
                    <a:pt x="1375518" y="365064"/>
                    <a:pt x="1356943" y="385703"/>
                    <a:pt x="1337336" y="404794"/>
                  </a:cubicBezTo>
                  <a:cubicBezTo>
                    <a:pt x="1332177" y="409954"/>
                    <a:pt x="1330628" y="413565"/>
                    <a:pt x="1336304" y="419757"/>
                  </a:cubicBezTo>
                  <a:cubicBezTo>
                    <a:pt x="1347656" y="432141"/>
                    <a:pt x="1357459" y="445556"/>
                    <a:pt x="1369327" y="457939"/>
                  </a:cubicBezTo>
                  <a:cubicBezTo>
                    <a:pt x="1399769" y="489930"/>
                    <a:pt x="1419893" y="528628"/>
                    <a:pt x="1442596" y="565263"/>
                  </a:cubicBezTo>
                  <a:cubicBezTo>
                    <a:pt x="1448271" y="574550"/>
                    <a:pt x="1452915" y="576098"/>
                    <a:pt x="1462719" y="570938"/>
                  </a:cubicBezTo>
                  <a:cubicBezTo>
                    <a:pt x="1499353" y="551847"/>
                    <a:pt x="1535988" y="533272"/>
                    <a:pt x="1573138" y="514697"/>
                  </a:cubicBezTo>
                  <a:cubicBezTo>
                    <a:pt x="1597389" y="502830"/>
                    <a:pt x="1624220" y="504893"/>
                    <a:pt x="1650018" y="501281"/>
                  </a:cubicBezTo>
                  <a:cubicBezTo>
                    <a:pt x="1655694" y="500250"/>
                    <a:pt x="1658274" y="505409"/>
                    <a:pt x="1659822" y="509537"/>
                  </a:cubicBezTo>
                  <a:cubicBezTo>
                    <a:pt x="1687685" y="574034"/>
                    <a:pt x="1709872" y="640595"/>
                    <a:pt x="1724835" y="709220"/>
                  </a:cubicBezTo>
                  <a:cubicBezTo>
                    <a:pt x="1726383" y="716444"/>
                    <a:pt x="1723803" y="720572"/>
                    <a:pt x="1717611" y="723668"/>
                  </a:cubicBezTo>
                  <a:cubicBezTo>
                    <a:pt x="1702132" y="731923"/>
                    <a:pt x="1686653" y="740695"/>
                    <a:pt x="1671173" y="748950"/>
                  </a:cubicBezTo>
                  <a:cubicBezTo>
                    <a:pt x="1654662" y="757722"/>
                    <a:pt x="1636087" y="757206"/>
                    <a:pt x="1618544" y="760302"/>
                  </a:cubicBezTo>
                  <a:cubicBezTo>
                    <a:pt x="1589133" y="765462"/>
                    <a:pt x="1559207" y="770106"/>
                    <a:pt x="1529280" y="774234"/>
                  </a:cubicBezTo>
                  <a:cubicBezTo>
                    <a:pt x="1517412" y="775781"/>
                    <a:pt x="1514316" y="780941"/>
                    <a:pt x="1515349" y="791777"/>
                  </a:cubicBezTo>
                  <a:cubicBezTo>
                    <a:pt x="1517412" y="813448"/>
                    <a:pt x="1518444" y="835635"/>
                    <a:pt x="1521024" y="857306"/>
                  </a:cubicBezTo>
                  <a:cubicBezTo>
                    <a:pt x="1524636" y="889813"/>
                    <a:pt x="1518960" y="921803"/>
                    <a:pt x="1516380" y="953794"/>
                  </a:cubicBezTo>
                  <a:cubicBezTo>
                    <a:pt x="1514316" y="980109"/>
                    <a:pt x="1513284" y="980109"/>
                    <a:pt x="1538567" y="983720"/>
                  </a:cubicBezTo>
                  <a:cubicBezTo>
                    <a:pt x="1576750" y="989912"/>
                    <a:pt x="1614932" y="995588"/>
                    <a:pt x="1653114" y="1001779"/>
                  </a:cubicBezTo>
                  <a:cubicBezTo>
                    <a:pt x="1671173" y="1004875"/>
                    <a:pt x="1685105" y="1016227"/>
                    <a:pt x="1700584" y="1024483"/>
                  </a:cubicBezTo>
                  <a:cubicBezTo>
                    <a:pt x="1726899" y="1038414"/>
                    <a:pt x="1725867" y="1038930"/>
                    <a:pt x="1719675" y="1067825"/>
                  </a:cubicBezTo>
                  <a:cubicBezTo>
                    <a:pt x="1706260" y="1128710"/>
                    <a:pt x="1685105" y="1186500"/>
                    <a:pt x="1661370" y="1243773"/>
                  </a:cubicBezTo>
                  <a:cubicBezTo>
                    <a:pt x="1657242" y="1253577"/>
                    <a:pt x="1651566" y="1256157"/>
                    <a:pt x="1641763" y="1255124"/>
                  </a:cubicBezTo>
                  <a:cubicBezTo>
                    <a:pt x="1606160" y="1252028"/>
                    <a:pt x="1572622" y="1244805"/>
                    <a:pt x="1541663" y="1226230"/>
                  </a:cubicBezTo>
                  <a:cubicBezTo>
                    <a:pt x="1515864" y="1210750"/>
                    <a:pt x="1488001" y="1198883"/>
                    <a:pt x="1461687" y="1184436"/>
                  </a:cubicBezTo>
                  <a:cubicBezTo>
                    <a:pt x="1453947" y="1180308"/>
                    <a:pt x="1448787" y="1180308"/>
                    <a:pt x="1444143" y="1189079"/>
                  </a:cubicBezTo>
                  <a:cubicBezTo>
                    <a:pt x="1415249" y="1241709"/>
                    <a:pt x="1380162" y="1290211"/>
                    <a:pt x="1339400" y="1333553"/>
                  </a:cubicBezTo>
                  <a:cubicBezTo>
                    <a:pt x="1332177" y="1341293"/>
                    <a:pt x="1332177" y="1345936"/>
                    <a:pt x="1339916" y="1353160"/>
                  </a:cubicBezTo>
                  <a:cubicBezTo>
                    <a:pt x="1370359" y="1382571"/>
                    <a:pt x="1400801" y="1412498"/>
                    <a:pt x="1430212" y="1443456"/>
                  </a:cubicBezTo>
                  <a:cubicBezTo>
                    <a:pt x="1448271" y="1462547"/>
                    <a:pt x="1453947" y="1488862"/>
                    <a:pt x="1465814" y="1511565"/>
                  </a:cubicBezTo>
                  <a:cubicBezTo>
                    <a:pt x="1467879" y="1515693"/>
                    <a:pt x="1464267" y="1518789"/>
                    <a:pt x="1461171" y="1521369"/>
                  </a:cubicBezTo>
                  <a:cubicBezTo>
                    <a:pt x="1408025" y="1568323"/>
                    <a:pt x="1351784" y="1610117"/>
                    <a:pt x="1290382" y="1645203"/>
                  </a:cubicBezTo>
                  <a:cubicBezTo>
                    <a:pt x="1284707" y="1648815"/>
                    <a:pt x="1280579" y="1648299"/>
                    <a:pt x="1275419" y="1643655"/>
                  </a:cubicBezTo>
                  <a:cubicBezTo>
                    <a:pt x="1247040" y="1619404"/>
                    <a:pt x="1221757" y="1593606"/>
                    <a:pt x="1207310" y="1558003"/>
                  </a:cubicBezTo>
                  <a:cubicBezTo>
                    <a:pt x="1195958" y="1530140"/>
                    <a:pt x="1179963" y="1504341"/>
                    <a:pt x="1167064" y="1477511"/>
                  </a:cubicBezTo>
                  <a:cubicBezTo>
                    <a:pt x="1162936" y="1469255"/>
                    <a:pt x="1158808" y="1467191"/>
                    <a:pt x="1150036" y="1470803"/>
                  </a:cubicBezTo>
                  <a:cubicBezTo>
                    <a:pt x="1096375" y="1496086"/>
                    <a:pt x="1040133" y="1514661"/>
                    <a:pt x="981312" y="1526013"/>
                  </a:cubicBezTo>
                  <a:cubicBezTo>
                    <a:pt x="969960" y="1528076"/>
                    <a:pt x="967896" y="1534268"/>
                    <a:pt x="969960" y="1544072"/>
                  </a:cubicBezTo>
                  <a:cubicBezTo>
                    <a:pt x="976668" y="1583802"/>
                    <a:pt x="982860" y="1623532"/>
                    <a:pt x="989052" y="1663779"/>
                  </a:cubicBezTo>
                  <a:cubicBezTo>
                    <a:pt x="993179" y="1691641"/>
                    <a:pt x="982344" y="1716924"/>
                    <a:pt x="978216" y="1743755"/>
                  </a:cubicBezTo>
                  <a:cubicBezTo>
                    <a:pt x="977184" y="1749431"/>
                    <a:pt x="971508" y="1749431"/>
                    <a:pt x="966864" y="1749947"/>
                  </a:cubicBezTo>
                  <a:cubicBezTo>
                    <a:pt x="897207" y="1757170"/>
                    <a:pt x="828067" y="1756655"/>
                    <a:pt x="758410" y="1749947"/>
                  </a:cubicBezTo>
                  <a:cubicBezTo>
                    <a:pt x="749638" y="1748915"/>
                    <a:pt x="748090" y="1744271"/>
                    <a:pt x="745510" y="1737047"/>
                  </a:cubicBezTo>
                  <a:cubicBezTo>
                    <a:pt x="730031" y="1690609"/>
                    <a:pt x="738286" y="1644687"/>
                    <a:pt x="747058" y="1598249"/>
                  </a:cubicBezTo>
                  <a:cubicBezTo>
                    <a:pt x="750154" y="1580190"/>
                    <a:pt x="752734" y="1561615"/>
                    <a:pt x="756346" y="1543556"/>
                  </a:cubicBezTo>
                  <a:cubicBezTo>
                    <a:pt x="758410" y="1533236"/>
                    <a:pt x="755314" y="1527560"/>
                    <a:pt x="744478" y="1525496"/>
                  </a:cubicBezTo>
                  <a:cubicBezTo>
                    <a:pt x="685657" y="1514661"/>
                    <a:pt x="629931" y="1496086"/>
                    <a:pt x="575754" y="1470287"/>
                  </a:cubicBezTo>
                  <a:cubicBezTo>
                    <a:pt x="568014" y="1466675"/>
                    <a:pt x="563886" y="1467707"/>
                    <a:pt x="559758" y="1475963"/>
                  </a:cubicBezTo>
                  <a:cubicBezTo>
                    <a:pt x="541699" y="1512597"/>
                    <a:pt x="522608" y="1548715"/>
                    <a:pt x="504549" y="1585350"/>
                  </a:cubicBezTo>
                  <a:cubicBezTo>
                    <a:pt x="491649" y="1611149"/>
                    <a:pt x="466882" y="1626112"/>
                    <a:pt x="447275" y="1645719"/>
                  </a:cubicBezTo>
                  <a:cubicBezTo>
                    <a:pt x="442631" y="1650363"/>
                    <a:pt x="438504" y="1646235"/>
                    <a:pt x="434376" y="1643655"/>
                  </a:cubicBezTo>
                  <a:cubicBezTo>
                    <a:pt x="384326" y="1612697"/>
                    <a:pt x="334276" y="1581738"/>
                    <a:pt x="290418" y="1542008"/>
                  </a:cubicBezTo>
                  <a:cubicBezTo>
                    <a:pt x="282678" y="1534784"/>
                    <a:pt x="273907" y="1528076"/>
                    <a:pt x="265651" y="1521369"/>
                  </a:cubicBezTo>
                  <a:cubicBezTo>
                    <a:pt x="259975" y="1516725"/>
                    <a:pt x="259459" y="1512597"/>
                    <a:pt x="262039" y="1505889"/>
                  </a:cubicBezTo>
                  <a:cubicBezTo>
                    <a:pt x="276487" y="1472351"/>
                    <a:pt x="292998" y="1440360"/>
                    <a:pt x="321893" y="1415593"/>
                  </a:cubicBezTo>
                  <a:cubicBezTo>
                    <a:pt x="345112" y="1395986"/>
                    <a:pt x="365235" y="1372767"/>
                    <a:pt x="386906" y="1351096"/>
                  </a:cubicBezTo>
                  <a:cubicBezTo>
                    <a:pt x="393098" y="1345421"/>
                    <a:pt x="394129" y="1341293"/>
                    <a:pt x="387938" y="1334069"/>
                  </a:cubicBezTo>
                  <a:cubicBezTo>
                    <a:pt x="376586" y="1321685"/>
                    <a:pt x="366783" y="1308270"/>
                    <a:pt x="354915" y="1295887"/>
                  </a:cubicBezTo>
                  <a:cubicBezTo>
                    <a:pt x="324989" y="1264412"/>
                    <a:pt x="305382" y="1225714"/>
                    <a:pt x="282678" y="1189595"/>
                  </a:cubicBezTo>
                  <a:cubicBezTo>
                    <a:pt x="277003" y="1180308"/>
                    <a:pt x="272359" y="1178760"/>
                    <a:pt x="262555" y="1183920"/>
                  </a:cubicBezTo>
                  <a:cubicBezTo>
                    <a:pt x="225921" y="1203011"/>
                    <a:pt x="189287" y="1221586"/>
                    <a:pt x="152136" y="1240161"/>
                  </a:cubicBezTo>
                  <a:cubicBezTo>
                    <a:pt x="127885" y="1252545"/>
                    <a:pt x="101054" y="1249965"/>
                    <a:pt x="75256" y="1253577"/>
                  </a:cubicBezTo>
                  <a:cubicBezTo>
                    <a:pt x="69580" y="1254608"/>
                    <a:pt x="67000" y="1249965"/>
                    <a:pt x="65452" y="1245321"/>
                  </a:cubicBezTo>
                  <a:cubicBezTo>
                    <a:pt x="37589" y="1180824"/>
                    <a:pt x="15402" y="1114263"/>
                    <a:pt x="439" y="1045637"/>
                  </a:cubicBezTo>
                  <a:cubicBezTo>
                    <a:pt x="-1109" y="1038414"/>
                    <a:pt x="1471" y="1034286"/>
                    <a:pt x="7663" y="1031190"/>
                  </a:cubicBezTo>
                  <a:cubicBezTo>
                    <a:pt x="23142" y="1022935"/>
                    <a:pt x="38621" y="1014163"/>
                    <a:pt x="54101" y="1005907"/>
                  </a:cubicBezTo>
                  <a:cubicBezTo>
                    <a:pt x="70612" y="997136"/>
                    <a:pt x="89187" y="997652"/>
                    <a:pt x="106730" y="994556"/>
                  </a:cubicBezTo>
                  <a:cubicBezTo>
                    <a:pt x="136657" y="989396"/>
                    <a:pt x="167099" y="984236"/>
                    <a:pt x="197026" y="980109"/>
                  </a:cubicBezTo>
                  <a:cubicBezTo>
                    <a:pt x="207346" y="978560"/>
                    <a:pt x="210442" y="973917"/>
                    <a:pt x="209410" y="964113"/>
                  </a:cubicBezTo>
                  <a:cubicBezTo>
                    <a:pt x="207346" y="941926"/>
                    <a:pt x="206314" y="919739"/>
                    <a:pt x="203734" y="897552"/>
                  </a:cubicBezTo>
                  <a:cubicBezTo>
                    <a:pt x="200122" y="865045"/>
                    <a:pt x="205798" y="833055"/>
                    <a:pt x="208378" y="801064"/>
                  </a:cubicBezTo>
                  <a:cubicBezTo>
                    <a:pt x="210442" y="774749"/>
                    <a:pt x="211474" y="774749"/>
                    <a:pt x="185159" y="770622"/>
                  </a:cubicBezTo>
                  <a:cubicBezTo>
                    <a:pt x="148009" y="764430"/>
                    <a:pt x="110342" y="758754"/>
                    <a:pt x="73192" y="753079"/>
                  </a:cubicBezTo>
                  <a:cubicBezTo>
                    <a:pt x="54616" y="750499"/>
                    <a:pt x="40169" y="738631"/>
                    <a:pt x="24690" y="730375"/>
                  </a:cubicBezTo>
                  <a:cubicBezTo>
                    <a:pt x="-1625" y="715928"/>
                    <a:pt x="-593" y="715928"/>
                    <a:pt x="5599" y="687033"/>
                  </a:cubicBezTo>
                  <a:cubicBezTo>
                    <a:pt x="19014" y="626148"/>
                    <a:pt x="40169" y="568358"/>
                    <a:pt x="63904" y="511085"/>
                  </a:cubicBezTo>
                  <a:cubicBezTo>
                    <a:pt x="68032" y="501281"/>
                    <a:pt x="73192" y="498701"/>
                    <a:pt x="83511" y="499733"/>
                  </a:cubicBezTo>
                  <a:cubicBezTo>
                    <a:pt x="119114" y="502830"/>
                    <a:pt x="152652" y="510053"/>
                    <a:pt x="183611" y="528628"/>
                  </a:cubicBezTo>
                  <a:cubicBezTo>
                    <a:pt x="208894" y="543592"/>
                    <a:pt x="236241" y="555459"/>
                    <a:pt x="262555" y="569390"/>
                  </a:cubicBezTo>
                  <a:cubicBezTo>
                    <a:pt x="271327" y="574034"/>
                    <a:pt x="277003" y="574034"/>
                    <a:pt x="282163" y="564231"/>
                  </a:cubicBezTo>
                  <a:cubicBezTo>
                    <a:pt x="311057" y="511601"/>
                    <a:pt x="346144" y="463615"/>
                    <a:pt x="386906" y="419757"/>
                  </a:cubicBezTo>
                  <a:cubicBezTo>
                    <a:pt x="393614" y="412534"/>
                    <a:pt x="393098" y="408922"/>
                    <a:pt x="386390" y="402214"/>
                  </a:cubicBezTo>
                  <a:cubicBezTo>
                    <a:pt x="355947" y="372287"/>
                    <a:pt x="325505" y="342360"/>
                    <a:pt x="296094" y="311918"/>
                  </a:cubicBezTo>
                  <a:cubicBezTo>
                    <a:pt x="277519" y="292827"/>
                    <a:pt x="271843" y="265996"/>
                    <a:pt x="259975" y="242777"/>
                  </a:cubicBezTo>
                  <a:cubicBezTo>
                    <a:pt x="257912" y="238649"/>
                    <a:pt x="261524" y="235553"/>
                    <a:pt x="264619" y="232973"/>
                  </a:cubicBezTo>
                  <a:cubicBezTo>
                    <a:pt x="317765" y="186019"/>
                    <a:pt x="374007" y="144225"/>
                    <a:pt x="435408" y="109139"/>
                  </a:cubicBezTo>
                  <a:cubicBezTo>
                    <a:pt x="441084" y="105527"/>
                    <a:pt x="445211" y="106043"/>
                    <a:pt x="450371" y="110687"/>
                  </a:cubicBezTo>
                  <a:cubicBezTo>
                    <a:pt x="478750" y="134937"/>
                    <a:pt x="504033" y="160736"/>
                    <a:pt x="518480" y="196339"/>
                  </a:cubicBezTo>
                  <a:cubicBezTo>
                    <a:pt x="530348" y="224202"/>
                    <a:pt x="545827" y="250516"/>
                    <a:pt x="559758" y="277863"/>
                  </a:cubicBezTo>
                  <a:cubicBezTo>
                    <a:pt x="563370" y="285087"/>
                    <a:pt x="566982" y="287151"/>
                    <a:pt x="574722" y="283539"/>
                  </a:cubicBezTo>
                  <a:cubicBezTo>
                    <a:pt x="629415" y="257740"/>
                    <a:pt x="686173" y="238649"/>
                    <a:pt x="746026" y="227813"/>
                  </a:cubicBezTo>
                  <a:cubicBezTo>
                    <a:pt x="756346" y="225750"/>
                    <a:pt x="757893" y="220074"/>
                    <a:pt x="756346" y="211302"/>
                  </a:cubicBezTo>
                  <a:cubicBezTo>
                    <a:pt x="749638" y="171572"/>
                    <a:pt x="743446" y="131326"/>
                    <a:pt x="737254" y="91596"/>
                  </a:cubicBezTo>
                  <a:cubicBezTo>
                    <a:pt x="732611" y="63217"/>
                    <a:pt x="743446" y="37418"/>
                    <a:pt x="748090" y="10587"/>
                  </a:cubicBezTo>
                  <a:cubicBezTo>
                    <a:pt x="749122" y="5427"/>
                    <a:pt x="753766" y="4395"/>
                    <a:pt x="758410" y="4395"/>
                  </a:cubicBezTo>
                  <a:cubicBezTo>
                    <a:pt x="797624" y="4395"/>
                    <a:pt x="837870" y="-1280"/>
                    <a:pt x="879664" y="267"/>
                  </a:cubicBezTo>
                  <a:close/>
                  <a:moveTo>
                    <a:pt x="861605" y="1409918"/>
                  </a:moveTo>
                  <a:cubicBezTo>
                    <a:pt x="1155712" y="1407338"/>
                    <a:pt x="1392030" y="1176180"/>
                    <a:pt x="1392546" y="879493"/>
                  </a:cubicBezTo>
                  <a:cubicBezTo>
                    <a:pt x="1393062" y="585902"/>
                    <a:pt x="1160356" y="349068"/>
                    <a:pt x="862637" y="348552"/>
                  </a:cubicBezTo>
                  <a:cubicBezTo>
                    <a:pt x="568014" y="348036"/>
                    <a:pt x="331180" y="581774"/>
                    <a:pt x="331180" y="879493"/>
                  </a:cubicBezTo>
                  <a:cubicBezTo>
                    <a:pt x="331180" y="1173600"/>
                    <a:pt x="565950" y="1406822"/>
                    <a:pt x="861605" y="1409918"/>
                  </a:cubicBezTo>
                  <a:close/>
                </a:path>
              </a:pathLst>
            </a:custGeom>
            <a:solidFill>
              <a:schemeClr val="lt1">
                <a:alpha val="470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39"/>
            <p:cNvSpPr/>
            <p:nvPr/>
          </p:nvSpPr>
          <p:spPr>
            <a:xfrm rot="2246763">
              <a:off x="322349" y="3332008"/>
              <a:ext cx="1218879" cy="1218879"/>
            </a:xfrm>
            <a:custGeom>
              <a:avLst/>
              <a:gdLst/>
              <a:ahLst/>
              <a:cxnLst/>
              <a:rect l="l" t="t" r="r" b="b"/>
              <a:pathLst>
                <a:path w="1774962" h="1774962" extrusionOk="0">
                  <a:moveTo>
                    <a:pt x="894776" y="1775736"/>
                  </a:moveTo>
                  <a:cubicBezTo>
                    <a:pt x="880845" y="1775736"/>
                    <a:pt x="866397" y="1775736"/>
                    <a:pt x="852466" y="1775736"/>
                  </a:cubicBezTo>
                  <a:cubicBezTo>
                    <a:pt x="844726" y="1775736"/>
                    <a:pt x="840599" y="1772640"/>
                    <a:pt x="839567" y="1764901"/>
                  </a:cubicBezTo>
                  <a:cubicBezTo>
                    <a:pt x="833375" y="1731878"/>
                    <a:pt x="826151" y="1699371"/>
                    <a:pt x="819960" y="1666349"/>
                  </a:cubicBezTo>
                  <a:cubicBezTo>
                    <a:pt x="817896" y="1656545"/>
                    <a:pt x="820992" y="1646742"/>
                    <a:pt x="822024" y="1636938"/>
                  </a:cubicBezTo>
                  <a:cubicBezTo>
                    <a:pt x="823056" y="1628682"/>
                    <a:pt x="820992" y="1624555"/>
                    <a:pt x="811704" y="1623523"/>
                  </a:cubicBezTo>
                  <a:cubicBezTo>
                    <a:pt x="772490" y="1619395"/>
                    <a:pt x="733275" y="1612171"/>
                    <a:pt x="695093" y="1601852"/>
                  </a:cubicBezTo>
                  <a:cubicBezTo>
                    <a:pt x="686837" y="1599788"/>
                    <a:pt x="682194" y="1602368"/>
                    <a:pt x="680130" y="1610623"/>
                  </a:cubicBezTo>
                  <a:cubicBezTo>
                    <a:pt x="669294" y="1655513"/>
                    <a:pt x="636788" y="1688020"/>
                    <a:pt x="615116" y="1727234"/>
                  </a:cubicBezTo>
                  <a:cubicBezTo>
                    <a:pt x="612537" y="1731878"/>
                    <a:pt x="608409" y="1731878"/>
                    <a:pt x="603765" y="1730330"/>
                  </a:cubicBezTo>
                  <a:cubicBezTo>
                    <a:pt x="572807" y="1720011"/>
                    <a:pt x="542364" y="1707627"/>
                    <a:pt x="512953" y="1694212"/>
                  </a:cubicBezTo>
                  <a:cubicBezTo>
                    <a:pt x="506761" y="1691632"/>
                    <a:pt x="506245" y="1686988"/>
                    <a:pt x="507277" y="1681828"/>
                  </a:cubicBezTo>
                  <a:cubicBezTo>
                    <a:pt x="513985" y="1648806"/>
                    <a:pt x="519661" y="1615783"/>
                    <a:pt x="527400" y="1583277"/>
                  </a:cubicBezTo>
                  <a:cubicBezTo>
                    <a:pt x="529980" y="1572441"/>
                    <a:pt x="536172" y="1562637"/>
                    <a:pt x="541848" y="1552834"/>
                  </a:cubicBezTo>
                  <a:cubicBezTo>
                    <a:pt x="545460" y="1546642"/>
                    <a:pt x="544428" y="1543030"/>
                    <a:pt x="537720" y="1539418"/>
                  </a:cubicBezTo>
                  <a:cubicBezTo>
                    <a:pt x="501601" y="1520327"/>
                    <a:pt x="467547" y="1497624"/>
                    <a:pt x="435041" y="1472857"/>
                  </a:cubicBezTo>
                  <a:cubicBezTo>
                    <a:pt x="429365" y="1468214"/>
                    <a:pt x="425237" y="1468214"/>
                    <a:pt x="420593" y="1474921"/>
                  </a:cubicBezTo>
                  <a:cubicBezTo>
                    <a:pt x="393762" y="1512588"/>
                    <a:pt x="350936" y="1531163"/>
                    <a:pt x="315334" y="1559026"/>
                  </a:cubicBezTo>
                  <a:cubicBezTo>
                    <a:pt x="310690" y="1562637"/>
                    <a:pt x="307078" y="1561090"/>
                    <a:pt x="302950" y="1557478"/>
                  </a:cubicBezTo>
                  <a:cubicBezTo>
                    <a:pt x="278699" y="1536323"/>
                    <a:pt x="255996" y="1513104"/>
                    <a:pt x="233809" y="1490401"/>
                  </a:cubicBezTo>
                  <a:cubicBezTo>
                    <a:pt x="229682" y="1485757"/>
                    <a:pt x="229165" y="1482145"/>
                    <a:pt x="232777" y="1476985"/>
                  </a:cubicBezTo>
                  <a:cubicBezTo>
                    <a:pt x="251352" y="1449122"/>
                    <a:pt x="269928" y="1421260"/>
                    <a:pt x="289019" y="1393397"/>
                  </a:cubicBezTo>
                  <a:cubicBezTo>
                    <a:pt x="295210" y="1384625"/>
                    <a:pt x="304498" y="1378949"/>
                    <a:pt x="312754" y="1371726"/>
                  </a:cubicBezTo>
                  <a:cubicBezTo>
                    <a:pt x="318946" y="1366566"/>
                    <a:pt x="319978" y="1361922"/>
                    <a:pt x="314818" y="1355731"/>
                  </a:cubicBezTo>
                  <a:cubicBezTo>
                    <a:pt x="289535" y="1324256"/>
                    <a:pt x="266316" y="1291233"/>
                    <a:pt x="246193" y="1255631"/>
                  </a:cubicBezTo>
                  <a:cubicBezTo>
                    <a:pt x="241549" y="1247375"/>
                    <a:pt x="236905" y="1248923"/>
                    <a:pt x="230713" y="1253051"/>
                  </a:cubicBezTo>
                  <a:cubicBezTo>
                    <a:pt x="191499" y="1277302"/>
                    <a:pt x="145577" y="1277818"/>
                    <a:pt x="102751" y="1289685"/>
                  </a:cubicBezTo>
                  <a:cubicBezTo>
                    <a:pt x="97075" y="1291233"/>
                    <a:pt x="93979" y="1288137"/>
                    <a:pt x="91916" y="1282978"/>
                  </a:cubicBezTo>
                  <a:cubicBezTo>
                    <a:pt x="77984" y="1254083"/>
                    <a:pt x="65085" y="1224156"/>
                    <a:pt x="53733" y="1194230"/>
                  </a:cubicBezTo>
                  <a:cubicBezTo>
                    <a:pt x="51669" y="1188038"/>
                    <a:pt x="53217" y="1184426"/>
                    <a:pt x="58377" y="1181330"/>
                  </a:cubicBezTo>
                  <a:cubicBezTo>
                    <a:pt x="86240" y="1162755"/>
                    <a:pt x="113587" y="1143664"/>
                    <a:pt x="142481" y="1125605"/>
                  </a:cubicBezTo>
                  <a:cubicBezTo>
                    <a:pt x="151769" y="1119929"/>
                    <a:pt x="163120" y="1117349"/>
                    <a:pt x="173956" y="1114253"/>
                  </a:cubicBezTo>
                  <a:cubicBezTo>
                    <a:pt x="180664" y="1112189"/>
                    <a:pt x="182727" y="1109093"/>
                    <a:pt x="180664" y="1101870"/>
                  </a:cubicBezTo>
                  <a:cubicBezTo>
                    <a:pt x="168796" y="1062139"/>
                    <a:pt x="160541" y="1021893"/>
                    <a:pt x="154865" y="981131"/>
                  </a:cubicBezTo>
                  <a:cubicBezTo>
                    <a:pt x="153833" y="974423"/>
                    <a:pt x="150737" y="972359"/>
                    <a:pt x="144029" y="973391"/>
                  </a:cubicBezTo>
                  <a:cubicBezTo>
                    <a:pt x="98107" y="981131"/>
                    <a:pt x="54765" y="963588"/>
                    <a:pt x="10391" y="958428"/>
                  </a:cubicBezTo>
                  <a:cubicBezTo>
                    <a:pt x="4715" y="957912"/>
                    <a:pt x="2652" y="954300"/>
                    <a:pt x="2135" y="948624"/>
                  </a:cubicBezTo>
                  <a:cubicBezTo>
                    <a:pt x="-960" y="916118"/>
                    <a:pt x="72" y="883611"/>
                    <a:pt x="588" y="850589"/>
                  </a:cubicBezTo>
                  <a:cubicBezTo>
                    <a:pt x="588" y="844397"/>
                    <a:pt x="4715" y="841817"/>
                    <a:pt x="10391" y="840785"/>
                  </a:cubicBezTo>
                  <a:cubicBezTo>
                    <a:pt x="43930" y="834077"/>
                    <a:pt x="76952" y="827370"/>
                    <a:pt x="110491" y="820662"/>
                  </a:cubicBezTo>
                  <a:cubicBezTo>
                    <a:pt x="120294" y="818598"/>
                    <a:pt x="130098" y="821694"/>
                    <a:pt x="139901" y="822726"/>
                  </a:cubicBezTo>
                  <a:cubicBezTo>
                    <a:pt x="148157" y="823758"/>
                    <a:pt x="152285" y="820662"/>
                    <a:pt x="153317" y="811890"/>
                  </a:cubicBezTo>
                  <a:cubicBezTo>
                    <a:pt x="157445" y="773192"/>
                    <a:pt x="164668" y="734494"/>
                    <a:pt x="174472" y="696827"/>
                  </a:cubicBezTo>
                  <a:cubicBezTo>
                    <a:pt x="177052" y="687024"/>
                    <a:pt x="173440" y="682380"/>
                    <a:pt x="164152" y="680316"/>
                  </a:cubicBezTo>
                  <a:cubicBezTo>
                    <a:pt x="120294" y="668965"/>
                    <a:pt x="87272" y="636974"/>
                    <a:pt x="49090" y="615819"/>
                  </a:cubicBezTo>
                  <a:cubicBezTo>
                    <a:pt x="44961" y="613755"/>
                    <a:pt x="44961" y="610143"/>
                    <a:pt x="45993" y="606015"/>
                  </a:cubicBezTo>
                  <a:cubicBezTo>
                    <a:pt x="56313" y="574541"/>
                    <a:pt x="69212" y="544098"/>
                    <a:pt x="82628" y="513655"/>
                  </a:cubicBezTo>
                  <a:cubicBezTo>
                    <a:pt x="85208" y="507980"/>
                    <a:pt x="89336" y="506948"/>
                    <a:pt x="93979" y="508496"/>
                  </a:cubicBezTo>
                  <a:cubicBezTo>
                    <a:pt x="137322" y="519847"/>
                    <a:pt x="183760" y="518815"/>
                    <a:pt x="224006" y="543066"/>
                  </a:cubicBezTo>
                  <a:cubicBezTo>
                    <a:pt x="230713" y="547194"/>
                    <a:pt x="233809" y="544614"/>
                    <a:pt x="236905" y="538938"/>
                  </a:cubicBezTo>
                  <a:cubicBezTo>
                    <a:pt x="255996" y="503336"/>
                    <a:pt x="278183" y="469281"/>
                    <a:pt x="302434" y="437291"/>
                  </a:cubicBezTo>
                  <a:cubicBezTo>
                    <a:pt x="305530" y="433163"/>
                    <a:pt x="310690" y="428519"/>
                    <a:pt x="302950" y="423359"/>
                  </a:cubicBezTo>
                  <a:cubicBezTo>
                    <a:pt x="273540" y="404268"/>
                    <a:pt x="258576" y="373826"/>
                    <a:pt x="238453" y="346995"/>
                  </a:cubicBezTo>
                  <a:cubicBezTo>
                    <a:pt x="234841" y="342351"/>
                    <a:pt x="232262" y="337707"/>
                    <a:pt x="228650" y="333063"/>
                  </a:cubicBezTo>
                  <a:cubicBezTo>
                    <a:pt x="212654" y="310360"/>
                    <a:pt x="212138" y="309844"/>
                    <a:pt x="230713" y="290237"/>
                  </a:cubicBezTo>
                  <a:cubicBezTo>
                    <a:pt x="248257" y="271662"/>
                    <a:pt x="266316" y="254119"/>
                    <a:pt x="283859" y="236060"/>
                  </a:cubicBezTo>
                  <a:cubicBezTo>
                    <a:pt x="289535" y="230384"/>
                    <a:pt x="294179" y="229868"/>
                    <a:pt x="300370" y="234512"/>
                  </a:cubicBezTo>
                  <a:cubicBezTo>
                    <a:pt x="327201" y="252571"/>
                    <a:pt x="354032" y="270114"/>
                    <a:pt x="380863" y="288173"/>
                  </a:cubicBezTo>
                  <a:cubicBezTo>
                    <a:pt x="390150" y="294365"/>
                    <a:pt x="396342" y="303137"/>
                    <a:pt x="403050" y="311392"/>
                  </a:cubicBezTo>
                  <a:cubicBezTo>
                    <a:pt x="408726" y="319132"/>
                    <a:pt x="413885" y="320680"/>
                    <a:pt x="422141" y="313972"/>
                  </a:cubicBezTo>
                  <a:cubicBezTo>
                    <a:pt x="452584" y="288689"/>
                    <a:pt x="485606" y="266502"/>
                    <a:pt x="519661" y="246895"/>
                  </a:cubicBezTo>
                  <a:cubicBezTo>
                    <a:pt x="524820" y="243799"/>
                    <a:pt x="529464" y="240703"/>
                    <a:pt x="524820" y="233996"/>
                  </a:cubicBezTo>
                  <a:cubicBezTo>
                    <a:pt x="502633" y="202005"/>
                    <a:pt x="501086" y="163823"/>
                    <a:pt x="492314" y="127704"/>
                  </a:cubicBezTo>
                  <a:cubicBezTo>
                    <a:pt x="484574" y="96230"/>
                    <a:pt x="485606" y="96746"/>
                    <a:pt x="514501" y="82298"/>
                  </a:cubicBezTo>
                  <a:cubicBezTo>
                    <a:pt x="535140" y="71979"/>
                    <a:pt x="557327" y="64239"/>
                    <a:pt x="578482" y="55468"/>
                  </a:cubicBezTo>
                  <a:cubicBezTo>
                    <a:pt x="586222" y="52372"/>
                    <a:pt x="590866" y="52888"/>
                    <a:pt x="595509" y="60111"/>
                  </a:cubicBezTo>
                  <a:cubicBezTo>
                    <a:pt x="613053" y="86942"/>
                    <a:pt x="630596" y="113257"/>
                    <a:pt x="648655" y="139572"/>
                  </a:cubicBezTo>
                  <a:cubicBezTo>
                    <a:pt x="655363" y="149375"/>
                    <a:pt x="657427" y="160727"/>
                    <a:pt x="661039" y="172078"/>
                  </a:cubicBezTo>
                  <a:cubicBezTo>
                    <a:pt x="663618" y="180334"/>
                    <a:pt x="667230" y="182914"/>
                    <a:pt x="675486" y="180334"/>
                  </a:cubicBezTo>
                  <a:cubicBezTo>
                    <a:pt x="713668" y="168983"/>
                    <a:pt x="752882" y="160727"/>
                    <a:pt x="792613" y="155567"/>
                  </a:cubicBezTo>
                  <a:cubicBezTo>
                    <a:pt x="800352" y="154535"/>
                    <a:pt x="802932" y="151439"/>
                    <a:pt x="801900" y="143700"/>
                  </a:cubicBezTo>
                  <a:cubicBezTo>
                    <a:pt x="795193" y="98294"/>
                    <a:pt x="811704" y="55468"/>
                    <a:pt x="816864" y="11094"/>
                  </a:cubicBezTo>
                  <a:cubicBezTo>
                    <a:pt x="817380" y="5934"/>
                    <a:pt x="820476" y="2838"/>
                    <a:pt x="826151" y="2322"/>
                  </a:cubicBezTo>
                  <a:cubicBezTo>
                    <a:pt x="859174" y="-1290"/>
                    <a:pt x="892196" y="258"/>
                    <a:pt x="925219" y="774"/>
                  </a:cubicBezTo>
                  <a:cubicBezTo>
                    <a:pt x="930895" y="774"/>
                    <a:pt x="933475" y="4902"/>
                    <a:pt x="934507" y="10062"/>
                  </a:cubicBezTo>
                  <a:cubicBezTo>
                    <a:pt x="941214" y="43600"/>
                    <a:pt x="948438" y="77139"/>
                    <a:pt x="954114" y="111193"/>
                  </a:cubicBezTo>
                  <a:cubicBezTo>
                    <a:pt x="955662" y="120481"/>
                    <a:pt x="953082" y="130800"/>
                    <a:pt x="952050" y="140604"/>
                  </a:cubicBezTo>
                  <a:cubicBezTo>
                    <a:pt x="951018" y="148343"/>
                    <a:pt x="954114" y="151955"/>
                    <a:pt x="962369" y="152987"/>
                  </a:cubicBezTo>
                  <a:cubicBezTo>
                    <a:pt x="1001584" y="157115"/>
                    <a:pt x="1040798" y="164339"/>
                    <a:pt x="1078980" y="174658"/>
                  </a:cubicBezTo>
                  <a:cubicBezTo>
                    <a:pt x="1085172" y="176206"/>
                    <a:pt x="1091364" y="176722"/>
                    <a:pt x="1093428" y="168467"/>
                  </a:cubicBezTo>
                  <a:cubicBezTo>
                    <a:pt x="1101683" y="130284"/>
                    <a:pt x="1127482" y="101390"/>
                    <a:pt x="1147089" y="69399"/>
                  </a:cubicBezTo>
                  <a:cubicBezTo>
                    <a:pt x="1162569" y="43084"/>
                    <a:pt x="1163601" y="43600"/>
                    <a:pt x="1192495" y="54436"/>
                  </a:cubicBezTo>
                  <a:cubicBezTo>
                    <a:pt x="1214682" y="62691"/>
                    <a:pt x="1236353" y="71979"/>
                    <a:pt x="1258024" y="81266"/>
                  </a:cubicBezTo>
                  <a:cubicBezTo>
                    <a:pt x="1265764" y="84362"/>
                    <a:pt x="1268860" y="88490"/>
                    <a:pt x="1267312" y="96746"/>
                  </a:cubicBezTo>
                  <a:cubicBezTo>
                    <a:pt x="1260604" y="128736"/>
                    <a:pt x="1254928" y="160727"/>
                    <a:pt x="1247705" y="192718"/>
                  </a:cubicBezTo>
                  <a:cubicBezTo>
                    <a:pt x="1245125" y="203553"/>
                    <a:pt x="1238417" y="213873"/>
                    <a:pt x="1233258" y="224192"/>
                  </a:cubicBezTo>
                  <a:cubicBezTo>
                    <a:pt x="1229646" y="230384"/>
                    <a:pt x="1230678" y="233996"/>
                    <a:pt x="1237385" y="237608"/>
                  </a:cubicBezTo>
                  <a:cubicBezTo>
                    <a:pt x="1273504" y="256699"/>
                    <a:pt x="1307558" y="279402"/>
                    <a:pt x="1340065" y="304169"/>
                  </a:cubicBezTo>
                  <a:cubicBezTo>
                    <a:pt x="1345741" y="308812"/>
                    <a:pt x="1349868" y="309328"/>
                    <a:pt x="1354512" y="302621"/>
                  </a:cubicBezTo>
                  <a:cubicBezTo>
                    <a:pt x="1381343" y="264954"/>
                    <a:pt x="1424169" y="246379"/>
                    <a:pt x="1459771" y="218516"/>
                  </a:cubicBezTo>
                  <a:cubicBezTo>
                    <a:pt x="1464415" y="214905"/>
                    <a:pt x="1468027" y="216452"/>
                    <a:pt x="1472155" y="220064"/>
                  </a:cubicBezTo>
                  <a:cubicBezTo>
                    <a:pt x="1496406" y="241219"/>
                    <a:pt x="1519109" y="264438"/>
                    <a:pt x="1541296" y="287657"/>
                  </a:cubicBezTo>
                  <a:cubicBezTo>
                    <a:pt x="1545424" y="292301"/>
                    <a:pt x="1545940" y="296429"/>
                    <a:pt x="1542328" y="301073"/>
                  </a:cubicBezTo>
                  <a:cubicBezTo>
                    <a:pt x="1523237" y="329452"/>
                    <a:pt x="1505177" y="357830"/>
                    <a:pt x="1485570" y="385693"/>
                  </a:cubicBezTo>
                  <a:cubicBezTo>
                    <a:pt x="1479895" y="393949"/>
                    <a:pt x="1470607" y="400140"/>
                    <a:pt x="1462868" y="406332"/>
                  </a:cubicBezTo>
                  <a:cubicBezTo>
                    <a:pt x="1456676" y="411492"/>
                    <a:pt x="1455644" y="416136"/>
                    <a:pt x="1460803" y="422327"/>
                  </a:cubicBezTo>
                  <a:cubicBezTo>
                    <a:pt x="1486086" y="453802"/>
                    <a:pt x="1509305" y="487341"/>
                    <a:pt x="1529428" y="522427"/>
                  </a:cubicBezTo>
                  <a:cubicBezTo>
                    <a:pt x="1534072" y="530167"/>
                    <a:pt x="1538716" y="529135"/>
                    <a:pt x="1544908" y="525007"/>
                  </a:cubicBezTo>
                  <a:cubicBezTo>
                    <a:pt x="1584122" y="500756"/>
                    <a:pt x="1630044" y="500240"/>
                    <a:pt x="1672870" y="488373"/>
                  </a:cubicBezTo>
                  <a:cubicBezTo>
                    <a:pt x="1678546" y="486825"/>
                    <a:pt x="1681642" y="489921"/>
                    <a:pt x="1683706" y="495080"/>
                  </a:cubicBezTo>
                  <a:cubicBezTo>
                    <a:pt x="1697637" y="523975"/>
                    <a:pt x="1710537" y="553902"/>
                    <a:pt x="1721888" y="583828"/>
                  </a:cubicBezTo>
                  <a:cubicBezTo>
                    <a:pt x="1723952" y="590020"/>
                    <a:pt x="1722404" y="593632"/>
                    <a:pt x="1717244" y="596728"/>
                  </a:cubicBezTo>
                  <a:cubicBezTo>
                    <a:pt x="1689381" y="615303"/>
                    <a:pt x="1662035" y="634394"/>
                    <a:pt x="1633140" y="652453"/>
                  </a:cubicBezTo>
                  <a:cubicBezTo>
                    <a:pt x="1623852" y="658129"/>
                    <a:pt x="1612501" y="660709"/>
                    <a:pt x="1601665" y="663805"/>
                  </a:cubicBezTo>
                  <a:cubicBezTo>
                    <a:pt x="1594958" y="665869"/>
                    <a:pt x="1592894" y="668965"/>
                    <a:pt x="1594958" y="676188"/>
                  </a:cubicBezTo>
                  <a:cubicBezTo>
                    <a:pt x="1606309" y="715403"/>
                    <a:pt x="1615081" y="755133"/>
                    <a:pt x="1620241" y="795895"/>
                  </a:cubicBezTo>
                  <a:cubicBezTo>
                    <a:pt x="1621272" y="803119"/>
                    <a:pt x="1624368" y="805699"/>
                    <a:pt x="1631076" y="804667"/>
                  </a:cubicBezTo>
                  <a:cubicBezTo>
                    <a:pt x="1676482" y="797959"/>
                    <a:pt x="1719308" y="814470"/>
                    <a:pt x="1763682" y="819630"/>
                  </a:cubicBezTo>
                  <a:cubicBezTo>
                    <a:pt x="1769874" y="820146"/>
                    <a:pt x="1772454" y="823758"/>
                    <a:pt x="1773486" y="829950"/>
                  </a:cubicBezTo>
                  <a:cubicBezTo>
                    <a:pt x="1776582" y="862456"/>
                    <a:pt x="1775034" y="895479"/>
                    <a:pt x="1775034" y="927985"/>
                  </a:cubicBezTo>
                  <a:cubicBezTo>
                    <a:pt x="1775034" y="933661"/>
                    <a:pt x="1771422" y="936241"/>
                    <a:pt x="1766262" y="937273"/>
                  </a:cubicBezTo>
                  <a:cubicBezTo>
                    <a:pt x="1732207" y="943981"/>
                    <a:pt x="1698153" y="951204"/>
                    <a:pt x="1663583" y="957396"/>
                  </a:cubicBezTo>
                  <a:cubicBezTo>
                    <a:pt x="1654811" y="958944"/>
                    <a:pt x="1645523" y="956364"/>
                    <a:pt x="1636752" y="955332"/>
                  </a:cubicBezTo>
                  <a:cubicBezTo>
                    <a:pt x="1627980" y="954300"/>
                    <a:pt x="1623336" y="956364"/>
                    <a:pt x="1622304" y="966684"/>
                  </a:cubicBezTo>
                  <a:cubicBezTo>
                    <a:pt x="1618177" y="1005382"/>
                    <a:pt x="1610953" y="1044080"/>
                    <a:pt x="1601149" y="1081746"/>
                  </a:cubicBezTo>
                  <a:cubicBezTo>
                    <a:pt x="1598569" y="1091034"/>
                    <a:pt x="1601665" y="1095678"/>
                    <a:pt x="1610437" y="1097742"/>
                  </a:cubicBezTo>
                  <a:cubicBezTo>
                    <a:pt x="1654811" y="1108577"/>
                    <a:pt x="1687318" y="1140568"/>
                    <a:pt x="1726016" y="1161723"/>
                  </a:cubicBezTo>
                  <a:cubicBezTo>
                    <a:pt x="1731176" y="1164819"/>
                    <a:pt x="1731176" y="1168947"/>
                    <a:pt x="1729112" y="1174107"/>
                  </a:cubicBezTo>
                  <a:cubicBezTo>
                    <a:pt x="1718792" y="1204549"/>
                    <a:pt x="1706409" y="1234476"/>
                    <a:pt x="1693509" y="1263887"/>
                  </a:cubicBezTo>
                  <a:cubicBezTo>
                    <a:pt x="1690929" y="1269562"/>
                    <a:pt x="1687318" y="1271626"/>
                    <a:pt x="1681126" y="1270078"/>
                  </a:cubicBezTo>
                  <a:cubicBezTo>
                    <a:pt x="1648103" y="1263371"/>
                    <a:pt x="1614565" y="1257179"/>
                    <a:pt x="1581542" y="1249955"/>
                  </a:cubicBezTo>
                  <a:cubicBezTo>
                    <a:pt x="1571223" y="1247375"/>
                    <a:pt x="1561935" y="1241184"/>
                    <a:pt x="1552647" y="1236024"/>
                  </a:cubicBezTo>
                  <a:cubicBezTo>
                    <a:pt x="1545940" y="1232412"/>
                    <a:pt x="1542328" y="1232928"/>
                    <a:pt x="1538200" y="1240152"/>
                  </a:cubicBezTo>
                  <a:cubicBezTo>
                    <a:pt x="1519109" y="1275238"/>
                    <a:pt x="1497954" y="1309293"/>
                    <a:pt x="1473187" y="1340767"/>
                  </a:cubicBezTo>
                  <a:cubicBezTo>
                    <a:pt x="1467511" y="1347991"/>
                    <a:pt x="1466479" y="1352635"/>
                    <a:pt x="1475251" y="1358310"/>
                  </a:cubicBezTo>
                  <a:cubicBezTo>
                    <a:pt x="1502598" y="1375854"/>
                    <a:pt x="1516013" y="1405264"/>
                    <a:pt x="1535104" y="1430031"/>
                  </a:cubicBezTo>
                  <a:cubicBezTo>
                    <a:pt x="1538716" y="1434675"/>
                    <a:pt x="1541812" y="1439835"/>
                    <a:pt x="1545424" y="1444995"/>
                  </a:cubicBezTo>
                  <a:cubicBezTo>
                    <a:pt x="1566063" y="1474921"/>
                    <a:pt x="1565031" y="1464602"/>
                    <a:pt x="1542844" y="1489885"/>
                  </a:cubicBezTo>
                  <a:cubicBezTo>
                    <a:pt x="1526849" y="1508460"/>
                    <a:pt x="1508273" y="1524971"/>
                    <a:pt x="1491246" y="1542514"/>
                  </a:cubicBezTo>
                  <a:cubicBezTo>
                    <a:pt x="1485054" y="1549222"/>
                    <a:pt x="1479895" y="1549222"/>
                    <a:pt x="1472155" y="1544062"/>
                  </a:cubicBezTo>
                  <a:cubicBezTo>
                    <a:pt x="1446356" y="1526519"/>
                    <a:pt x="1420041" y="1508976"/>
                    <a:pt x="1393726" y="1491948"/>
                  </a:cubicBezTo>
                  <a:cubicBezTo>
                    <a:pt x="1383923" y="1485241"/>
                    <a:pt x="1377215" y="1475437"/>
                    <a:pt x="1369992" y="1466666"/>
                  </a:cubicBezTo>
                  <a:cubicBezTo>
                    <a:pt x="1364316" y="1459958"/>
                    <a:pt x="1359672" y="1458926"/>
                    <a:pt x="1352964" y="1464602"/>
                  </a:cubicBezTo>
                  <a:cubicBezTo>
                    <a:pt x="1322005" y="1489885"/>
                    <a:pt x="1288983" y="1512588"/>
                    <a:pt x="1254413" y="1532711"/>
                  </a:cubicBezTo>
                  <a:cubicBezTo>
                    <a:pt x="1249769" y="1535291"/>
                    <a:pt x="1244609" y="1537871"/>
                    <a:pt x="1248737" y="1544578"/>
                  </a:cubicBezTo>
                  <a:cubicBezTo>
                    <a:pt x="1272472" y="1580181"/>
                    <a:pt x="1274020" y="1622491"/>
                    <a:pt x="1284339" y="1662221"/>
                  </a:cubicBezTo>
                  <a:cubicBezTo>
                    <a:pt x="1290531" y="1685440"/>
                    <a:pt x="1292079" y="1682344"/>
                    <a:pt x="1268860" y="1693180"/>
                  </a:cubicBezTo>
                  <a:cubicBezTo>
                    <a:pt x="1244609" y="1704531"/>
                    <a:pt x="1219842" y="1714335"/>
                    <a:pt x="1195591" y="1724654"/>
                  </a:cubicBezTo>
                  <a:cubicBezTo>
                    <a:pt x="1187851" y="1727750"/>
                    <a:pt x="1183208" y="1726718"/>
                    <a:pt x="1178564" y="1719495"/>
                  </a:cubicBezTo>
                  <a:cubicBezTo>
                    <a:pt x="1161021" y="1692664"/>
                    <a:pt x="1142962" y="1666865"/>
                    <a:pt x="1125418" y="1640034"/>
                  </a:cubicBezTo>
                  <a:cubicBezTo>
                    <a:pt x="1118711" y="1629715"/>
                    <a:pt x="1116131" y="1617847"/>
                    <a:pt x="1113035" y="1606496"/>
                  </a:cubicBezTo>
                  <a:cubicBezTo>
                    <a:pt x="1110971" y="1599272"/>
                    <a:pt x="1107359" y="1597208"/>
                    <a:pt x="1099619" y="1599272"/>
                  </a:cubicBezTo>
                  <a:cubicBezTo>
                    <a:pt x="1060405" y="1611139"/>
                    <a:pt x="1020675" y="1619395"/>
                    <a:pt x="979913" y="1624555"/>
                  </a:cubicBezTo>
                  <a:cubicBezTo>
                    <a:pt x="973205" y="1625587"/>
                    <a:pt x="971141" y="1628682"/>
                    <a:pt x="972173" y="1634874"/>
                  </a:cubicBezTo>
                  <a:cubicBezTo>
                    <a:pt x="979397" y="1680280"/>
                    <a:pt x="962885" y="1723106"/>
                    <a:pt x="957726" y="1767481"/>
                  </a:cubicBezTo>
                  <a:cubicBezTo>
                    <a:pt x="956694" y="1775220"/>
                    <a:pt x="952566" y="1777800"/>
                    <a:pt x="945858" y="1777800"/>
                  </a:cubicBezTo>
                  <a:cubicBezTo>
                    <a:pt x="929347" y="1778316"/>
                    <a:pt x="912320" y="1779348"/>
                    <a:pt x="895808" y="1779864"/>
                  </a:cubicBezTo>
                  <a:cubicBezTo>
                    <a:pt x="894776" y="1776252"/>
                    <a:pt x="894776" y="1776252"/>
                    <a:pt x="894776" y="1775736"/>
                  </a:cubicBezTo>
                  <a:close/>
                  <a:moveTo>
                    <a:pt x="890648" y="1454798"/>
                  </a:moveTo>
                  <a:cubicBezTo>
                    <a:pt x="1199203" y="1449638"/>
                    <a:pt x="1454096" y="1207645"/>
                    <a:pt x="1452548" y="884127"/>
                  </a:cubicBezTo>
                  <a:cubicBezTo>
                    <a:pt x="1451516" y="575057"/>
                    <a:pt x="1205395" y="320164"/>
                    <a:pt x="881361" y="322228"/>
                  </a:cubicBezTo>
                  <a:cubicBezTo>
                    <a:pt x="571775" y="324292"/>
                    <a:pt x="318429" y="570929"/>
                    <a:pt x="320494" y="893415"/>
                  </a:cubicBezTo>
                  <a:cubicBezTo>
                    <a:pt x="323073" y="1202485"/>
                    <a:pt x="569195" y="1452218"/>
                    <a:pt x="890648" y="1454798"/>
                  </a:cubicBezTo>
                  <a:close/>
                </a:path>
              </a:pathLst>
            </a:custGeom>
            <a:solidFill>
              <a:schemeClr val="lt1">
                <a:alpha val="470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39"/>
            <p:cNvSpPr/>
            <p:nvPr/>
          </p:nvSpPr>
          <p:spPr>
            <a:xfrm>
              <a:off x="6408280" y="6041992"/>
              <a:ext cx="494433" cy="491686"/>
            </a:xfrm>
            <a:custGeom>
              <a:avLst/>
              <a:gdLst/>
              <a:ahLst/>
              <a:cxnLst/>
              <a:rect l="l" t="t" r="r" b="b"/>
              <a:pathLst>
                <a:path w="1857518" h="1847198" extrusionOk="0">
                  <a:moveTo>
                    <a:pt x="959201" y="1852264"/>
                  </a:moveTo>
                  <a:cubicBezTo>
                    <a:pt x="943206" y="1852264"/>
                    <a:pt x="927211" y="1852264"/>
                    <a:pt x="910700" y="1852264"/>
                  </a:cubicBezTo>
                  <a:cubicBezTo>
                    <a:pt x="900380" y="1848652"/>
                    <a:pt x="894704" y="1840913"/>
                    <a:pt x="891608" y="1830593"/>
                  </a:cubicBezTo>
                  <a:cubicBezTo>
                    <a:pt x="874065" y="1776931"/>
                    <a:pt x="856006" y="1723270"/>
                    <a:pt x="838463" y="1669608"/>
                  </a:cubicBezTo>
                  <a:cubicBezTo>
                    <a:pt x="834335" y="1657224"/>
                    <a:pt x="826080" y="1649485"/>
                    <a:pt x="813180" y="1646905"/>
                  </a:cubicBezTo>
                  <a:cubicBezTo>
                    <a:pt x="785833" y="1640713"/>
                    <a:pt x="757970" y="1635037"/>
                    <a:pt x="730624" y="1628330"/>
                  </a:cubicBezTo>
                  <a:cubicBezTo>
                    <a:pt x="716176" y="1624718"/>
                    <a:pt x="704309" y="1628330"/>
                    <a:pt x="693990" y="1639165"/>
                  </a:cubicBezTo>
                  <a:cubicBezTo>
                    <a:pt x="654259" y="1680443"/>
                    <a:pt x="613497" y="1720690"/>
                    <a:pt x="573251" y="1761452"/>
                  </a:cubicBezTo>
                  <a:cubicBezTo>
                    <a:pt x="563963" y="1770739"/>
                    <a:pt x="553127" y="1772804"/>
                    <a:pt x="542292" y="1766612"/>
                  </a:cubicBezTo>
                  <a:cubicBezTo>
                    <a:pt x="498950" y="1742361"/>
                    <a:pt x="456123" y="1718110"/>
                    <a:pt x="412782" y="1693859"/>
                  </a:cubicBezTo>
                  <a:cubicBezTo>
                    <a:pt x="397818" y="1685603"/>
                    <a:pt x="394206" y="1676832"/>
                    <a:pt x="398334" y="1660836"/>
                  </a:cubicBezTo>
                  <a:cubicBezTo>
                    <a:pt x="412265" y="1605111"/>
                    <a:pt x="426713" y="1549901"/>
                    <a:pt x="440644" y="1494176"/>
                  </a:cubicBezTo>
                  <a:cubicBezTo>
                    <a:pt x="443741" y="1482308"/>
                    <a:pt x="441676" y="1471473"/>
                    <a:pt x="432904" y="1462185"/>
                  </a:cubicBezTo>
                  <a:cubicBezTo>
                    <a:pt x="412265" y="1440514"/>
                    <a:pt x="391110" y="1418843"/>
                    <a:pt x="370471" y="1397172"/>
                  </a:cubicBezTo>
                  <a:cubicBezTo>
                    <a:pt x="362216" y="1388400"/>
                    <a:pt x="351896" y="1385820"/>
                    <a:pt x="340545" y="1388400"/>
                  </a:cubicBezTo>
                  <a:cubicBezTo>
                    <a:pt x="330226" y="1390464"/>
                    <a:pt x="320422" y="1393044"/>
                    <a:pt x="310618" y="1395108"/>
                  </a:cubicBezTo>
                  <a:cubicBezTo>
                    <a:pt x="263664" y="1405428"/>
                    <a:pt x="217226" y="1416263"/>
                    <a:pt x="170273" y="1426583"/>
                  </a:cubicBezTo>
                  <a:cubicBezTo>
                    <a:pt x="157373" y="1429679"/>
                    <a:pt x="147054" y="1425035"/>
                    <a:pt x="141377" y="1413683"/>
                  </a:cubicBezTo>
                  <a:cubicBezTo>
                    <a:pt x="117642" y="1368277"/>
                    <a:pt x="94423" y="1322355"/>
                    <a:pt x="70689" y="1276949"/>
                  </a:cubicBezTo>
                  <a:cubicBezTo>
                    <a:pt x="65529" y="1266630"/>
                    <a:pt x="67593" y="1255278"/>
                    <a:pt x="75848" y="1247539"/>
                  </a:cubicBezTo>
                  <a:cubicBezTo>
                    <a:pt x="119191" y="1207292"/>
                    <a:pt x="163049" y="1166530"/>
                    <a:pt x="206391" y="1126284"/>
                  </a:cubicBezTo>
                  <a:cubicBezTo>
                    <a:pt x="215162" y="1118544"/>
                    <a:pt x="218258" y="1108225"/>
                    <a:pt x="216710" y="1096873"/>
                  </a:cubicBezTo>
                  <a:cubicBezTo>
                    <a:pt x="211551" y="1069010"/>
                    <a:pt x="206391" y="1040631"/>
                    <a:pt x="201231" y="1012769"/>
                  </a:cubicBezTo>
                  <a:cubicBezTo>
                    <a:pt x="199167" y="1000901"/>
                    <a:pt x="192459" y="993162"/>
                    <a:pt x="181108" y="989034"/>
                  </a:cubicBezTo>
                  <a:cubicBezTo>
                    <a:pt x="142925" y="975103"/>
                    <a:pt x="104743" y="961171"/>
                    <a:pt x="67077" y="947240"/>
                  </a:cubicBezTo>
                  <a:cubicBezTo>
                    <a:pt x="44890" y="938984"/>
                    <a:pt x="22187" y="931760"/>
                    <a:pt x="0" y="921957"/>
                  </a:cubicBezTo>
                  <a:cubicBezTo>
                    <a:pt x="0" y="912153"/>
                    <a:pt x="0" y="902866"/>
                    <a:pt x="0" y="893062"/>
                  </a:cubicBezTo>
                  <a:cubicBezTo>
                    <a:pt x="1548" y="876035"/>
                    <a:pt x="3096" y="859524"/>
                    <a:pt x="4643" y="842496"/>
                  </a:cubicBezTo>
                  <a:cubicBezTo>
                    <a:pt x="7740" y="809474"/>
                    <a:pt x="12383" y="776451"/>
                    <a:pt x="17543" y="743945"/>
                  </a:cubicBezTo>
                  <a:cubicBezTo>
                    <a:pt x="19091" y="733109"/>
                    <a:pt x="26831" y="725369"/>
                    <a:pt x="38182" y="723305"/>
                  </a:cubicBezTo>
                  <a:cubicBezTo>
                    <a:pt x="97003" y="712470"/>
                    <a:pt x="155309" y="702150"/>
                    <a:pt x="214131" y="691315"/>
                  </a:cubicBezTo>
                  <a:cubicBezTo>
                    <a:pt x="226514" y="689251"/>
                    <a:pt x="234770" y="682543"/>
                    <a:pt x="239929" y="671192"/>
                  </a:cubicBezTo>
                  <a:cubicBezTo>
                    <a:pt x="248701" y="649521"/>
                    <a:pt x="257989" y="627850"/>
                    <a:pt x="266760" y="606695"/>
                  </a:cubicBezTo>
                  <a:cubicBezTo>
                    <a:pt x="272436" y="593279"/>
                    <a:pt x="270888" y="581928"/>
                    <a:pt x="262116" y="570060"/>
                  </a:cubicBezTo>
                  <a:cubicBezTo>
                    <a:pt x="227546" y="525170"/>
                    <a:pt x="193492" y="479764"/>
                    <a:pt x="159437" y="434874"/>
                  </a:cubicBezTo>
                  <a:cubicBezTo>
                    <a:pt x="150665" y="423007"/>
                    <a:pt x="150665" y="412687"/>
                    <a:pt x="159953" y="401336"/>
                  </a:cubicBezTo>
                  <a:cubicBezTo>
                    <a:pt x="192975" y="360058"/>
                    <a:pt x="225998" y="319295"/>
                    <a:pt x="259536" y="278017"/>
                  </a:cubicBezTo>
                  <a:cubicBezTo>
                    <a:pt x="270372" y="265118"/>
                    <a:pt x="279144" y="262538"/>
                    <a:pt x="294623" y="268729"/>
                  </a:cubicBezTo>
                  <a:cubicBezTo>
                    <a:pt x="348801" y="291433"/>
                    <a:pt x="402978" y="313620"/>
                    <a:pt x="457672" y="336322"/>
                  </a:cubicBezTo>
                  <a:cubicBezTo>
                    <a:pt x="468507" y="340966"/>
                    <a:pt x="479342" y="340450"/>
                    <a:pt x="489146" y="333743"/>
                  </a:cubicBezTo>
                  <a:cubicBezTo>
                    <a:pt x="506690" y="321875"/>
                    <a:pt x="523717" y="310008"/>
                    <a:pt x="540744" y="298140"/>
                  </a:cubicBezTo>
                  <a:cubicBezTo>
                    <a:pt x="548999" y="292464"/>
                    <a:pt x="553127" y="284209"/>
                    <a:pt x="553127" y="273889"/>
                  </a:cubicBezTo>
                  <a:cubicBezTo>
                    <a:pt x="553127" y="267697"/>
                    <a:pt x="552612" y="261506"/>
                    <a:pt x="552096" y="255830"/>
                  </a:cubicBezTo>
                  <a:cubicBezTo>
                    <a:pt x="550032" y="228999"/>
                    <a:pt x="547968" y="202684"/>
                    <a:pt x="545904" y="175854"/>
                  </a:cubicBezTo>
                  <a:cubicBezTo>
                    <a:pt x="543840" y="149023"/>
                    <a:pt x="541776" y="122708"/>
                    <a:pt x="539712" y="95877"/>
                  </a:cubicBezTo>
                  <a:cubicBezTo>
                    <a:pt x="538680" y="83493"/>
                    <a:pt x="544872" y="73690"/>
                    <a:pt x="556739" y="69562"/>
                  </a:cubicBezTo>
                  <a:cubicBezTo>
                    <a:pt x="609885" y="51503"/>
                    <a:pt x="663031" y="33444"/>
                    <a:pt x="716176" y="15901"/>
                  </a:cubicBezTo>
                  <a:cubicBezTo>
                    <a:pt x="719788" y="14869"/>
                    <a:pt x="722884" y="14353"/>
                    <a:pt x="726496" y="14353"/>
                  </a:cubicBezTo>
                  <a:cubicBezTo>
                    <a:pt x="736299" y="14869"/>
                    <a:pt x="742491" y="21060"/>
                    <a:pt x="748167" y="28800"/>
                  </a:cubicBezTo>
                  <a:cubicBezTo>
                    <a:pt x="781189" y="76786"/>
                    <a:pt x="814728" y="124772"/>
                    <a:pt x="847750" y="172758"/>
                  </a:cubicBezTo>
                  <a:cubicBezTo>
                    <a:pt x="855490" y="183593"/>
                    <a:pt x="865810" y="188753"/>
                    <a:pt x="878709" y="187721"/>
                  </a:cubicBezTo>
                  <a:cubicBezTo>
                    <a:pt x="896252" y="186173"/>
                    <a:pt x="914312" y="185657"/>
                    <a:pt x="931855" y="185657"/>
                  </a:cubicBezTo>
                  <a:cubicBezTo>
                    <a:pt x="939079" y="185657"/>
                    <a:pt x="944239" y="183077"/>
                    <a:pt x="948366" y="177401"/>
                  </a:cubicBezTo>
                  <a:cubicBezTo>
                    <a:pt x="950430" y="174822"/>
                    <a:pt x="952494" y="171726"/>
                    <a:pt x="954042" y="169146"/>
                  </a:cubicBezTo>
                  <a:cubicBezTo>
                    <a:pt x="962814" y="153150"/>
                    <a:pt x="971069" y="137155"/>
                    <a:pt x="979840" y="121676"/>
                  </a:cubicBezTo>
                  <a:cubicBezTo>
                    <a:pt x="998932" y="85558"/>
                    <a:pt x="1018539" y="49955"/>
                    <a:pt x="1037630" y="13837"/>
                  </a:cubicBezTo>
                  <a:cubicBezTo>
                    <a:pt x="1043822" y="2485"/>
                    <a:pt x="1053626" y="-2159"/>
                    <a:pt x="1066525" y="937"/>
                  </a:cubicBezTo>
                  <a:cubicBezTo>
                    <a:pt x="1122251" y="14353"/>
                    <a:pt x="1177976" y="27252"/>
                    <a:pt x="1233702" y="40667"/>
                  </a:cubicBezTo>
                  <a:cubicBezTo>
                    <a:pt x="1245569" y="43763"/>
                    <a:pt x="1252793" y="52535"/>
                    <a:pt x="1253309" y="64918"/>
                  </a:cubicBezTo>
                  <a:cubicBezTo>
                    <a:pt x="1253825" y="71626"/>
                    <a:pt x="1253825" y="78334"/>
                    <a:pt x="1254341" y="85042"/>
                  </a:cubicBezTo>
                  <a:cubicBezTo>
                    <a:pt x="1255888" y="126836"/>
                    <a:pt x="1256921" y="168630"/>
                    <a:pt x="1258468" y="209908"/>
                  </a:cubicBezTo>
                  <a:cubicBezTo>
                    <a:pt x="1258985" y="221260"/>
                    <a:pt x="1259501" y="233127"/>
                    <a:pt x="1260016" y="244478"/>
                  </a:cubicBezTo>
                  <a:cubicBezTo>
                    <a:pt x="1260532" y="255830"/>
                    <a:pt x="1266208" y="264602"/>
                    <a:pt x="1276012" y="270277"/>
                  </a:cubicBezTo>
                  <a:cubicBezTo>
                    <a:pt x="1288395" y="277501"/>
                    <a:pt x="1301295" y="284209"/>
                    <a:pt x="1313678" y="291948"/>
                  </a:cubicBezTo>
                  <a:cubicBezTo>
                    <a:pt x="1326062" y="299172"/>
                    <a:pt x="1337413" y="298656"/>
                    <a:pt x="1349797" y="291948"/>
                  </a:cubicBezTo>
                  <a:cubicBezTo>
                    <a:pt x="1400879" y="263570"/>
                    <a:pt x="1451444" y="235191"/>
                    <a:pt x="1502526" y="206812"/>
                  </a:cubicBezTo>
                  <a:cubicBezTo>
                    <a:pt x="1514394" y="200105"/>
                    <a:pt x="1525745" y="202168"/>
                    <a:pt x="1535033" y="211456"/>
                  </a:cubicBezTo>
                  <a:cubicBezTo>
                    <a:pt x="1574763" y="251702"/>
                    <a:pt x="1613977" y="292464"/>
                    <a:pt x="1653707" y="332711"/>
                  </a:cubicBezTo>
                  <a:cubicBezTo>
                    <a:pt x="1664027" y="343546"/>
                    <a:pt x="1665575" y="353350"/>
                    <a:pt x="1657835" y="366249"/>
                  </a:cubicBezTo>
                  <a:cubicBezTo>
                    <a:pt x="1628424" y="416299"/>
                    <a:pt x="1598497" y="465833"/>
                    <a:pt x="1569087" y="515883"/>
                  </a:cubicBezTo>
                  <a:cubicBezTo>
                    <a:pt x="1562379" y="527234"/>
                    <a:pt x="1561863" y="539102"/>
                    <a:pt x="1568571" y="550453"/>
                  </a:cubicBezTo>
                  <a:cubicBezTo>
                    <a:pt x="1576311" y="564384"/>
                    <a:pt x="1583534" y="578316"/>
                    <a:pt x="1591274" y="592247"/>
                  </a:cubicBezTo>
                  <a:cubicBezTo>
                    <a:pt x="1596950" y="602567"/>
                    <a:pt x="1605721" y="608243"/>
                    <a:pt x="1617589" y="608759"/>
                  </a:cubicBezTo>
                  <a:cubicBezTo>
                    <a:pt x="1637196" y="610307"/>
                    <a:pt x="1657319" y="611339"/>
                    <a:pt x="1676926" y="612886"/>
                  </a:cubicBezTo>
                  <a:cubicBezTo>
                    <a:pt x="1717172" y="615466"/>
                    <a:pt x="1757419" y="618046"/>
                    <a:pt x="1797665" y="620626"/>
                  </a:cubicBezTo>
                  <a:cubicBezTo>
                    <a:pt x="1809016" y="621142"/>
                    <a:pt x="1818304" y="628882"/>
                    <a:pt x="1820884" y="640233"/>
                  </a:cubicBezTo>
                  <a:cubicBezTo>
                    <a:pt x="1833267" y="695959"/>
                    <a:pt x="1845135" y="752200"/>
                    <a:pt x="1857518" y="808442"/>
                  </a:cubicBezTo>
                  <a:cubicBezTo>
                    <a:pt x="1859066" y="816181"/>
                    <a:pt x="1857002" y="822889"/>
                    <a:pt x="1851842" y="829081"/>
                  </a:cubicBezTo>
                  <a:cubicBezTo>
                    <a:pt x="1849262" y="832177"/>
                    <a:pt x="1845135" y="834241"/>
                    <a:pt x="1841523" y="836305"/>
                  </a:cubicBezTo>
                  <a:cubicBezTo>
                    <a:pt x="1789925" y="862103"/>
                    <a:pt x="1738327" y="887902"/>
                    <a:pt x="1686214" y="913701"/>
                  </a:cubicBezTo>
                  <a:cubicBezTo>
                    <a:pt x="1675378" y="919377"/>
                    <a:pt x="1669187" y="927633"/>
                    <a:pt x="1668670" y="940016"/>
                  </a:cubicBezTo>
                  <a:cubicBezTo>
                    <a:pt x="1667639" y="959623"/>
                    <a:pt x="1666090" y="978714"/>
                    <a:pt x="1665059" y="998322"/>
                  </a:cubicBezTo>
                  <a:cubicBezTo>
                    <a:pt x="1664543" y="1009673"/>
                    <a:pt x="1668670" y="1019477"/>
                    <a:pt x="1678474" y="1026184"/>
                  </a:cubicBezTo>
                  <a:cubicBezTo>
                    <a:pt x="1726460" y="1061271"/>
                    <a:pt x="1773930" y="1096873"/>
                    <a:pt x="1821916" y="1131960"/>
                  </a:cubicBezTo>
                  <a:cubicBezTo>
                    <a:pt x="1833267" y="1140215"/>
                    <a:pt x="1836879" y="1150535"/>
                    <a:pt x="1831720" y="1163950"/>
                  </a:cubicBezTo>
                  <a:cubicBezTo>
                    <a:pt x="1822948" y="1188201"/>
                    <a:pt x="1814176" y="1212452"/>
                    <a:pt x="1805404" y="1236703"/>
                  </a:cubicBezTo>
                  <a:cubicBezTo>
                    <a:pt x="1795601" y="1263534"/>
                    <a:pt x="1785798" y="1290881"/>
                    <a:pt x="1775478" y="1317711"/>
                  </a:cubicBezTo>
                  <a:cubicBezTo>
                    <a:pt x="1771350" y="1329063"/>
                    <a:pt x="1761546" y="1335255"/>
                    <a:pt x="1750195" y="1334223"/>
                  </a:cubicBezTo>
                  <a:cubicBezTo>
                    <a:pt x="1728524" y="1332159"/>
                    <a:pt x="1707369" y="1329579"/>
                    <a:pt x="1685698" y="1327515"/>
                  </a:cubicBezTo>
                  <a:cubicBezTo>
                    <a:pt x="1648548" y="1323387"/>
                    <a:pt x="1611397" y="1319259"/>
                    <a:pt x="1574247" y="1315648"/>
                  </a:cubicBezTo>
                  <a:cubicBezTo>
                    <a:pt x="1562379" y="1314616"/>
                    <a:pt x="1553092" y="1318743"/>
                    <a:pt x="1545868" y="1328547"/>
                  </a:cubicBezTo>
                  <a:cubicBezTo>
                    <a:pt x="1532453" y="1346606"/>
                    <a:pt x="1519553" y="1365181"/>
                    <a:pt x="1505622" y="1383241"/>
                  </a:cubicBezTo>
                  <a:cubicBezTo>
                    <a:pt x="1497366" y="1394076"/>
                    <a:pt x="1496334" y="1405428"/>
                    <a:pt x="1500978" y="1417811"/>
                  </a:cubicBezTo>
                  <a:cubicBezTo>
                    <a:pt x="1521617" y="1472505"/>
                    <a:pt x="1542772" y="1527198"/>
                    <a:pt x="1563411" y="1581892"/>
                  </a:cubicBezTo>
                  <a:cubicBezTo>
                    <a:pt x="1569087" y="1596339"/>
                    <a:pt x="1565991" y="1606143"/>
                    <a:pt x="1554124" y="1615430"/>
                  </a:cubicBezTo>
                  <a:cubicBezTo>
                    <a:pt x="1512845" y="1646389"/>
                    <a:pt x="1472083" y="1677864"/>
                    <a:pt x="1430805" y="1708822"/>
                  </a:cubicBezTo>
                  <a:cubicBezTo>
                    <a:pt x="1418938" y="1717594"/>
                    <a:pt x="1408618" y="1717594"/>
                    <a:pt x="1397266" y="1708306"/>
                  </a:cubicBezTo>
                  <a:cubicBezTo>
                    <a:pt x="1352892" y="1672704"/>
                    <a:pt x="1308003" y="1636585"/>
                    <a:pt x="1263628" y="1600467"/>
                  </a:cubicBezTo>
                  <a:cubicBezTo>
                    <a:pt x="1253825" y="1592727"/>
                    <a:pt x="1243505" y="1590147"/>
                    <a:pt x="1232154" y="1594275"/>
                  </a:cubicBezTo>
                  <a:cubicBezTo>
                    <a:pt x="1205839" y="1604079"/>
                    <a:pt x="1179524" y="1613883"/>
                    <a:pt x="1153725" y="1624202"/>
                  </a:cubicBezTo>
                  <a:cubicBezTo>
                    <a:pt x="1143406" y="1628330"/>
                    <a:pt x="1137214" y="1636070"/>
                    <a:pt x="1134634" y="1646905"/>
                  </a:cubicBezTo>
                  <a:cubicBezTo>
                    <a:pt x="1131022" y="1663932"/>
                    <a:pt x="1127411" y="1681475"/>
                    <a:pt x="1123798" y="1698503"/>
                  </a:cubicBezTo>
                  <a:cubicBezTo>
                    <a:pt x="1115027" y="1739781"/>
                    <a:pt x="1106771" y="1780543"/>
                    <a:pt x="1097999" y="1821821"/>
                  </a:cubicBezTo>
                  <a:cubicBezTo>
                    <a:pt x="1095420" y="1833689"/>
                    <a:pt x="1088196" y="1840913"/>
                    <a:pt x="1076329" y="1842460"/>
                  </a:cubicBezTo>
                  <a:cubicBezTo>
                    <a:pt x="1048982" y="1846072"/>
                    <a:pt x="1021635" y="1848652"/>
                    <a:pt x="994288" y="1851232"/>
                  </a:cubicBezTo>
                  <a:cubicBezTo>
                    <a:pt x="980873" y="1850200"/>
                    <a:pt x="970037" y="1851232"/>
                    <a:pt x="959201" y="1852264"/>
                  </a:cubicBezTo>
                  <a:close/>
                  <a:moveTo>
                    <a:pt x="928759" y="382245"/>
                  </a:moveTo>
                  <a:cubicBezTo>
                    <a:pt x="633620" y="381729"/>
                    <a:pt x="388015" y="619594"/>
                    <a:pt x="386983" y="921957"/>
                  </a:cubicBezTo>
                  <a:cubicBezTo>
                    <a:pt x="385951" y="1222772"/>
                    <a:pt x="627428" y="1464765"/>
                    <a:pt x="926695" y="1465797"/>
                  </a:cubicBezTo>
                  <a:cubicBezTo>
                    <a:pt x="1229058" y="1466829"/>
                    <a:pt x="1470019" y="1222772"/>
                    <a:pt x="1470535" y="924537"/>
                  </a:cubicBezTo>
                  <a:cubicBezTo>
                    <a:pt x="1470535" y="625270"/>
                    <a:pt x="1228026" y="381729"/>
                    <a:pt x="928759" y="382245"/>
                  </a:cubicBezTo>
                  <a:close/>
                </a:path>
              </a:pathLst>
            </a:custGeom>
            <a:solidFill>
              <a:schemeClr val="lt1">
                <a:alpha val="470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 slide layout">
  <p:cSld name="Contents slide layou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2"/>
          <p:cNvSpPr txBox="1">
            <a:spLocks noGrp="1"/>
          </p:cNvSpPr>
          <p:nvPr>
            <p:ph type="body" idx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Arial"/>
              <a:buNone/>
              <a:defRPr sz="5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s slide layout">
  <p:cSld name="1_Contents slide layou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ntents slide layout">
  <p:cSld name="3_Contents slide layout">
    <p:bg>
      <p:bgPr>
        <a:solidFill>
          <a:schemeClr val="accent6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 layout">
  <p:cSld name="Image slide layou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5"/>
          <p:cNvSpPr>
            <a:spLocks noGrp="1"/>
          </p:cNvSpPr>
          <p:nvPr>
            <p:ph type="pic" idx="2"/>
          </p:nvPr>
        </p:nvSpPr>
        <p:spPr>
          <a:xfrm>
            <a:off x="1282512" y="0"/>
            <a:ext cx="9626981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slide layout">
  <p:cSld name="1_Image slide layou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6"/>
          <p:cNvSpPr>
            <a:spLocks noGrp="1"/>
          </p:cNvSpPr>
          <p:nvPr>
            <p:ph type="pic" idx="2"/>
          </p:nvPr>
        </p:nvSpPr>
        <p:spPr>
          <a:xfrm>
            <a:off x="3317860" y="659465"/>
            <a:ext cx="5556281" cy="553907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Image slide layout">
  <p:cSld name="2_Image slide layou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7"/>
          <p:cNvSpPr/>
          <p:nvPr/>
        </p:nvSpPr>
        <p:spPr>
          <a:xfrm>
            <a:off x="808468" y="3753255"/>
            <a:ext cx="3143250" cy="20049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47"/>
          <p:cNvSpPr/>
          <p:nvPr/>
        </p:nvSpPr>
        <p:spPr>
          <a:xfrm>
            <a:off x="0" y="0"/>
            <a:ext cx="12192000" cy="375325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045D8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47"/>
          <p:cNvSpPr/>
          <p:nvPr/>
        </p:nvSpPr>
        <p:spPr>
          <a:xfrm>
            <a:off x="819150" y="1762124"/>
            <a:ext cx="3143250" cy="19911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47"/>
          <p:cNvSpPr>
            <a:spLocks noGrp="1"/>
          </p:cNvSpPr>
          <p:nvPr>
            <p:ph type="pic" idx="2"/>
          </p:nvPr>
        </p:nvSpPr>
        <p:spPr>
          <a:xfrm>
            <a:off x="902288" y="1883517"/>
            <a:ext cx="2955610" cy="3753256"/>
          </a:xfrm>
          <a:prstGeom prst="rect">
            <a:avLst/>
          </a:prstGeom>
          <a:solidFill>
            <a:srgbClr val="F2F2F2"/>
          </a:solidFill>
          <a:ln w="12700" cap="flat" cmpd="sng">
            <a:solidFill>
              <a:schemeClr val="lt1">
                <a:alpha val="58823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4" name="Google Shape;134;p47"/>
          <p:cNvSpPr txBox="1">
            <a:spLocks noGrp="1"/>
          </p:cNvSpPr>
          <p:nvPr>
            <p:ph type="body" idx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oleObject" Target="../embeddings/oleObject7.bin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23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oleObject" Target="../embeddings/oleObject6.bin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oleObject" Target="../embeddings/oleObject3.bin"/><Relationship Id="rId9" Type="http://schemas.openxmlformats.org/officeDocument/2006/relationships/oleObject" Target="../embeddings/oleObject5.bin"/><Relationship Id="rId1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oleObject" Target="../embeddings/oleObject1.bin"/><Relationship Id="rId4" Type="http://schemas.openxmlformats.org/officeDocument/2006/relationships/hyperlink" Target="https://youtu.be/T96LdRnOBgA?t=8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2.bin"/><Relationship Id="rId4" Type="http://schemas.openxmlformats.org/officeDocument/2006/relationships/hyperlink" Target="https://youtu.be/qK0JZTgfIS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1"/>
          <p:cNvGrpSpPr/>
          <p:nvPr/>
        </p:nvGrpSpPr>
        <p:grpSpPr>
          <a:xfrm rot="-5400000">
            <a:off x="5185060" y="-1635379"/>
            <a:ext cx="1819481" cy="12191852"/>
            <a:chOff x="7863840" y="1228255"/>
            <a:chExt cx="909828" cy="228600"/>
          </a:xfrm>
        </p:grpSpPr>
        <p:sp>
          <p:nvSpPr>
            <p:cNvPr id="302" name="Google Shape;302;p1"/>
            <p:cNvSpPr/>
            <p:nvPr/>
          </p:nvSpPr>
          <p:spPr>
            <a:xfrm>
              <a:off x="7863840" y="1228255"/>
              <a:ext cx="228600" cy="228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1"/>
            <p:cNvSpPr/>
            <p:nvPr/>
          </p:nvSpPr>
          <p:spPr>
            <a:xfrm>
              <a:off x="8090916" y="1228255"/>
              <a:ext cx="228600" cy="228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1"/>
            <p:cNvSpPr/>
            <p:nvPr/>
          </p:nvSpPr>
          <p:spPr>
            <a:xfrm>
              <a:off x="8317992" y="1228255"/>
              <a:ext cx="228600" cy="2286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1"/>
            <p:cNvSpPr/>
            <p:nvPr/>
          </p:nvSpPr>
          <p:spPr>
            <a:xfrm>
              <a:off x="8545068" y="1228255"/>
              <a:ext cx="228600" cy="2286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6" name="Google Shape;306;p1"/>
          <p:cNvSpPr/>
          <p:nvPr/>
        </p:nvSpPr>
        <p:spPr>
          <a:xfrm>
            <a:off x="0" y="3550807"/>
            <a:ext cx="12192000" cy="18181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1"/>
          <p:cNvSpPr txBox="1"/>
          <p:nvPr/>
        </p:nvSpPr>
        <p:spPr>
          <a:xfrm>
            <a:off x="0" y="3569385"/>
            <a:ext cx="1219200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第15,16單元  機器人走出去</a:t>
            </a:r>
            <a:endParaRPr sz="48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顏色感應器(判斷) 循線</a:t>
            </a:r>
            <a:endParaRPr sz="48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308" name="Google Shape;308;p1"/>
          <p:cNvGrpSpPr/>
          <p:nvPr/>
        </p:nvGrpSpPr>
        <p:grpSpPr>
          <a:xfrm rot="3017773">
            <a:off x="5572822" y="1811918"/>
            <a:ext cx="511673" cy="350797"/>
            <a:chOff x="5392597" y="1514643"/>
            <a:chExt cx="662791" cy="454401"/>
          </a:xfrm>
        </p:grpSpPr>
        <p:sp>
          <p:nvSpPr>
            <p:cNvPr id="309" name="Google Shape;309;p1"/>
            <p:cNvSpPr/>
            <p:nvPr/>
          </p:nvSpPr>
          <p:spPr>
            <a:xfrm rot="5912136" flipH="1">
              <a:off x="5633173" y="1617814"/>
              <a:ext cx="141626" cy="93186"/>
            </a:xfrm>
            <a:prstGeom prst="trapezoid">
              <a:avLst>
                <a:gd name="adj" fmla="val 12383"/>
              </a:avLst>
            </a:prstGeom>
            <a:solidFill>
              <a:srgbClr val="0C534A"/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1"/>
            <p:cNvSpPr/>
            <p:nvPr/>
          </p:nvSpPr>
          <p:spPr>
            <a:xfrm rot="7277434" flipH="1">
              <a:off x="5857778" y="1735728"/>
              <a:ext cx="103331" cy="96694"/>
            </a:xfrm>
            <a:prstGeom prst="trapezoid">
              <a:avLst>
                <a:gd name="adj" fmla="val 12383"/>
              </a:avLst>
            </a:prstGeom>
            <a:solidFill>
              <a:srgbClr val="0C534A"/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1"/>
            <p:cNvSpPr/>
            <p:nvPr/>
          </p:nvSpPr>
          <p:spPr>
            <a:xfrm rot="5912136" flipH="1">
              <a:off x="5438996" y="1500266"/>
              <a:ext cx="200130" cy="266173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1"/>
            <p:cNvSpPr/>
            <p:nvPr/>
          </p:nvSpPr>
          <p:spPr>
            <a:xfrm rot="7277434" flipH="1">
              <a:off x="5727739" y="1619233"/>
              <a:ext cx="146016" cy="194202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1"/>
            <p:cNvSpPr/>
            <p:nvPr/>
          </p:nvSpPr>
          <p:spPr>
            <a:xfrm rot="8867088" flipH="1">
              <a:off x="5921123" y="1778027"/>
              <a:ext cx="93497" cy="179946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4" name="Google Shape;314;p1"/>
          <p:cNvGrpSpPr/>
          <p:nvPr/>
        </p:nvGrpSpPr>
        <p:grpSpPr>
          <a:xfrm rot="7898637">
            <a:off x="5214392" y="1000348"/>
            <a:ext cx="344525" cy="861967"/>
            <a:chOff x="4130248" y="650162"/>
            <a:chExt cx="502279" cy="1664988"/>
          </a:xfrm>
        </p:grpSpPr>
        <p:sp>
          <p:nvSpPr>
            <p:cNvPr id="315" name="Google Shape;315;p1"/>
            <p:cNvSpPr/>
            <p:nvPr/>
          </p:nvSpPr>
          <p:spPr>
            <a:xfrm>
              <a:off x="4130248" y="650162"/>
              <a:ext cx="502273" cy="1664988"/>
            </a:xfrm>
            <a:prstGeom prst="trapezoid">
              <a:avLst>
                <a:gd name="adj" fmla="val 9168"/>
              </a:avLst>
            </a:prstGeom>
            <a:solidFill>
              <a:schemeClr val="accent2"/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1"/>
            <p:cNvSpPr/>
            <p:nvPr/>
          </p:nvSpPr>
          <p:spPr>
            <a:xfrm>
              <a:off x="4449648" y="650162"/>
              <a:ext cx="182879" cy="1664988"/>
            </a:xfrm>
            <a:custGeom>
              <a:avLst/>
              <a:gdLst/>
              <a:ahLst/>
              <a:cxnLst/>
              <a:rect l="l" t="t" r="r" b="b"/>
              <a:pathLst>
                <a:path w="182880" h="1664988" extrusionOk="0">
                  <a:moveTo>
                    <a:pt x="0" y="1664988"/>
                  </a:moveTo>
                  <a:lnTo>
                    <a:pt x="0" y="0"/>
                  </a:lnTo>
                  <a:lnTo>
                    <a:pt x="133619" y="3079"/>
                  </a:lnTo>
                  <a:lnTo>
                    <a:pt x="182880" y="1664988"/>
                  </a:lnTo>
                  <a:lnTo>
                    <a:pt x="0" y="1664988"/>
                  </a:lnTo>
                  <a:close/>
                </a:path>
              </a:pathLst>
            </a:custGeom>
            <a:solidFill>
              <a:srgbClr val="127C6F"/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7" name="Google Shape;317;p1"/>
          <p:cNvGrpSpPr/>
          <p:nvPr/>
        </p:nvGrpSpPr>
        <p:grpSpPr>
          <a:xfrm rot="-5935981">
            <a:off x="4034189" y="738019"/>
            <a:ext cx="778364" cy="1477533"/>
            <a:chOff x="153404" y="587024"/>
            <a:chExt cx="999564" cy="1627256"/>
          </a:xfrm>
        </p:grpSpPr>
        <p:sp>
          <p:nvSpPr>
            <p:cNvPr id="318" name="Google Shape;318;p1"/>
            <p:cNvSpPr/>
            <p:nvPr/>
          </p:nvSpPr>
          <p:spPr>
            <a:xfrm rot="-1104389">
              <a:off x="400453" y="630207"/>
              <a:ext cx="522894" cy="1539139"/>
            </a:xfrm>
            <a:prstGeom prst="roundRect">
              <a:avLst>
                <a:gd name="adj" fmla="val 0"/>
              </a:avLst>
            </a:prstGeom>
            <a:solidFill>
              <a:schemeClr val="accent2"/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1"/>
            <p:cNvSpPr/>
            <p:nvPr/>
          </p:nvSpPr>
          <p:spPr>
            <a:xfrm rot="-1104389">
              <a:off x="391499" y="684262"/>
              <a:ext cx="191608" cy="1539139"/>
            </a:xfrm>
            <a:prstGeom prst="roundRect">
              <a:avLst>
                <a:gd name="adj" fmla="val 0"/>
              </a:avLst>
            </a:prstGeom>
            <a:solidFill>
              <a:srgbClr val="127C6F"/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0" name="Google Shape;320;p1"/>
          <p:cNvGrpSpPr/>
          <p:nvPr/>
        </p:nvGrpSpPr>
        <p:grpSpPr>
          <a:xfrm rot="1062574">
            <a:off x="4839586" y="933055"/>
            <a:ext cx="437403" cy="437403"/>
            <a:chOff x="121429" y="411151"/>
            <a:chExt cx="607375" cy="607375"/>
          </a:xfrm>
        </p:grpSpPr>
        <p:sp>
          <p:nvSpPr>
            <p:cNvPr id="321" name="Google Shape;321;p1"/>
            <p:cNvSpPr/>
            <p:nvPr/>
          </p:nvSpPr>
          <p:spPr>
            <a:xfrm>
              <a:off x="121429" y="411151"/>
              <a:ext cx="607375" cy="607375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"/>
            <p:cNvSpPr/>
            <p:nvPr/>
          </p:nvSpPr>
          <p:spPr>
            <a:xfrm>
              <a:off x="186933" y="476655"/>
              <a:ext cx="476367" cy="476367"/>
            </a:xfrm>
            <a:custGeom>
              <a:avLst/>
              <a:gdLst/>
              <a:ahLst/>
              <a:cxnLst/>
              <a:rect l="l" t="t" r="r" b="b"/>
              <a:pathLst>
                <a:path w="1950394" h="1950394" extrusionOk="0">
                  <a:moveTo>
                    <a:pt x="977265" y="1954006"/>
                  </a:moveTo>
                  <a:cubicBezTo>
                    <a:pt x="444261" y="1950394"/>
                    <a:pt x="1552" y="1529873"/>
                    <a:pt x="4" y="977261"/>
                  </a:cubicBezTo>
                  <a:cubicBezTo>
                    <a:pt x="-1544" y="439613"/>
                    <a:pt x="427749" y="0"/>
                    <a:pt x="976749" y="0"/>
                  </a:cubicBezTo>
                  <a:cubicBezTo>
                    <a:pt x="1519041" y="0"/>
                    <a:pt x="1952978" y="432905"/>
                    <a:pt x="1953494" y="976229"/>
                  </a:cubicBezTo>
                  <a:cubicBezTo>
                    <a:pt x="1953494" y="1512846"/>
                    <a:pt x="1525749" y="1948330"/>
                    <a:pt x="977265" y="1954006"/>
                  </a:cubicBezTo>
                  <a:close/>
                  <a:moveTo>
                    <a:pt x="1198104" y="1613977"/>
                  </a:moveTo>
                  <a:cubicBezTo>
                    <a:pt x="1198104" y="1578891"/>
                    <a:pt x="1194492" y="1586630"/>
                    <a:pt x="1221839" y="1574763"/>
                  </a:cubicBezTo>
                  <a:cubicBezTo>
                    <a:pt x="1228030" y="1572183"/>
                    <a:pt x="1234738" y="1569603"/>
                    <a:pt x="1240930" y="1566507"/>
                  </a:cubicBezTo>
                  <a:cubicBezTo>
                    <a:pt x="1247637" y="1562896"/>
                    <a:pt x="1252797" y="1563927"/>
                    <a:pt x="1257957" y="1569603"/>
                  </a:cubicBezTo>
                  <a:cubicBezTo>
                    <a:pt x="1272920" y="1586630"/>
                    <a:pt x="1290464" y="1602110"/>
                    <a:pt x="1298203" y="1624297"/>
                  </a:cubicBezTo>
                  <a:cubicBezTo>
                    <a:pt x="1300783" y="1631520"/>
                    <a:pt x="1304395" y="1633068"/>
                    <a:pt x="1311619" y="1629456"/>
                  </a:cubicBezTo>
                  <a:cubicBezTo>
                    <a:pt x="1333290" y="1618105"/>
                    <a:pt x="1354445" y="1605722"/>
                    <a:pt x="1375084" y="1592822"/>
                  </a:cubicBezTo>
                  <a:cubicBezTo>
                    <a:pt x="1382824" y="1588178"/>
                    <a:pt x="1381791" y="1584051"/>
                    <a:pt x="1377148" y="1578891"/>
                  </a:cubicBezTo>
                  <a:cubicBezTo>
                    <a:pt x="1361152" y="1560832"/>
                    <a:pt x="1356509" y="1537613"/>
                    <a:pt x="1349285" y="1515426"/>
                  </a:cubicBezTo>
                  <a:cubicBezTo>
                    <a:pt x="1347221" y="1509750"/>
                    <a:pt x="1348253" y="1505622"/>
                    <a:pt x="1353413" y="1502010"/>
                  </a:cubicBezTo>
                  <a:cubicBezTo>
                    <a:pt x="1364248" y="1493754"/>
                    <a:pt x="1375600" y="1485499"/>
                    <a:pt x="1385919" y="1476727"/>
                  </a:cubicBezTo>
                  <a:cubicBezTo>
                    <a:pt x="1391079" y="1472600"/>
                    <a:pt x="1395723" y="1473115"/>
                    <a:pt x="1400883" y="1476727"/>
                  </a:cubicBezTo>
                  <a:cubicBezTo>
                    <a:pt x="1419458" y="1489111"/>
                    <a:pt x="1440097" y="1498914"/>
                    <a:pt x="1452996" y="1518005"/>
                  </a:cubicBezTo>
                  <a:cubicBezTo>
                    <a:pt x="1457640" y="1525229"/>
                    <a:pt x="1463316" y="1525745"/>
                    <a:pt x="1470024" y="1519553"/>
                  </a:cubicBezTo>
                  <a:cubicBezTo>
                    <a:pt x="1487051" y="1503558"/>
                    <a:pt x="1503562" y="1487047"/>
                    <a:pt x="1519041" y="1470535"/>
                  </a:cubicBezTo>
                  <a:cubicBezTo>
                    <a:pt x="1525233" y="1464344"/>
                    <a:pt x="1525749" y="1458668"/>
                    <a:pt x="1518010" y="1453508"/>
                  </a:cubicBezTo>
                  <a:cubicBezTo>
                    <a:pt x="1498402" y="1440093"/>
                    <a:pt x="1488599" y="1418938"/>
                    <a:pt x="1475699" y="1400363"/>
                  </a:cubicBezTo>
                  <a:cubicBezTo>
                    <a:pt x="1472088" y="1395203"/>
                    <a:pt x="1472088" y="1391075"/>
                    <a:pt x="1476215" y="1386431"/>
                  </a:cubicBezTo>
                  <a:cubicBezTo>
                    <a:pt x="1484987" y="1375596"/>
                    <a:pt x="1493243" y="1364760"/>
                    <a:pt x="1501498" y="1353925"/>
                  </a:cubicBezTo>
                  <a:cubicBezTo>
                    <a:pt x="1505626" y="1348249"/>
                    <a:pt x="1510270" y="1348249"/>
                    <a:pt x="1515946" y="1349797"/>
                  </a:cubicBezTo>
                  <a:cubicBezTo>
                    <a:pt x="1538133" y="1357020"/>
                    <a:pt x="1560836" y="1362180"/>
                    <a:pt x="1579411" y="1377660"/>
                  </a:cubicBezTo>
                  <a:cubicBezTo>
                    <a:pt x="1584571" y="1382303"/>
                    <a:pt x="1588182" y="1382303"/>
                    <a:pt x="1592310" y="1375596"/>
                  </a:cubicBezTo>
                  <a:cubicBezTo>
                    <a:pt x="1605210" y="1354441"/>
                    <a:pt x="1617593" y="1333801"/>
                    <a:pt x="1628945" y="1312130"/>
                  </a:cubicBezTo>
                  <a:cubicBezTo>
                    <a:pt x="1632557" y="1304907"/>
                    <a:pt x="1631009" y="1300779"/>
                    <a:pt x="1623785" y="1298199"/>
                  </a:cubicBezTo>
                  <a:cubicBezTo>
                    <a:pt x="1605726" y="1291491"/>
                    <a:pt x="1591794" y="1278592"/>
                    <a:pt x="1577863" y="1265692"/>
                  </a:cubicBezTo>
                  <a:cubicBezTo>
                    <a:pt x="1560320" y="1248665"/>
                    <a:pt x="1560836" y="1253309"/>
                    <a:pt x="1571155" y="1230090"/>
                  </a:cubicBezTo>
                  <a:cubicBezTo>
                    <a:pt x="1574251" y="1222866"/>
                    <a:pt x="1577347" y="1215643"/>
                    <a:pt x="1579927" y="1208419"/>
                  </a:cubicBezTo>
                  <a:cubicBezTo>
                    <a:pt x="1582507" y="1200163"/>
                    <a:pt x="1587667" y="1197583"/>
                    <a:pt x="1596438" y="1197583"/>
                  </a:cubicBezTo>
                  <a:cubicBezTo>
                    <a:pt x="1618625" y="1198100"/>
                    <a:pt x="1640296" y="1197583"/>
                    <a:pt x="1660935" y="1207387"/>
                  </a:cubicBezTo>
                  <a:cubicBezTo>
                    <a:pt x="1668159" y="1210483"/>
                    <a:pt x="1672287" y="1209967"/>
                    <a:pt x="1675383" y="1201195"/>
                  </a:cubicBezTo>
                  <a:cubicBezTo>
                    <a:pt x="1682090" y="1178492"/>
                    <a:pt x="1688282" y="1155789"/>
                    <a:pt x="1693442" y="1132570"/>
                  </a:cubicBezTo>
                  <a:cubicBezTo>
                    <a:pt x="1695506" y="1123283"/>
                    <a:pt x="1692926" y="1119671"/>
                    <a:pt x="1684154" y="1119155"/>
                  </a:cubicBezTo>
                  <a:cubicBezTo>
                    <a:pt x="1660935" y="1117091"/>
                    <a:pt x="1641328" y="1104192"/>
                    <a:pt x="1621205" y="1093872"/>
                  </a:cubicBezTo>
                  <a:cubicBezTo>
                    <a:pt x="1616561" y="1091808"/>
                    <a:pt x="1613465" y="1088712"/>
                    <a:pt x="1614497" y="1083037"/>
                  </a:cubicBezTo>
                  <a:cubicBezTo>
                    <a:pt x="1616561" y="1069621"/>
                    <a:pt x="1618625" y="1055690"/>
                    <a:pt x="1620173" y="1042274"/>
                  </a:cubicBezTo>
                  <a:cubicBezTo>
                    <a:pt x="1621205" y="1034535"/>
                    <a:pt x="1625333" y="1031439"/>
                    <a:pt x="1632557" y="1029891"/>
                  </a:cubicBezTo>
                  <a:cubicBezTo>
                    <a:pt x="1653712" y="1025763"/>
                    <a:pt x="1673835" y="1018539"/>
                    <a:pt x="1696022" y="1022667"/>
                  </a:cubicBezTo>
                  <a:cubicBezTo>
                    <a:pt x="1704793" y="1024215"/>
                    <a:pt x="1708921" y="1020603"/>
                    <a:pt x="1709437" y="1010800"/>
                  </a:cubicBezTo>
                  <a:cubicBezTo>
                    <a:pt x="1710469" y="988612"/>
                    <a:pt x="1710985" y="966426"/>
                    <a:pt x="1709437" y="943723"/>
                  </a:cubicBezTo>
                  <a:cubicBezTo>
                    <a:pt x="1708921" y="933403"/>
                    <a:pt x="1704793" y="929791"/>
                    <a:pt x="1694990" y="931339"/>
                  </a:cubicBezTo>
                  <a:cubicBezTo>
                    <a:pt x="1680026" y="933919"/>
                    <a:pt x="1665063" y="931855"/>
                    <a:pt x="1650616" y="928243"/>
                  </a:cubicBezTo>
                  <a:cubicBezTo>
                    <a:pt x="1619141" y="919988"/>
                    <a:pt x="1621205" y="928243"/>
                    <a:pt x="1618109" y="892125"/>
                  </a:cubicBezTo>
                  <a:cubicBezTo>
                    <a:pt x="1617593" y="885933"/>
                    <a:pt x="1616561" y="880257"/>
                    <a:pt x="1615013" y="874582"/>
                  </a:cubicBezTo>
                  <a:cubicBezTo>
                    <a:pt x="1612949" y="866842"/>
                    <a:pt x="1616561" y="862714"/>
                    <a:pt x="1622753" y="859102"/>
                  </a:cubicBezTo>
                  <a:cubicBezTo>
                    <a:pt x="1642876" y="849299"/>
                    <a:pt x="1661967" y="836915"/>
                    <a:pt x="1684670" y="834851"/>
                  </a:cubicBezTo>
                  <a:cubicBezTo>
                    <a:pt x="1692410" y="834335"/>
                    <a:pt x="1696022" y="830724"/>
                    <a:pt x="1693442" y="821952"/>
                  </a:cubicBezTo>
                  <a:cubicBezTo>
                    <a:pt x="1687766" y="799249"/>
                    <a:pt x="1682090" y="776030"/>
                    <a:pt x="1674867" y="753327"/>
                  </a:cubicBezTo>
                  <a:cubicBezTo>
                    <a:pt x="1671771" y="744039"/>
                    <a:pt x="1667643" y="743007"/>
                    <a:pt x="1659903" y="746619"/>
                  </a:cubicBezTo>
                  <a:cubicBezTo>
                    <a:pt x="1638748" y="756423"/>
                    <a:pt x="1616561" y="755907"/>
                    <a:pt x="1594374" y="756423"/>
                  </a:cubicBezTo>
                  <a:cubicBezTo>
                    <a:pt x="1587667" y="756423"/>
                    <a:pt x="1583023" y="754359"/>
                    <a:pt x="1580443" y="747651"/>
                  </a:cubicBezTo>
                  <a:cubicBezTo>
                    <a:pt x="1575799" y="735784"/>
                    <a:pt x="1571155" y="724432"/>
                    <a:pt x="1565995" y="713081"/>
                  </a:cubicBezTo>
                  <a:cubicBezTo>
                    <a:pt x="1562900" y="705857"/>
                    <a:pt x="1564448" y="701213"/>
                    <a:pt x="1570123" y="696054"/>
                  </a:cubicBezTo>
                  <a:cubicBezTo>
                    <a:pt x="1586635" y="681090"/>
                    <a:pt x="1602114" y="664579"/>
                    <a:pt x="1623269" y="656323"/>
                  </a:cubicBezTo>
                  <a:cubicBezTo>
                    <a:pt x="1631009" y="653227"/>
                    <a:pt x="1632557" y="649616"/>
                    <a:pt x="1628429" y="641876"/>
                  </a:cubicBezTo>
                  <a:cubicBezTo>
                    <a:pt x="1617077" y="620721"/>
                    <a:pt x="1605210" y="599566"/>
                    <a:pt x="1592310" y="579443"/>
                  </a:cubicBezTo>
                  <a:cubicBezTo>
                    <a:pt x="1587667" y="572219"/>
                    <a:pt x="1584055" y="572219"/>
                    <a:pt x="1578379" y="576863"/>
                  </a:cubicBezTo>
                  <a:cubicBezTo>
                    <a:pt x="1564963" y="587698"/>
                    <a:pt x="1548968" y="594406"/>
                    <a:pt x="1532457" y="599050"/>
                  </a:cubicBezTo>
                  <a:cubicBezTo>
                    <a:pt x="1499950" y="607821"/>
                    <a:pt x="1510270" y="610917"/>
                    <a:pt x="1490147" y="585118"/>
                  </a:cubicBezTo>
                  <a:cubicBezTo>
                    <a:pt x="1486019" y="579443"/>
                    <a:pt x="1481891" y="574283"/>
                    <a:pt x="1477247" y="569123"/>
                  </a:cubicBezTo>
                  <a:cubicBezTo>
                    <a:pt x="1472088" y="563447"/>
                    <a:pt x="1472088" y="558288"/>
                    <a:pt x="1476731" y="552096"/>
                  </a:cubicBezTo>
                  <a:cubicBezTo>
                    <a:pt x="1489115" y="533521"/>
                    <a:pt x="1498918" y="513397"/>
                    <a:pt x="1518525" y="499982"/>
                  </a:cubicBezTo>
                  <a:cubicBezTo>
                    <a:pt x="1525233" y="495338"/>
                    <a:pt x="1525233" y="490178"/>
                    <a:pt x="1519557" y="483987"/>
                  </a:cubicBezTo>
                  <a:cubicBezTo>
                    <a:pt x="1503562" y="466960"/>
                    <a:pt x="1487051" y="450448"/>
                    <a:pt x="1470540" y="434453"/>
                  </a:cubicBezTo>
                  <a:cubicBezTo>
                    <a:pt x="1463316" y="427745"/>
                    <a:pt x="1458156" y="428261"/>
                    <a:pt x="1452480" y="436001"/>
                  </a:cubicBezTo>
                  <a:cubicBezTo>
                    <a:pt x="1443709" y="448384"/>
                    <a:pt x="1431841" y="457672"/>
                    <a:pt x="1418942" y="465412"/>
                  </a:cubicBezTo>
                  <a:cubicBezTo>
                    <a:pt x="1393143" y="481407"/>
                    <a:pt x="1393143" y="481407"/>
                    <a:pt x="1369408" y="463348"/>
                  </a:cubicBezTo>
                  <a:cubicBezTo>
                    <a:pt x="1364764" y="459736"/>
                    <a:pt x="1360121" y="455608"/>
                    <a:pt x="1354961" y="452512"/>
                  </a:cubicBezTo>
                  <a:cubicBezTo>
                    <a:pt x="1348253" y="448384"/>
                    <a:pt x="1347221" y="443225"/>
                    <a:pt x="1349801" y="436001"/>
                  </a:cubicBezTo>
                  <a:cubicBezTo>
                    <a:pt x="1357025" y="414330"/>
                    <a:pt x="1361668" y="391627"/>
                    <a:pt x="1377148" y="374084"/>
                  </a:cubicBezTo>
                  <a:cubicBezTo>
                    <a:pt x="1382307" y="368408"/>
                    <a:pt x="1381276" y="364280"/>
                    <a:pt x="1374052" y="360152"/>
                  </a:cubicBezTo>
                  <a:cubicBezTo>
                    <a:pt x="1353929" y="347769"/>
                    <a:pt x="1333806" y="335385"/>
                    <a:pt x="1312651" y="324550"/>
                  </a:cubicBezTo>
                  <a:cubicBezTo>
                    <a:pt x="1304911" y="320422"/>
                    <a:pt x="1299751" y="320422"/>
                    <a:pt x="1296655" y="329193"/>
                  </a:cubicBezTo>
                  <a:cubicBezTo>
                    <a:pt x="1288916" y="350865"/>
                    <a:pt x="1271888" y="365828"/>
                    <a:pt x="1256925" y="382855"/>
                  </a:cubicBezTo>
                  <a:cubicBezTo>
                    <a:pt x="1251249" y="389047"/>
                    <a:pt x="1246090" y="389563"/>
                    <a:pt x="1238866" y="386467"/>
                  </a:cubicBezTo>
                  <a:cubicBezTo>
                    <a:pt x="1228546" y="381307"/>
                    <a:pt x="1217711" y="377179"/>
                    <a:pt x="1206875" y="373052"/>
                  </a:cubicBezTo>
                  <a:cubicBezTo>
                    <a:pt x="1199136" y="370472"/>
                    <a:pt x="1196556" y="365312"/>
                    <a:pt x="1196556" y="357572"/>
                  </a:cubicBezTo>
                  <a:cubicBezTo>
                    <a:pt x="1197072" y="335385"/>
                    <a:pt x="1196556" y="313714"/>
                    <a:pt x="1206359" y="293075"/>
                  </a:cubicBezTo>
                  <a:cubicBezTo>
                    <a:pt x="1209971" y="285335"/>
                    <a:pt x="1208939" y="280692"/>
                    <a:pt x="1199652" y="278112"/>
                  </a:cubicBezTo>
                  <a:cubicBezTo>
                    <a:pt x="1176949" y="271404"/>
                    <a:pt x="1154246" y="265212"/>
                    <a:pt x="1131027" y="259537"/>
                  </a:cubicBezTo>
                  <a:cubicBezTo>
                    <a:pt x="1122255" y="257473"/>
                    <a:pt x="1119159" y="260569"/>
                    <a:pt x="1118127" y="268308"/>
                  </a:cubicBezTo>
                  <a:cubicBezTo>
                    <a:pt x="1116063" y="291527"/>
                    <a:pt x="1103164" y="311134"/>
                    <a:pt x="1093360" y="331258"/>
                  </a:cubicBezTo>
                  <a:cubicBezTo>
                    <a:pt x="1090780" y="336933"/>
                    <a:pt x="1086653" y="339513"/>
                    <a:pt x="1079945" y="338481"/>
                  </a:cubicBezTo>
                  <a:cubicBezTo>
                    <a:pt x="1067561" y="336417"/>
                    <a:pt x="1055178" y="334869"/>
                    <a:pt x="1042794" y="333837"/>
                  </a:cubicBezTo>
                  <a:cubicBezTo>
                    <a:pt x="1034539" y="332805"/>
                    <a:pt x="1029895" y="329193"/>
                    <a:pt x="1028347" y="320422"/>
                  </a:cubicBezTo>
                  <a:cubicBezTo>
                    <a:pt x="1024735" y="299783"/>
                    <a:pt x="1016996" y="279660"/>
                    <a:pt x="1021123" y="257989"/>
                  </a:cubicBezTo>
                  <a:cubicBezTo>
                    <a:pt x="1022671" y="248701"/>
                    <a:pt x="1019059" y="244057"/>
                    <a:pt x="1008740" y="243541"/>
                  </a:cubicBezTo>
                  <a:cubicBezTo>
                    <a:pt x="986553" y="242509"/>
                    <a:pt x="964366" y="242509"/>
                    <a:pt x="941663" y="243541"/>
                  </a:cubicBezTo>
                  <a:cubicBezTo>
                    <a:pt x="931859" y="244057"/>
                    <a:pt x="928247" y="248185"/>
                    <a:pt x="929795" y="256957"/>
                  </a:cubicBezTo>
                  <a:cubicBezTo>
                    <a:pt x="933923" y="279144"/>
                    <a:pt x="926184" y="299267"/>
                    <a:pt x="922572" y="320422"/>
                  </a:cubicBezTo>
                  <a:cubicBezTo>
                    <a:pt x="921024" y="328678"/>
                    <a:pt x="916896" y="332290"/>
                    <a:pt x="909156" y="333321"/>
                  </a:cubicBezTo>
                  <a:cubicBezTo>
                    <a:pt x="896773" y="334869"/>
                    <a:pt x="884389" y="335901"/>
                    <a:pt x="872006" y="337965"/>
                  </a:cubicBezTo>
                  <a:cubicBezTo>
                    <a:pt x="864782" y="339513"/>
                    <a:pt x="860654" y="336933"/>
                    <a:pt x="857559" y="330226"/>
                  </a:cubicBezTo>
                  <a:cubicBezTo>
                    <a:pt x="847755" y="310102"/>
                    <a:pt x="835371" y="291527"/>
                    <a:pt x="833308" y="268308"/>
                  </a:cubicBezTo>
                  <a:cubicBezTo>
                    <a:pt x="832276" y="259537"/>
                    <a:pt x="828664" y="256957"/>
                    <a:pt x="819892" y="259021"/>
                  </a:cubicBezTo>
                  <a:cubicBezTo>
                    <a:pt x="797705" y="264180"/>
                    <a:pt x="775518" y="269856"/>
                    <a:pt x="753847" y="276564"/>
                  </a:cubicBezTo>
                  <a:cubicBezTo>
                    <a:pt x="744044" y="279660"/>
                    <a:pt x="740948" y="283272"/>
                    <a:pt x="745591" y="293075"/>
                  </a:cubicBezTo>
                  <a:cubicBezTo>
                    <a:pt x="751783" y="308039"/>
                    <a:pt x="754879" y="323518"/>
                    <a:pt x="754879" y="339513"/>
                  </a:cubicBezTo>
                  <a:cubicBezTo>
                    <a:pt x="754879" y="367892"/>
                    <a:pt x="755395" y="367892"/>
                    <a:pt x="728564" y="378728"/>
                  </a:cubicBezTo>
                  <a:cubicBezTo>
                    <a:pt x="722888" y="380791"/>
                    <a:pt x="717213" y="383371"/>
                    <a:pt x="712053" y="385951"/>
                  </a:cubicBezTo>
                  <a:cubicBezTo>
                    <a:pt x="705345" y="389563"/>
                    <a:pt x="700185" y="388531"/>
                    <a:pt x="695026" y="382855"/>
                  </a:cubicBezTo>
                  <a:cubicBezTo>
                    <a:pt x="679546" y="365828"/>
                    <a:pt x="662519" y="350349"/>
                    <a:pt x="654779" y="328161"/>
                  </a:cubicBezTo>
                  <a:cubicBezTo>
                    <a:pt x="652200" y="320938"/>
                    <a:pt x="648588" y="319390"/>
                    <a:pt x="641364" y="323002"/>
                  </a:cubicBezTo>
                  <a:cubicBezTo>
                    <a:pt x="619693" y="334353"/>
                    <a:pt x="598538" y="346737"/>
                    <a:pt x="577899" y="359636"/>
                  </a:cubicBezTo>
                  <a:cubicBezTo>
                    <a:pt x="571707" y="363248"/>
                    <a:pt x="570159" y="366860"/>
                    <a:pt x="574803" y="372536"/>
                  </a:cubicBezTo>
                  <a:cubicBezTo>
                    <a:pt x="590798" y="390595"/>
                    <a:pt x="595958" y="413298"/>
                    <a:pt x="602666" y="435485"/>
                  </a:cubicBezTo>
                  <a:cubicBezTo>
                    <a:pt x="604730" y="442193"/>
                    <a:pt x="604214" y="446836"/>
                    <a:pt x="598022" y="450964"/>
                  </a:cubicBezTo>
                  <a:cubicBezTo>
                    <a:pt x="587702" y="458188"/>
                    <a:pt x="577383" y="466444"/>
                    <a:pt x="567579" y="474699"/>
                  </a:cubicBezTo>
                  <a:cubicBezTo>
                    <a:pt x="561388" y="479859"/>
                    <a:pt x="556744" y="478827"/>
                    <a:pt x="550552" y="474699"/>
                  </a:cubicBezTo>
                  <a:cubicBezTo>
                    <a:pt x="531977" y="462316"/>
                    <a:pt x="511854" y="451996"/>
                    <a:pt x="498438" y="432905"/>
                  </a:cubicBezTo>
                  <a:cubicBezTo>
                    <a:pt x="494310" y="426713"/>
                    <a:pt x="489151" y="426197"/>
                    <a:pt x="483475" y="431357"/>
                  </a:cubicBezTo>
                  <a:cubicBezTo>
                    <a:pt x="465932" y="447352"/>
                    <a:pt x="448904" y="464895"/>
                    <a:pt x="432393" y="482439"/>
                  </a:cubicBezTo>
                  <a:cubicBezTo>
                    <a:pt x="427233" y="488114"/>
                    <a:pt x="426717" y="493274"/>
                    <a:pt x="433425" y="497402"/>
                  </a:cubicBezTo>
                  <a:cubicBezTo>
                    <a:pt x="453032" y="510818"/>
                    <a:pt x="462836" y="531457"/>
                    <a:pt x="475735" y="550032"/>
                  </a:cubicBezTo>
                  <a:cubicBezTo>
                    <a:pt x="479863" y="555708"/>
                    <a:pt x="479863" y="560867"/>
                    <a:pt x="475219" y="566027"/>
                  </a:cubicBezTo>
                  <a:cubicBezTo>
                    <a:pt x="466964" y="576347"/>
                    <a:pt x="458708" y="587182"/>
                    <a:pt x="450968" y="597502"/>
                  </a:cubicBezTo>
                  <a:cubicBezTo>
                    <a:pt x="447357" y="602146"/>
                    <a:pt x="443745" y="603694"/>
                    <a:pt x="437553" y="601629"/>
                  </a:cubicBezTo>
                  <a:cubicBezTo>
                    <a:pt x="414850" y="594406"/>
                    <a:pt x="391631" y="589246"/>
                    <a:pt x="373056" y="573251"/>
                  </a:cubicBezTo>
                  <a:cubicBezTo>
                    <a:pt x="367896" y="568607"/>
                    <a:pt x="363768" y="568607"/>
                    <a:pt x="360156" y="575315"/>
                  </a:cubicBezTo>
                  <a:cubicBezTo>
                    <a:pt x="347257" y="596470"/>
                    <a:pt x="334358" y="617109"/>
                    <a:pt x="323522" y="638780"/>
                  </a:cubicBezTo>
                  <a:cubicBezTo>
                    <a:pt x="319910" y="646004"/>
                    <a:pt x="320942" y="650131"/>
                    <a:pt x="328166" y="652711"/>
                  </a:cubicBezTo>
                  <a:cubicBezTo>
                    <a:pt x="346225" y="659419"/>
                    <a:pt x="360672" y="672318"/>
                    <a:pt x="374088" y="685218"/>
                  </a:cubicBezTo>
                  <a:cubicBezTo>
                    <a:pt x="392147" y="702245"/>
                    <a:pt x="391115" y="698117"/>
                    <a:pt x="380795" y="720820"/>
                  </a:cubicBezTo>
                  <a:cubicBezTo>
                    <a:pt x="377700" y="728044"/>
                    <a:pt x="374604" y="735268"/>
                    <a:pt x="372024" y="742492"/>
                  </a:cubicBezTo>
                  <a:cubicBezTo>
                    <a:pt x="369444" y="750747"/>
                    <a:pt x="364284" y="753327"/>
                    <a:pt x="355513" y="753327"/>
                  </a:cubicBezTo>
                  <a:cubicBezTo>
                    <a:pt x="333326" y="752811"/>
                    <a:pt x="311655" y="753327"/>
                    <a:pt x="291015" y="743523"/>
                  </a:cubicBezTo>
                  <a:cubicBezTo>
                    <a:pt x="282760" y="739396"/>
                    <a:pt x="279148" y="742492"/>
                    <a:pt x="276568" y="751263"/>
                  </a:cubicBezTo>
                  <a:cubicBezTo>
                    <a:pt x="269860" y="773450"/>
                    <a:pt x="264185" y="796153"/>
                    <a:pt x="258509" y="818340"/>
                  </a:cubicBezTo>
                  <a:cubicBezTo>
                    <a:pt x="256445" y="827628"/>
                    <a:pt x="259025" y="831239"/>
                    <a:pt x="267796" y="831756"/>
                  </a:cubicBezTo>
                  <a:cubicBezTo>
                    <a:pt x="291015" y="833819"/>
                    <a:pt x="310623" y="846719"/>
                    <a:pt x="330746" y="857038"/>
                  </a:cubicBezTo>
                  <a:cubicBezTo>
                    <a:pt x="335905" y="859618"/>
                    <a:pt x="338485" y="863230"/>
                    <a:pt x="337453" y="869422"/>
                  </a:cubicBezTo>
                  <a:cubicBezTo>
                    <a:pt x="335389" y="881805"/>
                    <a:pt x="333842" y="894189"/>
                    <a:pt x="332810" y="906572"/>
                  </a:cubicBezTo>
                  <a:cubicBezTo>
                    <a:pt x="331778" y="915344"/>
                    <a:pt x="328166" y="919988"/>
                    <a:pt x="318878" y="922052"/>
                  </a:cubicBezTo>
                  <a:cubicBezTo>
                    <a:pt x="298239" y="925664"/>
                    <a:pt x="278116" y="932887"/>
                    <a:pt x="256445" y="929275"/>
                  </a:cubicBezTo>
                  <a:cubicBezTo>
                    <a:pt x="246125" y="927211"/>
                    <a:pt x="243029" y="932371"/>
                    <a:pt x="242514" y="942175"/>
                  </a:cubicBezTo>
                  <a:cubicBezTo>
                    <a:pt x="241482" y="963846"/>
                    <a:pt x="241482" y="985001"/>
                    <a:pt x="242514" y="1006672"/>
                  </a:cubicBezTo>
                  <a:cubicBezTo>
                    <a:pt x="243029" y="1018023"/>
                    <a:pt x="247157" y="1022667"/>
                    <a:pt x="257993" y="1020603"/>
                  </a:cubicBezTo>
                  <a:cubicBezTo>
                    <a:pt x="280180" y="1016475"/>
                    <a:pt x="300303" y="1024731"/>
                    <a:pt x="321458" y="1028343"/>
                  </a:cubicBezTo>
                  <a:cubicBezTo>
                    <a:pt x="327650" y="1029375"/>
                    <a:pt x="331262" y="1032987"/>
                    <a:pt x="331778" y="1039694"/>
                  </a:cubicBezTo>
                  <a:cubicBezTo>
                    <a:pt x="333326" y="1052594"/>
                    <a:pt x="334358" y="1065493"/>
                    <a:pt x="336937" y="1077877"/>
                  </a:cubicBezTo>
                  <a:cubicBezTo>
                    <a:pt x="338485" y="1085617"/>
                    <a:pt x="335905" y="1089744"/>
                    <a:pt x="329198" y="1093356"/>
                  </a:cubicBezTo>
                  <a:cubicBezTo>
                    <a:pt x="309075" y="1103676"/>
                    <a:pt x="289467" y="1115543"/>
                    <a:pt x="265733" y="1117607"/>
                  </a:cubicBezTo>
                  <a:cubicBezTo>
                    <a:pt x="257993" y="1118123"/>
                    <a:pt x="255929" y="1122251"/>
                    <a:pt x="257993" y="1129990"/>
                  </a:cubicBezTo>
                  <a:cubicBezTo>
                    <a:pt x="263669" y="1153209"/>
                    <a:pt x="269344" y="1175913"/>
                    <a:pt x="276568" y="1198615"/>
                  </a:cubicBezTo>
                  <a:cubicBezTo>
                    <a:pt x="279148" y="1207903"/>
                    <a:pt x="283276" y="1209451"/>
                    <a:pt x="291531" y="1205839"/>
                  </a:cubicBezTo>
                  <a:cubicBezTo>
                    <a:pt x="308559" y="1198100"/>
                    <a:pt x="327134" y="1196035"/>
                    <a:pt x="345709" y="1196035"/>
                  </a:cubicBezTo>
                  <a:cubicBezTo>
                    <a:pt x="371508" y="1196035"/>
                    <a:pt x="366348" y="1193456"/>
                    <a:pt x="375636" y="1216675"/>
                  </a:cubicBezTo>
                  <a:cubicBezTo>
                    <a:pt x="378216" y="1223382"/>
                    <a:pt x="380795" y="1230606"/>
                    <a:pt x="384407" y="1236798"/>
                  </a:cubicBezTo>
                  <a:cubicBezTo>
                    <a:pt x="389051" y="1245569"/>
                    <a:pt x="386987" y="1251761"/>
                    <a:pt x="379764" y="1257953"/>
                  </a:cubicBezTo>
                  <a:cubicBezTo>
                    <a:pt x="363252" y="1272400"/>
                    <a:pt x="348289" y="1288396"/>
                    <a:pt x="327134" y="1296651"/>
                  </a:cubicBezTo>
                  <a:cubicBezTo>
                    <a:pt x="319394" y="1299231"/>
                    <a:pt x="319394" y="1303875"/>
                    <a:pt x="322490" y="1310583"/>
                  </a:cubicBezTo>
                  <a:cubicBezTo>
                    <a:pt x="333842" y="1332254"/>
                    <a:pt x="346225" y="1353409"/>
                    <a:pt x="359124" y="1374048"/>
                  </a:cubicBezTo>
                  <a:cubicBezTo>
                    <a:pt x="362736" y="1379724"/>
                    <a:pt x="365832" y="1380755"/>
                    <a:pt x="370992" y="1376628"/>
                  </a:cubicBezTo>
                  <a:cubicBezTo>
                    <a:pt x="389051" y="1361148"/>
                    <a:pt x="412270" y="1355988"/>
                    <a:pt x="433941" y="1348765"/>
                  </a:cubicBezTo>
                  <a:cubicBezTo>
                    <a:pt x="441165" y="1346185"/>
                    <a:pt x="445809" y="1347217"/>
                    <a:pt x="450452" y="1353925"/>
                  </a:cubicBezTo>
                  <a:cubicBezTo>
                    <a:pt x="457676" y="1364760"/>
                    <a:pt x="465932" y="1374564"/>
                    <a:pt x="474187" y="1384367"/>
                  </a:cubicBezTo>
                  <a:cubicBezTo>
                    <a:pt x="478315" y="1389527"/>
                    <a:pt x="478831" y="1393655"/>
                    <a:pt x="475219" y="1399331"/>
                  </a:cubicBezTo>
                  <a:cubicBezTo>
                    <a:pt x="462320" y="1417906"/>
                    <a:pt x="452516" y="1439061"/>
                    <a:pt x="432909" y="1452476"/>
                  </a:cubicBezTo>
                  <a:cubicBezTo>
                    <a:pt x="426201" y="1457120"/>
                    <a:pt x="425685" y="1461764"/>
                    <a:pt x="431877" y="1468471"/>
                  </a:cubicBezTo>
                  <a:cubicBezTo>
                    <a:pt x="447873" y="1486015"/>
                    <a:pt x="464384" y="1502526"/>
                    <a:pt x="481927" y="1518521"/>
                  </a:cubicBezTo>
                  <a:cubicBezTo>
                    <a:pt x="488119" y="1524197"/>
                    <a:pt x="493279" y="1524197"/>
                    <a:pt x="497922" y="1517489"/>
                  </a:cubicBezTo>
                  <a:cubicBezTo>
                    <a:pt x="510822" y="1498398"/>
                    <a:pt x="531461" y="1488595"/>
                    <a:pt x="550036" y="1475695"/>
                  </a:cubicBezTo>
                  <a:cubicBezTo>
                    <a:pt x="556228" y="1471568"/>
                    <a:pt x="561388" y="1471568"/>
                    <a:pt x="567063" y="1476211"/>
                  </a:cubicBezTo>
                  <a:cubicBezTo>
                    <a:pt x="576867" y="1483951"/>
                    <a:pt x="586670" y="1491690"/>
                    <a:pt x="596474" y="1498914"/>
                  </a:cubicBezTo>
                  <a:cubicBezTo>
                    <a:pt x="602666" y="1503558"/>
                    <a:pt x="604214" y="1508202"/>
                    <a:pt x="601634" y="1515426"/>
                  </a:cubicBezTo>
                  <a:cubicBezTo>
                    <a:pt x="594926" y="1537097"/>
                    <a:pt x="589250" y="1559284"/>
                    <a:pt x="574287" y="1577343"/>
                  </a:cubicBezTo>
                  <a:cubicBezTo>
                    <a:pt x="569127" y="1583018"/>
                    <a:pt x="569643" y="1587146"/>
                    <a:pt x="576867" y="1591274"/>
                  </a:cubicBezTo>
                  <a:cubicBezTo>
                    <a:pt x="597506" y="1603658"/>
                    <a:pt x="618145" y="1616041"/>
                    <a:pt x="639300" y="1627393"/>
                  </a:cubicBezTo>
                  <a:cubicBezTo>
                    <a:pt x="647040" y="1631520"/>
                    <a:pt x="651168" y="1629973"/>
                    <a:pt x="653747" y="1622233"/>
                  </a:cubicBezTo>
                  <a:cubicBezTo>
                    <a:pt x="662003" y="1600562"/>
                    <a:pt x="678514" y="1585598"/>
                    <a:pt x="693478" y="1568571"/>
                  </a:cubicBezTo>
                  <a:cubicBezTo>
                    <a:pt x="699153" y="1562379"/>
                    <a:pt x="704313" y="1561864"/>
                    <a:pt x="711537" y="1564959"/>
                  </a:cubicBezTo>
                  <a:cubicBezTo>
                    <a:pt x="721856" y="1570119"/>
                    <a:pt x="732692" y="1574247"/>
                    <a:pt x="743528" y="1578375"/>
                  </a:cubicBezTo>
                  <a:cubicBezTo>
                    <a:pt x="751267" y="1580955"/>
                    <a:pt x="753847" y="1585598"/>
                    <a:pt x="753847" y="1593854"/>
                  </a:cubicBezTo>
                  <a:cubicBezTo>
                    <a:pt x="753331" y="1616041"/>
                    <a:pt x="753847" y="1637712"/>
                    <a:pt x="744044" y="1658351"/>
                  </a:cubicBezTo>
                  <a:cubicBezTo>
                    <a:pt x="739916" y="1667123"/>
                    <a:pt x="743012" y="1671251"/>
                    <a:pt x="752299" y="1673831"/>
                  </a:cubicBezTo>
                  <a:cubicBezTo>
                    <a:pt x="773970" y="1680538"/>
                    <a:pt x="796157" y="1686214"/>
                    <a:pt x="818344" y="1691374"/>
                  </a:cubicBezTo>
                  <a:cubicBezTo>
                    <a:pt x="827116" y="1693438"/>
                    <a:pt x="831760" y="1692406"/>
                    <a:pt x="832276" y="1682602"/>
                  </a:cubicBezTo>
                  <a:cubicBezTo>
                    <a:pt x="834340" y="1659383"/>
                    <a:pt x="846723" y="1639776"/>
                    <a:pt x="857043" y="1619653"/>
                  </a:cubicBezTo>
                  <a:cubicBezTo>
                    <a:pt x="859622" y="1614493"/>
                    <a:pt x="862718" y="1611397"/>
                    <a:pt x="868910" y="1612429"/>
                  </a:cubicBezTo>
                  <a:cubicBezTo>
                    <a:pt x="881809" y="1614493"/>
                    <a:pt x="895225" y="1616041"/>
                    <a:pt x="908640" y="1617589"/>
                  </a:cubicBezTo>
                  <a:cubicBezTo>
                    <a:pt x="916896" y="1618621"/>
                    <a:pt x="920508" y="1622749"/>
                    <a:pt x="922056" y="1630488"/>
                  </a:cubicBezTo>
                  <a:cubicBezTo>
                    <a:pt x="925668" y="1651128"/>
                    <a:pt x="933407" y="1671251"/>
                    <a:pt x="929279" y="1692922"/>
                  </a:cubicBezTo>
                  <a:cubicBezTo>
                    <a:pt x="927215" y="1703757"/>
                    <a:pt x="932375" y="1706853"/>
                    <a:pt x="942695" y="1707369"/>
                  </a:cubicBezTo>
                  <a:cubicBezTo>
                    <a:pt x="964366" y="1708401"/>
                    <a:pt x="985521" y="1708401"/>
                    <a:pt x="1007192" y="1707369"/>
                  </a:cubicBezTo>
                  <a:cubicBezTo>
                    <a:pt x="1018028" y="1706853"/>
                    <a:pt x="1022155" y="1702725"/>
                    <a:pt x="1020607" y="1692406"/>
                  </a:cubicBezTo>
                  <a:cubicBezTo>
                    <a:pt x="1016480" y="1670219"/>
                    <a:pt x="1024219" y="1650096"/>
                    <a:pt x="1028347" y="1628941"/>
                  </a:cubicBezTo>
                  <a:cubicBezTo>
                    <a:pt x="1029379" y="1621717"/>
                    <a:pt x="1033507" y="1618621"/>
                    <a:pt x="1040215" y="1617589"/>
                  </a:cubicBezTo>
                  <a:cubicBezTo>
                    <a:pt x="1053114" y="1616041"/>
                    <a:pt x="1066013" y="1615009"/>
                    <a:pt x="1078397" y="1612429"/>
                  </a:cubicBezTo>
                  <a:cubicBezTo>
                    <a:pt x="1085621" y="1611397"/>
                    <a:pt x="1089748" y="1613461"/>
                    <a:pt x="1092844" y="1619653"/>
                  </a:cubicBezTo>
                  <a:cubicBezTo>
                    <a:pt x="1102648" y="1639776"/>
                    <a:pt x="1115031" y="1658351"/>
                    <a:pt x="1117095" y="1681570"/>
                  </a:cubicBezTo>
                  <a:cubicBezTo>
                    <a:pt x="1118127" y="1690342"/>
                    <a:pt x="1121739" y="1692922"/>
                    <a:pt x="1130511" y="1690858"/>
                  </a:cubicBezTo>
                  <a:cubicBezTo>
                    <a:pt x="1152698" y="1685698"/>
                    <a:pt x="1174885" y="1680022"/>
                    <a:pt x="1196556" y="1673315"/>
                  </a:cubicBezTo>
                  <a:cubicBezTo>
                    <a:pt x="1206359" y="1670219"/>
                    <a:pt x="1209455" y="1666607"/>
                    <a:pt x="1204811" y="1656803"/>
                  </a:cubicBezTo>
                  <a:cubicBezTo>
                    <a:pt x="1200168" y="1643904"/>
                    <a:pt x="1196556" y="1627393"/>
                    <a:pt x="1198104" y="161397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"/>
            <p:cNvSpPr/>
            <p:nvPr/>
          </p:nvSpPr>
          <p:spPr>
            <a:xfrm>
              <a:off x="306264" y="596604"/>
              <a:ext cx="237705" cy="236465"/>
            </a:xfrm>
            <a:custGeom>
              <a:avLst/>
              <a:gdLst/>
              <a:ahLst/>
              <a:cxnLst/>
              <a:rect l="l" t="t" r="r" b="b"/>
              <a:pathLst>
                <a:path w="237706" h="236466" extrusionOk="0">
                  <a:moveTo>
                    <a:pt x="185362" y="130458"/>
                  </a:moveTo>
                  <a:lnTo>
                    <a:pt x="237706" y="130458"/>
                  </a:lnTo>
                  <a:lnTo>
                    <a:pt x="234128" y="154126"/>
                  </a:lnTo>
                  <a:cubicBezTo>
                    <a:pt x="223548" y="188141"/>
                    <a:pt x="198326" y="215706"/>
                    <a:pt x="165835" y="229449"/>
                  </a:cubicBezTo>
                  <a:lnTo>
                    <a:pt x="131078" y="236466"/>
                  </a:lnTo>
                  <a:lnTo>
                    <a:pt x="131078" y="186008"/>
                  </a:lnTo>
                  <a:lnTo>
                    <a:pt x="146195" y="182956"/>
                  </a:lnTo>
                  <a:cubicBezTo>
                    <a:pt x="158800" y="177624"/>
                    <a:pt x="169526" y="168717"/>
                    <a:pt x="177100" y="157507"/>
                  </a:cubicBezTo>
                  <a:close/>
                  <a:moveTo>
                    <a:pt x="0" y="130458"/>
                  </a:moveTo>
                  <a:lnTo>
                    <a:pt x="52344" y="130458"/>
                  </a:lnTo>
                  <a:lnTo>
                    <a:pt x="60606" y="157507"/>
                  </a:lnTo>
                  <a:cubicBezTo>
                    <a:pt x="68180" y="168717"/>
                    <a:pt x="78906" y="177624"/>
                    <a:pt x="91511" y="182956"/>
                  </a:cubicBezTo>
                  <a:lnTo>
                    <a:pt x="106628" y="186008"/>
                  </a:lnTo>
                  <a:lnTo>
                    <a:pt x="106628" y="236466"/>
                  </a:lnTo>
                  <a:lnTo>
                    <a:pt x="71871" y="229449"/>
                  </a:lnTo>
                  <a:cubicBezTo>
                    <a:pt x="39380" y="215706"/>
                    <a:pt x="14159" y="188141"/>
                    <a:pt x="3579" y="154126"/>
                  </a:cubicBezTo>
                  <a:close/>
                  <a:moveTo>
                    <a:pt x="131078" y="0"/>
                  </a:moveTo>
                  <a:lnTo>
                    <a:pt x="165835" y="7017"/>
                  </a:lnTo>
                  <a:cubicBezTo>
                    <a:pt x="198326" y="20760"/>
                    <a:pt x="223548" y="48325"/>
                    <a:pt x="234128" y="82340"/>
                  </a:cubicBezTo>
                  <a:lnTo>
                    <a:pt x="237706" y="106008"/>
                  </a:lnTo>
                  <a:lnTo>
                    <a:pt x="185362" y="106008"/>
                  </a:lnTo>
                  <a:lnTo>
                    <a:pt x="177100" y="78960"/>
                  </a:lnTo>
                  <a:cubicBezTo>
                    <a:pt x="169526" y="67749"/>
                    <a:pt x="158800" y="58842"/>
                    <a:pt x="146195" y="53510"/>
                  </a:cubicBezTo>
                  <a:lnTo>
                    <a:pt x="131078" y="50458"/>
                  </a:lnTo>
                  <a:close/>
                  <a:moveTo>
                    <a:pt x="106628" y="0"/>
                  </a:moveTo>
                  <a:lnTo>
                    <a:pt x="106628" y="50458"/>
                  </a:lnTo>
                  <a:lnTo>
                    <a:pt x="91511" y="53510"/>
                  </a:lnTo>
                  <a:cubicBezTo>
                    <a:pt x="78906" y="58842"/>
                    <a:pt x="68180" y="67749"/>
                    <a:pt x="60606" y="78960"/>
                  </a:cubicBezTo>
                  <a:lnTo>
                    <a:pt x="52344" y="106008"/>
                  </a:lnTo>
                  <a:lnTo>
                    <a:pt x="0" y="106008"/>
                  </a:lnTo>
                  <a:lnTo>
                    <a:pt x="3579" y="82340"/>
                  </a:lnTo>
                  <a:cubicBezTo>
                    <a:pt x="14159" y="48325"/>
                    <a:pt x="39380" y="20760"/>
                    <a:pt x="71871" y="70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"/>
            <p:cNvSpPr/>
            <p:nvPr/>
          </p:nvSpPr>
          <p:spPr>
            <a:xfrm>
              <a:off x="385558" y="675280"/>
              <a:ext cx="79122" cy="7912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5" name="Google Shape;325;p1"/>
          <p:cNvSpPr/>
          <p:nvPr/>
        </p:nvSpPr>
        <p:spPr>
          <a:xfrm>
            <a:off x="2939995" y="3151042"/>
            <a:ext cx="1618488" cy="2560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6" name="Google Shape;326;p1"/>
          <p:cNvGrpSpPr/>
          <p:nvPr/>
        </p:nvGrpSpPr>
        <p:grpSpPr>
          <a:xfrm rot="1056235">
            <a:off x="3377489" y="1771760"/>
            <a:ext cx="734927" cy="1196437"/>
            <a:chOff x="153404" y="587025"/>
            <a:chExt cx="999561" cy="1627255"/>
          </a:xfrm>
        </p:grpSpPr>
        <p:sp>
          <p:nvSpPr>
            <p:cNvPr id="327" name="Google Shape;327;p1"/>
            <p:cNvSpPr/>
            <p:nvPr/>
          </p:nvSpPr>
          <p:spPr>
            <a:xfrm rot="-1104389">
              <a:off x="400452" y="630207"/>
              <a:ext cx="522892" cy="1539138"/>
            </a:xfrm>
            <a:prstGeom prst="roundRect">
              <a:avLst>
                <a:gd name="adj" fmla="val 0"/>
              </a:avLst>
            </a:prstGeom>
            <a:solidFill>
              <a:schemeClr val="accent2"/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1"/>
            <p:cNvSpPr/>
            <p:nvPr/>
          </p:nvSpPr>
          <p:spPr>
            <a:xfrm rot="-1104389">
              <a:off x="391499" y="684262"/>
              <a:ext cx="191607" cy="1539138"/>
            </a:xfrm>
            <a:prstGeom prst="roundRect">
              <a:avLst>
                <a:gd name="adj" fmla="val 0"/>
              </a:avLst>
            </a:prstGeom>
            <a:solidFill>
              <a:srgbClr val="127C6F"/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9" name="Google Shape;329;p1"/>
          <p:cNvSpPr/>
          <p:nvPr/>
        </p:nvSpPr>
        <p:spPr>
          <a:xfrm>
            <a:off x="3460460" y="1575008"/>
            <a:ext cx="525968" cy="525968"/>
          </a:xfrm>
          <a:prstGeom prst="ellipse">
            <a:avLst/>
          </a:prstGeom>
          <a:solidFill>
            <a:schemeClr val="accent2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1"/>
          <p:cNvSpPr/>
          <p:nvPr/>
        </p:nvSpPr>
        <p:spPr>
          <a:xfrm>
            <a:off x="3517185" y="1631733"/>
            <a:ext cx="412519" cy="412519"/>
          </a:xfrm>
          <a:custGeom>
            <a:avLst/>
            <a:gdLst/>
            <a:ahLst/>
            <a:cxnLst/>
            <a:rect l="l" t="t" r="r" b="b"/>
            <a:pathLst>
              <a:path w="1950394" h="1950394" extrusionOk="0">
                <a:moveTo>
                  <a:pt x="977265" y="1954006"/>
                </a:moveTo>
                <a:cubicBezTo>
                  <a:pt x="444261" y="1950394"/>
                  <a:pt x="1552" y="1529873"/>
                  <a:pt x="4" y="977261"/>
                </a:cubicBezTo>
                <a:cubicBezTo>
                  <a:pt x="-1544" y="439613"/>
                  <a:pt x="427749" y="0"/>
                  <a:pt x="976749" y="0"/>
                </a:cubicBezTo>
                <a:cubicBezTo>
                  <a:pt x="1519041" y="0"/>
                  <a:pt x="1952978" y="432905"/>
                  <a:pt x="1953494" y="976229"/>
                </a:cubicBezTo>
                <a:cubicBezTo>
                  <a:pt x="1953494" y="1512846"/>
                  <a:pt x="1525749" y="1948330"/>
                  <a:pt x="977265" y="1954006"/>
                </a:cubicBezTo>
                <a:close/>
                <a:moveTo>
                  <a:pt x="1198104" y="1613977"/>
                </a:moveTo>
                <a:cubicBezTo>
                  <a:pt x="1198104" y="1578891"/>
                  <a:pt x="1194492" y="1586630"/>
                  <a:pt x="1221839" y="1574763"/>
                </a:cubicBezTo>
                <a:cubicBezTo>
                  <a:pt x="1228030" y="1572183"/>
                  <a:pt x="1234738" y="1569603"/>
                  <a:pt x="1240930" y="1566507"/>
                </a:cubicBezTo>
                <a:cubicBezTo>
                  <a:pt x="1247637" y="1562896"/>
                  <a:pt x="1252797" y="1563927"/>
                  <a:pt x="1257957" y="1569603"/>
                </a:cubicBezTo>
                <a:cubicBezTo>
                  <a:pt x="1272920" y="1586630"/>
                  <a:pt x="1290464" y="1602110"/>
                  <a:pt x="1298203" y="1624297"/>
                </a:cubicBezTo>
                <a:cubicBezTo>
                  <a:pt x="1300783" y="1631520"/>
                  <a:pt x="1304395" y="1633068"/>
                  <a:pt x="1311619" y="1629456"/>
                </a:cubicBezTo>
                <a:cubicBezTo>
                  <a:pt x="1333290" y="1618105"/>
                  <a:pt x="1354445" y="1605722"/>
                  <a:pt x="1375084" y="1592822"/>
                </a:cubicBezTo>
                <a:cubicBezTo>
                  <a:pt x="1382824" y="1588178"/>
                  <a:pt x="1381791" y="1584051"/>
                  <a:pt x="1377148" y="1578891"/>
                </a:cubicBezTo>
                <a:cubicBezTo>
                  <a:pt x="1361152" y="1560832"/>
                  <a:pt x="1356509" y="1537613"/>
                  <a:pt x="1349285" y="1515426"/>
                </a:cubicBezTo>
                <a:cubicBezTo>
                  <a:pt x="1347221" y="1509750"/>
                  <a:pt x="1348253" y="1505622"/>
                  <a:pt x="1353413" y="1502010"/>
                </a:cubicBezTo>
                <a:cubicBezTo>
                  <a:pt x="1364248" y="1493754"/>
                  <a:pt x="1375600" y="1485499"/>
                  <a:pt x="1385919" y="1476727"/>
                </a:cubicBezTo>
                <a:cubicBezTo>
                  <a:pt x="1391079" y="1472600"/>
                  <a:pt x="1395723" y="1473115"/>
                  <a:pt x="1400883" y="1476727"/>
                </a:cubicBezTo>
                <a:cubicBezTo>
                  <a:pt x="1419458" y="1489111"/>
                  <a:pt x="1440097" y="1498914"/>
                  <a:pt x="1452996" y="1518005"/>
                </a:cubicBezTo>
                <a:cubicBezTo>
                  <a:pt x="1457640" y="1525229"/>
                  <a:pt x="1463316" y="1525745"/>
                  <a:pt x="1470024" y="1519553"/>
                </a:cubicBezTo>
                <a:cubicBezTo>
                  <a:pt x="1487051" y="1503558"/>
                  <a:pt x="1503562" y="1487047"/>
                  <a:pt x="1519041" y="1470535"/>
                </a:cubicBezTo>
                <a:cubicBezTo>
                  <a:pt x="1525233" y="1464344"/>
                  <a:pt x="1525749" y="1458668"/>
                  <a:pt x="1518010" y="1453508"/>
                </a:cubicBezTo>
                <a:cubicBezTo>
                  <a:pt x="1498402" y="1440093"/>
                  <a:pt x="1488599" y="1418938"/>
                  <a:pt x="1475699" y="1400363"/>
                </a:cubicBezTo>
                <a:cubicBezTo>
                  <a:pt x="1472088" y="1395203"/>
                  <a:pt x="1472088" y="1391075"/>
                  <a:pt x="1476215" y="1386431"/>
                </a:cubicBezTo>
                <a:cubicBezTo>
                  <a:pt x="1484987" y="1375596"/>
                  <a:pt x="1493243" y="1364760"/>
                  <a:pt x="1501498" y="1353925"/>
                </a:cubicBezTo>
                <a:cubicBezTo>
                  <a:pt x="1505626" y="1348249"/>
                  <a:pt x="1510270" y="1348249"/>
                  <a:pt x="1515946" y="1349797"/>
                </a:cubicBezTo>
                <a:cubicBezTo>
                  <a:pt x="1538133" y="1357020"/>
                  <a:pt x="1560836" y="1362180"/>
                  <a:pt x="1579411" y="1377660"/>
                </a:cubicBezTo>
                <a:cubicBezTo>
                  <a:pt x="1584571" y="1382303"/>
                  <a:pt x="1588182" y="1382303"/>
                  <a:pt x="1592310" y="1375596"/>
                </a:cubicBezTo>
                <a:cubicBezTo>
                  <a:pt x="1605210" y="1354441"/>
                  <a:pt x="1617593" y="1333801"/>
                  <a:pt x="1628945" y="1312130"/>
                </a:cubicBezTo>
                <a:cubicBezTo>
                  <a:pt x="1632557" y="1304907"/>
                  <a:pt x="1631009" y="1300779"/>
                  <a:pt x="1623785" y="1298199"/>
                </a:cubicBezTo>
                <a:cubicBezTo>
                  <a:pt x="1605726" y="1291491"/>
                  <a:pt x="1591794" y="1278592"/>
                  <a:pt x="1577863" y="1265692"/>
                </a:cubicBezTo>
                <a:cubicBezTo>
                  <a:pt x="1560320" y="1248665"/>
                  <a:pt x="1560836" y="1253309"/>
                  <a:pt x="1571155" y="1230090"/>
                </a:cubicBezTo>
                <a:cubicBezTo>
                  <a:pt x="1574251" y="1222866"/>
                  <a:pt x="1577347" y="1215643"/>
                  <a:pt x="1579927" y="1208419"/>
                </a:cubicBezTo>
                <a:cubicBezTo>
                  <a:pt x="1582507" y="1200163"/>
                  <a:pt x="1587667" y="1197583"/>
                  <a:pt x="1596438" y="1197583"/>
                </a:cubicBezTo>
                <a:cubicBezTo>
                  <a:pt x="1618625" y="1198100"/>
                  <a:pt x="1640296" y="1197583"/>
                  <a:pt x="1660935" y="1207387"/>
                </a:cubicBezTo>
                <a:cubicBezTo>
                  <a:pt x="1668159" y="1210483"/>
                  <a:pt x="1672287" y="1209967"/>
                  <a:pt x="1675383" y="1201195"/>
                </a:cubicBezTo>
                <a:cubicBezTo>
                  <a:pt x="1682090" y="1178492"/>
                  <a:pt x="1688282" y="1155789"/>
                  <a:pt x="1693442" y="1132570"/>
                </a:cubicBezTo>
                <a:cubicBezTo>
                  <a:pt x="1695506" y="1123283"/>
                  <a:pt x="1692926" y="1119671"/>
                  <a:pt x="1684154" y="1119155"/>
                </a:cubicBezTo>
                <a:cubicBezTo>
                  <a:pt x="1660935" y="1117091"/>
                  <a:pt x="1641328" y="1104192"/>
                  <a:pt x="1621205" y="1093872"/>
                </a:cubicBezTo>
                <a:cubicBezTo>
                  <a:pt x="1616561" y="1091808"/>
                  <a:pt x="1613465" y="1088712"/>
                  <a:pt x="1614497" y="1083037"/>
                </a:cubicBezTo>
                <a:cubicBezTo>
                  <a:pt x="1616561" y="1069621"/>
                  <a:pt x="1618625" y="1055690"/>
                  <a:pt x="1620173" y="1042274"/>
                </a:cubicBezTo>
                <a:cubicBezTo>
                  <a:pt x="1621205" y="1034535"/>
                  <a:pt x="1625333" y="1031439"/>
                  <a:pt x="1632557" y="1029891"/>
                </a:cubicBezTo>
                <a:cubicBezTo>
                  <a:pt x="1653712" y="1025763"/>
                  <a:pt x="1673835" y="1018539"/>
                  <a:pt x="1696022" y="1022667"/>
                </a:cubicBezTo>
                <a:cubicBezTo>
                  <a:pt x="1704793" y="1024215"/>
                  <a:pt x="1708921" y="1020603"/>
                  <a:pt x="1709437" y="1010800"/>
                </a:cubicBezTo>
                <a:cubicBezTo>
                  <a:pt x="1710469" y="988612"/>
                  <a:pt x="1710985" y="966426"/>
                  <a:pt x="1709437" y="943723"/>
                </a:cubicBezTo>
                <a:cubicBezTo>
                  <a:pt x="1708921" y="933403"/>
                  <a:pt x="1704793" y="929791"/>
                  <a:pt x="1694990" y="931339"/>
                </a:cubicBezTo>
                <a:cubicBezTo>
                  <a:pt x="1680026" y="933919"/>
                  <a:pt x="1665063" y="931855"/>
                  <a:pt x="1650616" y="928243"/>
                </a:cubicBezTo>
                <a:cubicBezTo>
                  <a:pt x="1619141" y="919988"/>
                  <a:pt x="1621205" y="928243"/>
                  <a:pt x="1618109" y="892125"/>
                </a:cubicBezTo>
                <a:cubicBezTo>
                  <a:pt x="1617593" y="885933"/>
                  <a:pt x="1616561" y="880257"/>
                  <a:pt x="1615013" y="874582"/>
                </a:cubicBezTo>
                <a:cubicBezTo>
                  <a:pt x="1612949" y="866842"/>
                  <a:pt x="1616561" y="862714"/>
                  <a:pt x="1622753" y="859102"/>
                </a:cubicBezTo>
                <a:cubicBezTo>
                  <a:pt x="1642876" y="849299"/>
                  <a:pt x="1661967" y="836915"/>
                  <a:pt x="1684670" y="834851"/>
                </a:cubicBezTo>
                <a:cubicBezTo>
                  <a:pt x="1692410" y="834335"/>
                  <a:pt x="1696022" y="830724"/>
                  <a:pt x="1693442" y="821952"/>
                </a:cubicBezTo>
                <a:cubicBezTo>
                  <a:pt x="1687766" y="799249"/>
                  <a:pt x="1682090" y="776030"/>
                  <a:pt x="1674867" y="753327"/>
                </a:cubicBezTo>
                <a:cubicBezTo>
                  <a:pt x="1671771" y="744039"/>
                  <a:pt x="1667643" y="743007"/>
                  <a:pt x="1659903" y="746619"/>
                </a:cubicBezTo>
                <a:cubicBezTo>
                  <a:pt x="1638748" y="756423"/>
                  <a:pt x="1616561" y="755907"/>
                  <a:pt x="1594374" y="756423"/>
                </a:cubicBezTo>
                <a:cubicBezTo>
                  <a:pt x="1587667" y="756423"/>
                  <a:pt x="1583023" y="754359"/>
                  <a:pt x="1580443" y="747651"/>
                </a:cubicBezTo>
                <a:cubicBezTo>
                  <a:pt x="1575799" y="735784"/>
                  <a:pt x="1571155" y="724432"/>
                  <a:pt x="1565995" y="713081"/>
                </a:cubicBezTo>
                <a:cubicBezTo>
                  <a:pt x="1562900" y="705857"/>
                  <a:pt x="1564448" y="701213"/>
                  <a:pt x="1570123" y="696054"/>
                </a:cubicBezTo>
                <a:cubicBezTo>
                  <a:pt x="1586635" y="681090"/>
                  <a:pt x="1602114" y="664579"/>
                  <a:pt x="1623269" y="656323"/>
                </a:cubicBezTo>
                <a:cubicBezTo>
                  <a:pt x="1631009" y="653227"/>
                  <a:pt x="1632557" y="649616"/>
                  <a:pt x="1628429" y="641876"/>
                </a:cubicBezTo>
                <a:cubicBezTo>
                  <a:pt x="1617077" y="620721"/>
                  <a:pt x="1605210" y="599566"/>
                  <a:pt x="1592310" y="579443"/>
                </a:cubicBezTo>
                <a:cubicBezTo>
                  <a:pt x="1587667" y="572219"/>
                  <a:pt x="1584055" y="572219"/>
                  <a:pt x="1578379" y="576863"/>
                </a:cubicBezTo>
                <a:cubicBezTo>
                  <a:pt x="1564963" y="587698"/>
                  <a:pt x="1548968" y="594406"/>
                  <a:pt x="1532457" y="599050"/>
                </a:cubicBezTo>
                <a:cubicBezTo>
                  <a:pt x="1499950" y="607821"/>
                  <a:pt x="1510270" y="610917"/>
                  <a:pt x="1490147" y="585118"/>
                </a:cubicBezTo>
                <a:cubicBezTo>
                  <a:pt x="1486019" y="579443"/>
                  <a:pt x="1481891" y="574283"/>
                  <a:pt x="1477247" y="569123"/>
                </a:cubicBezTo>
                <a:cubicBezTo>
                  <a:pt x="1472088" y="563447"/>
                  <a:pt x="1472088" y="558288"/>
                  <a:pt x="1476731" y="552096"/>
                </a:cubicBezTo>
                <a:cubicBezTo>
                  <a:pt x="1489115" y="533521"/>
                  <a:pt x="1498918" y="513397"/>
                  <a:pt x="1518525" y="499982"/>
                </a:cubicBezTo>
                <a:cubicBezTo>
                  <a:pt x="1525233" y="495338"/>
                  <a:pt x="1525233" y="490178"/>
                  <a:pt x="1519557" y="483987"/>
                </a:cubicBezTo>
                <a:cubicBezTo>
                  <a:pt x="1503562" y="466960"/>
                  <a:pt x="1487051" y="450448"/>
                  <a:pt x="1470540" y="434453"/>
                </a:cubicBezTo>
                <a:cubicBezTo>
                  <a:pt x="1463316" y="427745"/>
                  <a:pt x="1458156" y="428261"/>
                  <a:pt x="1452480" y="436001"/>
                </a:cubicBezTo>
                <a:cubicBezTo>
                  <a:pt x="1443709" y="448384"/>
                  <a:pt x="1431841" y="457672"/>
                  <a:pt x="1418942" y="465412"/>
                </a:cubicBezTo>
                <a:cubicBezTo>
                  <a:pt x="1393143" y="481407"/>
                  <a:pt x="1393143" y="481407"/>
                  <a:pt x="1369408" y="463348"/>
                </a:cubicBezTo>
                <a:cubicBezTo>
                  <a:pt x="1364764" y="459736"/>
                  <a:pt x="1360121" y="455608"/>
                  <a:pt x="1354961" y="452512"/>
                </a:cubicBezTo>
                <a:cubicBezTo>
                  <a:pt x="1348253" y="448384"/>
                  <a:pt x="1347221" y="443225"/>
                  <a:pt x="1349801" y="436001"/>
                </a:cubicBezTo>
                <a:cubicBezTo>
                  <a:pt x="1357025" y="414330"/>
                  <a:pt x="1361668" y="391627"/>
                  <a:pt x="1377148" y="374084"/>
                </a:cubicBezTo>
                <a:cubicBezTo>
                  <a:pt x="1382307" y="368408"/>
                  <a:pt x="1381276" y="364280"/>
                  <a:pt x="1374052" y="360152"/>
                </a:cubicBezTo>
                <a:cubicBezTo>
                  <a:pt x="1353929" y="347769"/>
                  <a:pt x="1333806" y="335385"/>
                  <a:pt x="1312651" y="324550"/>
                </a:cubicBezTo>
                <a:cubicBezTo>
                  <a:pt x="1304911" y="320422"/>
                  <a:pt x="1299751" y="320422"/>
                  <a:pt x="1296655" y="329193"/>
                </a:cubicBezTo>
                <a:cubicBezTo>
                  <a:pt x="1288916" y="350865"/>
                  <a:pt x="1271888" y="365828"/>
                  <a:pt x="1256925" y="382855"/>
                </a:cubicBezTo>
                <a:cubicBezTo>
                  <a:pt x="1251249" y="389047"/>
                  <a:pt x="1246090" y="389563"/>
                  <a:pt x="1238866" y="386467"/>
                </a:cubicBezTo>
                <a:cubicBezTo>
                  <a:pt x="1228546" y="381307"/>
                  <a:pt x="1217711" y="377179"/>
                  <a:pt x="1206875" y="373052"/>
                </a:cubicBezTo>
                <a:cubicBezTo>
                  <a:pt x="1199136" y="370472"/>
                  <a:pt x="1196556" y="365312"/>
                  <a:pt x="1196556" y="357572"/>
                </a:cubicBezTo>
                <a:cubicBezTo>
                  <a:pt x="1197072" y="335385"/>
                  <a:pt x="1196556" y="313714"/>
                  <a:pt x="1206359" y="293075"/>
                </a:cubicBezTo>
                <a:cubicBezTo>
                  <a:pt x="1209971" y="285335"/>
                  <a:pt x="1208939" y="280692"/>
                  <a:pt x="1199652" y="278112"/>
                </a:cubicBezTo>
                <a:cubicBezTo>
                  <a:pt x="1176949" y="271404"/>
                  <a:pt x="1154246" y="265212"/>
                  <a:pt x="1131027" y="259537"/>
                </a:cubicBezTo>
                <a:cubicBezTo>
                  <a:pt x="1122255" y="257473"/>
                  <a:pt x="1119159" y="260569"/>
                  <a:pt x="1118127" y="268308"/>
                </a:cubicBezTo>
                <a:cubicBezTo>
                  <a:pt x="1116063" y="291527"/>
                  <a:pt x="1103164" y="311134"/>
                  <a:pt x="1093360" y="331258"/>
                </a:cubicBezTo>
                <a:cubicBezTo>
                  <a:pt x="1090780" y="336933"/>
                  <a:pt x="1086653" y="339513"/>
                  <a:pt x="1079945" y="338481"/>
                </a:cubicBezTo>
                <a:cubicBezTo>
                  <a:pt x="1067561" y="336417"/>
                  <a:pt x="1055178" y="334869"/>
                  <a:pt x="1042794" y="333837"/>
                </a:cubicBezTo>
                <a:cubicBezTo>
                  <a:pt x="1034539" y="332805"/>
                  <a:pt x="1029895" y="329193"/>
                  <a:pt x="1028347" y="320422"/>
                </a:cubicBezTo>
                <a:cubicBezTo>
                  <a:pt x="1024735" y="299783"/>
                  <a:pt x="1016996" y="279660"/>
                  <a:pt x="1021123" y="257989"/>
                </a:cubicBezTo>
                <a:cubicBezTo>
                  <a:pt x="1022671" y="248701"/>
                  <a:pt x="1019059" y="244057"/>
                  <a:pt x="1008740" y="243541"/>
                </a:cubicBezTo>
                <a:cubicBezTo>
                  <a:pt x="986553" y="242509"/>
                  <a:pt x="964366" y="242509"/>
                  <a:pt x="941663" y="243541"/>
                </a:cubicBezTo>
                <a:cubicBezTo>
                  <a:pt x="931859" y="244057"/>
                  <a:pt x="928247" y="248185"/>
                  <a:pt x="929795" y="256957"/>
                </a:cubicBezTo>
                <a:cubicBezTo>
                  <a:pt x="933923" y="279144"/>
                  <a:pt x="926184" y="299267"/>
                  <a:pt x="922572" y="320422"/>
                </a:cubicBezTo>
                <a:cubicBezTo>
                  <a:pt x="921024" y="328678"/>
                  <a:pt x="916896" y="332290"/>
                  <a:pt x="909156" y="333321"/>
                </a:cubicBezTo>
                <a:cubicBezTo>
                  <a:pt x="896773" y="334869"/>
                  <a:pt x="884389" y="335901"/>
                  <a:pt x="872006" y="337965"/>
                </a:cubicBezTo>
                <a:cubicBezTo>
                  <a:pt x="864782" y="339513"/>
                  <a:pt x="860654" y="336933"/>
                  <a:pt x="857559" y="330226"/>
                </a:cubicBezTo>
                <a:cubicBezTo>
                  <a:pt x="847755" y="310102"/>
                  <a:pt x="835371" y="291527"/>
                  <a:pt x="833308" y="268308"/>
                </a:cubicBezTo>
                <a:cubicBezTo>
                  <a:pt x="832276" y="259537"/>
                  <a:pt x="828664" y="256957"/>
                  <a:pt x="819892" y="259021"/>
                </a:cubicBezTo>
                <a:cubicBezTo>
                  <a:pt x="797705" y="264180"/>
                  <a:pt x="775518" y="269856"/>
                  <a:pt x="753847" y="276564"/>
                </a:cubicBezTo>
                <a:cubicBezTo>
                  <a:pt x="744044" y="279660"/>
                  <a:pt x="740948" y="283272"/>
                  <a:pt x="745591" y="293075"/>
                </a:cubicBezTo>
                <a:cubicBezTo>
                  <a:pt x="751783" y="308039"/>
                  <a:pt x="754879" y="323518"/>
                  <a:pt x="754879" y="339513"/>
                </a:cubicBezTo>
                <a:cubicBezTo>
                  <a:pt x="754879" y="367892"/>
                  <a:pt x="755395" y="367892"/>
                  <a:pt x="728564" y="378728"/>
                </a:cubicBezTo>
                <a:cubicBezTo>
                  <a:pt x="722888" y="380791"/>
                  <a:pt x="717213" y="383371"/>
                  <a:pt x="712053" y="385951"/>
                </a:cubicBezTo>
                <a:cubicBezTo>
                  <a:pt x="705345" y="389563"/>
                  <a:pt x="700185" y="388531"/>
                  <a:pt x="695026" y="382855"/>
                </a:cubicBezTo>
                <a:cubicBezTo>
                  <a:pt x="679546" y="365828"/>
                  <a:pt x="662519" y="350349"/>
                  <a:pt x="654779" y="328161"/>
                </a:cubicBezTo>
                <a:cubicBezTo>
                  <a:pt x="652200" y="320938"/>
                  <a:pt x="648588" y="319390"/>
                  <a:pt x="641364" y="323002"/>
                </a:cubicBezTo>
                <a:cubicBezTo>
                  <a:pt x="619693" y="334353"/>
                  <a:pt x="598538" y="346737"/>
                  <a:pt x="577899" y="359636"/>
                </a:cubicBezTo>
                <a:cubicBezTo>
                  <a:pt x="571707" y="363248"/>
                  <a:pt x="570159" y="366860"/>
                  <a:pt x="574803" y="372536"/>
                </a:cubicBezTo>
                <a:cubicBezTo>
                  <a:pt x="590798" y="390595"/>
                  <a:pt x="595958" y="413298"/>
                  <a:pt x="602666" y="435485"/>
                </a:cubicBezTo>
                <a:cubicBezTo>
                  <a:pt x="604730" y="442193"/>
                  <a:pt x="604214" y="446836"/>
                  <a:pt x="598022" y="450964"/>
                </a:cubicBezTo>
                <a:cubicBezTo>
                  <a:pt x="587702" y="458188"/>
                  <a:pt x="577383" y="466444"/>
                  <a:pt x="567579" y="474699"/>
                </a:cubicBezTo>
                <a:cubicBezTo>
                  <a:pt x="561388" y="479859"/>
                  <a:pt x="556744" y="478827"/>
                  <a:pt x="550552" y="474699"/>
                </a:cubicBezTo>
                <a:cubicBezTo>
                  <a:pt x="531977" y="462316"/>
                  <a:pt x="511854" y="451996"/>
                  <a:pt x="498438" y="432905"/>
                </a:cubicBezTo>
                <a:cubicBezTo>
                  <a:pt x="494310" y="426713"/>
                  <a:pt x="489151" y="426197"/>
                  <a:pt x="483475" y="431357"/>
                </a:cubicBezTo>
                <a:cubicBezTo>
                  <a:pt x="465932" y="447352"/>
                  <a:pt x="448904" y="464895"/>
                  <a:pt x="432393" y="482439"/>
                </a:cubicBezTo>
                <a:cubicBezTo>
                  <a:pt x="427233" y="488114"/>
                  <a:pt x="426717" y="493274"/>
                  <a:pt x="433425" y="497402"/>
                </a:cubicBezTo>
                <a:cubicBezTo>
                  <a:pt x="453032" y="510818"/>
                  <a:pt x="462836" y="531457"/>
                  <a:pt x="475735" y="550032"/>
                </a:cubicBezTo>
                <a:cubicBezTo>
                  <a:pt x="479863" y="555708"/>
                  <a:pt x="479863" y="560867"/>
                  <a:pt x="475219" y="566027"/>
                </a:cubicBezTo>
                <a:cubicBezTo>
                  <a:pt x="466964" y="576347"/>
                  <a:pt x="458708" y="587182"/>
                  <a:pt x="450968" y="597502"/>
                </a:cubicBezTo>
                <a:cubicBezTo>
                  <a:pt x="447357" y="602146"/>
                  <a:pt x="443745" y="603694"/>
                  <a:pt x="437553" y="601629"/>
                </a:cubicBezTo>
                <a:cubicBezTo>
                  <a:pt x="414850" y="594406"/>
                  <a:pt x="391631" y="589246"/>
                  <a:pt x="373056" y="573251"/>
                </a:cubicBezTo>
                <a:cubicBezTo>
                  <a:pt x="367896" y="568607"/>
                  <a:pt x="363768" y="568607"/>
                  <a:pt x="360156" y="575315"/>
                </a:cubicBezTo>
                <a:cubicBezTo>
                  <a:pt x="347257" y="596470"/>
                  <a:pt x="334358" y="617109"/>
                  <a:pt x="323522" y="638780"/>
                </a:cubicBezTo>
                <a:cubicBezTo>
                  <a:pt x="319910" y="646004"/>
                  <a:pt x="320942" y="650131"/>
                  <a:pt x="328166" y="652711"/>
                </a:cubicBezTo>
                <a:cubicBezTo>
                  <a:pt x="346225" y="659419"/>
                  <a:pt x="360672" y="672318"/>
                  <a:pt x="374088" y="685218"/>
                </a:cubicBezTo>
                <a:cubicBezTo>
                  <a:pt x="392147" y="702245"/>
                  <a:pt x="391115" y="698117"/>
                  <a:pt x="380795" y="720820"/>
                </a:cubicBezTo>
                <a:cubicBezTo>
                  <a:pt x="377700" y="728044"/>
                  <a:pt x="374604" y="735268"/>
                  <a:pt x="372024" y="742492"/>
                </a:cubicBezTo>
                <a:cubicBezTo>
                  <a:pt x="369444" y="750747"/>
                  <a:pt x="364284" y="753327"/>
                  <a:pt x="355513" y="753327"/>
                </a:cubicBezTo>
                <a:cubicBezTo>
                  <a:pt x="333326" y="752811"/>
                  <a:pt x="311655" y="753327"/>
                  <a:pt x="291015" y="743523"/>
                </a:cubicBezTo>
                <a:cubicBezTo>
                  <a:pt x="282760" y="739396"/>
                  <a:pt x="279148" y="742492"/>
                  <a:pt x="276568" y="751263"/>
                </a:cubicBezTo>
                <a:cubicBezTo>
                  <a:pt x="269860" y="773450"/>
                  <a:pt x="264185" y="796153"/>
                  <a:pt x="258509" y="818340"/>
                </a:cubicBezTo>
                <a:cubicBezTo>
                  <a:pt x="256445" y="827628"/>
                  <a:pt x="259025" y="831239"/>
                  <a:pt x="267796" y="831756"/>
                </a:cubicBezTo>
                <a:cubicBezTo>
                  <a:pt x="291015" y="833819"/>
                  <a:pt x="310623" y="846719"/>
                  <a:pt x="330746" y="857038"/>
                </a:cubicBezTo>
                <a:cubicBezTo>
                  <a:pt x="335905" y="859618"/>
                  <a:pt x="338485" y="863230"/>
                  <a:pt x="337453" y="869422"/>
                </a:cubicBezTo>
                <a:cubicBezTo>
                  <a:pt x="335389" y="881805"/>
                  <a:pt x="333842" y="894189"/>
                  <a:pt x="332810" y="906572"/>
                </a:cubicBezTo>
                <a:cubicBezTo>
                  <a:pt x="331778" y="915344"/>
                  <a:pt x="328166" y="919988"/>
                  <a:pt x="318878" y="922052"/>
                </a:cubicBezTo>
                <a:cubicBezTo>
                  <a:pt x="298239" y="925664"/>
                  <a:pt x="278116" y="932887"/>
                  <a:pt x="256445" y="929275"/>
                </a:cubicBezTo>
                <a:cubicBezTo>
                  <a:pt x="246125" y="927211"/>
                  <a:pt x="243029" y="932371"/>
                  <a:pt x="242514" y="942175"/>
                </a:cubicBezTo>
                <a:cubicBezTo>
                  <a:pt x="241482" y="963846"/>
                  <a:pt x="241482" y="985001"/>
                  <a:pt x="242514" y="1006672"/>
                </a:cubicBezTo>
                <a:cubicBezTo>
                  <a:pt x="243029" y="1018023"/>
                  <a:pt x="247157" y="1022667"/>
                  <a:pt x="257993" y="1020603"/>
                </a:cubicBezTo>
                <a:cubicBezTo>
                  <a:pt x="280180" y="1016475"/>
                  <a:pt x="300303" y="1024731"/>
                  <a:pt x="321458" y="1028343"/>
                </a:cubicBezTo>
                <a:cubicBezTo>
                  <a:pt x="327650" y="1029375"/>
                  <a:pt x="331262" y="1032987"/>
                  <a:pt x="331778" y="1039694"/>
                </a:cubicBezTo>
                <a:cubicBezTo>
                  <a:pt x="333326" y="1052594"/>
                  <a:pt x="334358" y="1065493"/>
                  <a:pt x="336937" y="1077877"/>
                </a:cubicBezTo>
                <a:cubicBezTo>
                  <a:pt x="338485" y="1085617"/>
                  <a:pt x="335905" y="1089744"/>
                  <a:pt x="329198" y="1093356"/>
                </a:cubicBezTo>
                <a:cubicBezTo>
                  <a:pt x="309075" y="1103676"/>
                  <a:pt x="289467" y="1115543"/>
                  <a:pt x="265733" y="1117607"/>
                </a:cubicBezTo>
                <a:cubicBezTo>
                  <a:pt x="257993" y="1118123"/>
                  <a:pt x="255929" y="1122251"/>
                  <a:pt x="257993" y="1129990"/>
                </a:cubicBezTo>
                <a:cubicBezTo>
                  <a:pt x="263669" y="1153209"/>
                  <a:pt x="269344" y="1175913"/>
                  <a:pt x="276568" y="1198615"/>
                </a:cubicBezTo>
                <a:cubicBezTo>
                  <a:pt x="279148" y="1207903"/>
                  <a:pt x="283276" y="1209451"/>
                  <a:pt x="291531" y="1205839"/>
                </a:cubicBezTo>
                <a:cubicBezTo>
                  <a:pt x="308559" y="1198100"/>
                  <a:pt x="327134" y="1196035"/>
                  <a:pt x="345709" y="1196035"/>
                </a:cubicBezTo>
                <a:cubicBezTo>
                  <a:pt x="371508" y="1196035"/>
                  <a:pt x="366348" y="1193456"/>
                  <a:pt x="375636" y="1216675"/>
                </a:cubicBezTo>
                <a:cubicBezTo>
                  <a:pt x="378216" y="1223382"/>
                  <a:pt x="380795" y="1230606"/>
                  <a:pt x="384407" y="1236798"/>
                </a:cubicBezTo>
                <a:cubicBezTo>
                  <a:pt x="389051" y="1245569"/>
                  <a:pt x="386987" y="1251761"/>
                  <a:pt x="379764" y="1257953"/>
                </a:cubicBezTo>
                <a:cubicBezTo>
                  <a:pt x="363252" y="1272400"/>
                  <a:pt x="348289" y="1288396"/>
                  <a:pt x="327134" y="1296651"/>
                </a:cubicBezTo>
                <a:cubicBezTo>
                  <a:pt x="319394" y="1299231"/>
                  <a:pt x="319394" y="1303875"/>
                  <a:pt x="322490" y="1310583"/>
                </a:cubicBezTo>
                <a:cubicBezTo>
                  <a:pt x="333842" y="1332254"/>
                  <a:pt x="346225" y="1353409"/>
                  <a:pt x="359124" y="1374048"/>
                </a:cubicBezTo>
                <a:cubicBezTo>
                  <a:pt x="362736" y="1379724"/>
                  <a:pt x="365832" y="1380755"/>
                  <a:pt x="370992" y="1376628"/>
                </a:cubicBezTo>
                <a:cubicBezTo>
                  <a:pt x="389051" y="1361148"/>
                  <a:pt x="412270" y="1355988"/>
                  <a:pt x="433941" y="1348765"/>
                </a:cubicBezTo>
                <a:cubicBezTo>
                  <a:pt x="441165" y="1346185"/>
                  <a:pt x="445809" y="1347217"/>
                  <a:pt x="450452" y="1353925"/>
                </a:cubicBezTo>
                <a:cubicBezTo>
                  <a:pt x="457676" y="1364760"/>
                  <a:pt x="465932" y="1374564"/>
                  <a:pt x="474187" y="1384367"/>
                </a:cubicBezTo>
                <a:cubicBezTo>
                  <a:pt x="478315" y="1389527"/>
                  <a:pt x="478831" y="1393655"/>
                  <a:pt x="475219" y="1399331"/>
                </a:cubicBezTo>
                <a:cubicBezTo>
                  <a:pt x="462320" y="1417906"/>
                  <a:pt x="452516" y="1439061"/>
                  <a:pt x="432909" y="1452476"/>
                </a:cubicBezTo>
                <a:cubicBezTo>
                  <a:pt x="426201" y="1457120"/>
                  <a:pt x="425685" y="1461764"/>
                  <a:pt x="431877" y="1468471"/>
                </a:cubicBezTo>
                <a:cubicBezTo>
                  <a:pt x="447873" y="1486015"/>
                  <a:pt x="464384" y="1502526"/>
                  <a:pt x="481927" y="1518521"/>
                </a:cubicBezTo>
                <a:cubicBezTo>
                  <a:pt x="488119" y="1524197"/>
                  <a:pt x="493279" y="1524197"/>
                  <a:pt x="497922" y="1517489"/>
                </a:cubicBezTo>
                <a:cubicBezTo>
                  <a:pt x="510822" y="1498398"/>
                  <a:pt x="531461" y="1488595"/>
                  <a:pt x="550036" y="1475695"/>
                </a:cubicBezTo>
                <a:cubicBezTo>
                  <a:pt x="556228" y="1471568"/>
                  <a:pt x="561388" y="1471568"/>
                  <a:pt x="567063" y="1476211"/>
                </a:cubicBezTo>
                <a:cubicBezTo>
                  <a:pt x="576867" y="1483951"/>
                  <a:pt x="586670" y="1491690"/>
                  <a:pt x="596474" y="1498914"/>
                </a:cubicBezTo>
                <a:cubicBezTo>
                  <a:pt x="602666" y="1503558"/>
                  <a:pt x="604214" y="1508202"/>
                  <a:pt x="601634" y="1515426"/>
                </a:cubicBezTo>
                <a:cubicBezTo>
                  <a:pt x="594926" y="1537097"/>
                  <a:pt x="589250" y="1559284"/>
                  <a:pt x="574287" y="1577343"/>
                </a:cubicBezTo>
                <a:cubicBezTo>
                  <a:pt x="569127" y="1583018"/>
                  <a:pt x="569643" y="1587146"/>
                  <a:pt x="576867" y="1591274"/>
                </a:cubicBezTo>
                <a:cubicBezTo>
                  <a:pt x="597506" y="1603658"/>
                  <a:pt x="618145" y="1616041"/>
                  <a:pt x="639300" y="1627393"/>
                </a:cubicBezTo>
                <a:cubicBezTo>
                  <a:pt x="647040" y="1631520"/>
                  <a:pt x="651168" y="1629973"/>
                  <a:pt x="653747" y="1622233"/>
                </a:cubicBezTo>
                <a:cubicBezTo>
                  <a:pt x="662003" y="1600562"/>
                  <a:pt x="678514" y="1585598"/>
                  <a:pt x="693478" y="1568571"/>
                </a:cubicBezTo>
                <a:cubicBezTo>
                  <a:pt x="699153" y="1562379"/>
                  <a:pt x="704313" y="1561864"/>
                  <a:pt x="711537" y="1564959"/>
                </a:cubicBezTo>
                <a:cubicBezTo>
                  <a:pt x="721856" y="1570119"/>
                  <a:pt x="732692" y="1574247"/>
                  <a:pt x="743528" y="1578375"/>
                </a:cubicBezTo>
                <a:cubicBezTo>
                  <a:pt x="751267" y="1580955"/>
                  <a:pt x="753847" y="1585598"/>
                  <a:pt x="753847" y="1593854"/>
                </a:cubicBezTo>
                <a:cubicBezTo>
                  <a:pt x="753331" y="1616041"/>
                  <a:pt x="753847" y="1637712"/>
                  <a:pt x="744044" y="1658351"/>
                </a:cubicBezTo>
                <a:cubicBezTo>
                  <a:pt x="739916" y="1667123"/>
                  <a:pt x="743012" y="1671251"/>
                  <a:pt x="752299" y="1673831"/>
                </a:cubicBezTo>
                <a:cubicBezTo>
                  <a:pt x="773970" y="1680538"/>
                  <a:pt x="796157" y="1686214"/>
                  <a:pt x="818344" y="1691374"/>
                </a:cubicBezTo>
                <a:cubicBezTo>
                  <a:pt x="827116" y="1693438"/>
                  <a:pt x="831760" y="1692406"/>
                  <a:pt x="832276" y="1682602"/>
                </a:cubicBezTo>
                <a:cubicBezTo>
                  <a:pt x="834340" y="1659383"/>
                  <a:pt x="846723" y="1639776"/>
                  <a:pt x="857043" y="1619653"/>
                </a:cubicBezTo>
                <a:cubicBezTo>
                  <a:pt x="859622" y="1614493"/>
                  <a:pt x="862718" y="1611397"/>
                  <a:pt x="868910" y="1612429"/>
                </a:cubicBezTo>
                <a:cubicBezTo>
                  <a:pt x="881809" y="1614493"/>
                  <a:pt x="895225" y="1616041"/>
                  <a:pt x="908640" y="1617589"/>
                </a:cubicBezTo>
                <a:cubicBezTo>
                  <a:pt x="916896" y="1618621"/>
                  <a:pt x="920508" y="1622749"/>
                  <a:pt x="922056" y="1630488"/>
                </a:cubicBezTo>
                <a:cubicBezTo>
                  <a:pt x="925668" y="1651128"/>
                  <a:pt x="933407" y="1671251"/>
                  <a:pt x="929279" y="1692922"/>
                </a:cubicBezTo>
                <a:cubicBezTo>
                  <a:pt x="927215" y="1703757"/>
                  <a:pt x="932375" y="1706853"/>
                  <a:pt x="942695" y="1707369"/>
                </a:cubicBezTo>
                <a:cubicBezTo>
                  <a:pt x="964366" y="1708401"/>
                  <a:pt x="985521" y="1708401"/>
                  <a:pt x="1007192" y="1707369"/>
                </a:cubicBezTo>
                <a:cubicBezTo>
                  <a:pt x="1018028" y="1706853"/>
                  <a:pt x="1022155" y="1702725"/>
                  <a:pt x="1020607" y="1692406"/>
                </a:cubicBezTo>
                <a:cubicBezTo>
                  <a:pt x="1016480" y="1670219"/>
                  <a:pt x="1024219" y="1650096"/>
                  <a:pt x="1028347" y="1628941"/>
                </a:cubicBezTo>
                <a:cubicBezTo>
                  <a:pt x="1029379" y="1621717"/>
                  <a:pt x="1033507" y="1618621"/>
                  <a:pt x="1040215" y="1617589"/>
                </a:cubicBezTo>
                <a:cubicBezTo>
                  <a:pt x="1053114" y="1616041"/>
                  <a:pt x="1066013" y="1615009"/>
                  <a:pt x="1078397" y="1612429"/>
                </a:cubicBezTo>
                <a:cubicBezTo>
                  <a:pt x="1085621" y="1611397"/>
                  <a:pt x="1089748" y="1613461"/>
                  <a:pt x="1092844" y="1619653"/>
                </a:cubicBezTo>
                <a:cubicBezTo>
                  <a:pt x="1102648" y="1639776"/>
                  <a:pt x="1115031" y="1658351"/>
                  <a:pt x="1117095" y="1681570"/>
                </a:cubicBezTo>
                <a:cubicBezTo>
                  <a:pt x="1118127" y="1690342"/>
                  <a:pt x="1121739" y="1692922"/>
                  <a:pt x="1130511" y="1690858"/>
                </a:cubicBezTo>
                <a:cubicBezTo>
                  <a:pt x="1152698" y="1685698"/>
                  <a:pt x="1174885" y="1680022"/>
                  <a:pt x="1196556" y="1673315"/>
                </a:cubicBezTo>
                <a:cubicBezTo>
                  <a:pt x="1206359" y="1670219"/>
                  <a:pt x="1209455" y="1666607"/>
                  <a:pt x="1204811" y="1656803"/>
                </a:cubicBezTo>
                <a:cubicBezTo>
                  <a:pt x="1200168" y="1643904"/>
                  <a:pt x="1196556" y="1627393"/>
                  <a:pt x="1198104" y="161397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1"/>
          <p:cNvSpPr/>
          <p:nvPr/>
        </p:nvSpPr>
        <p:spPr>
          <a:xfrm>
            <a:off x="3620522" y="1735607"/>
            <a:ext cx="205845" cy="204771"/>
          </a:xfrm>
          <a:custGeom>
            <a:avLst/>
            <a:gdLst/>
            <a:ahLst/>
            <a:cxnLst/>
            <a:rect l="l" t="t" r="r" b="b"/>
            <a:pathLst>
              <a:path w="237706" h="236466" extrusionOk="0">
                <a:moveTo>
                  <a:pt x="185362" y="130458"/>
                </a:moveTo>
                <a:lnTo>
                  <a:pt x="237706" y="130458"/>
                </a:lnTo>
                <a:lnTo>
                  <a:pt x="234128" y="154126"/>
                </a:lnTo>
                <a:cubicBezTo>
                  <a:pt x="223548" y="188141"/>
                  <a:pt x="198326" y="215706"/>
                  <a:pt x="165835" y="229449"/>
                </a:cubicBezTo>
                <a:lnTo>
                  <a:pt x="131078" y="236466"/>
                </a:lnTo>
                <a:lnTo>
                  <a:pt x="131078" y="186008"/>
                </a:lnTo>
                <a:lnTo>
                  <a:pt x="146195" y="182956"/>
                </a:lnTo>
                <a:cubicBezTo>
                  <a:pt x="158800" y="177624"/>
                  <a:pt x="169526" y="168717"/>
                  <a:pt x="177100" y="157507"/>
                </a:cubicBezTo>
                <a:close/>
                <a:moveTo>
                  <a:pt x="0" y="130458"/>
                </a:moveTo>
                <a:lnTo>
                  <a:pt x="52344" y="130458"/>
                </a:lnTo>
                <a:lnTo>
                  <a:pt x="60606" y="157507"/>
                </a:lnTo>
                <a:cubicBezTo>
                  <a:pt x="68180" y="168717"/>
                  <a:pt x="78906" y="177624"/>
                  <a:pt x="91511" y="182956"/>
                </a:cubicBezTo>
                <a:lnTo>
                  <a:pt x="106628" y="186008"/>
                </a:lnTo>
                <a:lnTo>
                  <a:pt x="106628" y="236466"/>
                </a:lnTo>
                <a:lnTo>
                  <a:pt x="71871" y="229449"/>
                </a:lnTo>
                <a:cubicBezTo>
                  <a:pt x="39380" y="215706"/>
                  <a:pt x="14159" y="188141"/>
                  <a:pt x="3579" y="154126"/>
                </a:cubicBezTo>
                <a:close/>
                <a:moveTo>
                  <a:pt x="131078" y="0"/>
                </a:moveTo>
                <a:lnTo>
                  <a:pt x="165835" y="7017"/>
                </a:lnTo>
                <a:cubicBezTo>
                  <a:pt x="198326" y="20760"/>
                  <a:pt x="223548" y="48325"/>
                  <a:pt x="234128" y="82340"/>
                </a:cubicBezTo>
                <a:lnTo>
                  <a:pt x="237706" y="106008"/>
                </a:lnTo>
                <a:lnTo>
                  <a:pt x="185362" y="106008"/>
                </a:lnTo>
                <a:lnTo>
                  <a:pt x="177100" y="78960"/>
                </a:lnTo>
                <a:cubicBezTo>
                  <a:pt x="169526" y="67749"/>
                  <a:pt x="158800" y="58842"/>
                  <a:pt x="146195" y="53510"/>
                </a:cubicBezTo>
                <a:lnTo>
                  <a:pt x="131078" y="50458"/>
                </a:lnTo>
                <a:close/>
                <a:moveTo>
                  <a:pt x="106628" y="0"/>
                </a:moveTo>
                <a:lnTo>
                  <a:pt x="106628" y="50458"/>
                </a:lnTo>
                <a:lnTo>
                  <a:pt x="91511" y="53510"/>
                </a:lnTo>
                <a:cubicBezTo>
                  <a:pt x="78906" y="58842"/>
                  <a:pt x="68180" y="67749"/>
                  <a:pt x="60606" y="78960"/>
                </a:cubicBezTo>
                <a:lnTo>
                  <a:pt x="52344" y="106008"/>
                </a:lnTo>
                <a:lnTo>
                  <a:pt x="0" y="106008"/>
                </a:lnTo>
                <a:lnTo>
                  <a:pt x="3579" y="82340"/>
                </a:lnTo>
                <a:cubicBezTo>
                  <a:pt x="14159" y="48325"/>
                  <a:pt x="39380" y="20760"/>
                  <a:pt x="71871" y="701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1"/>
          <p:cNvSpPr/>
          <p:nvPr/>
        </p:nvSpPr>
        <p:spPr>
          <a:xfrm>
            <a:off x="3689186" y="1803734"/>
            <a:ext cx="68517" cy="6851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1"/>
          <p:cNvSpPr/>
          <p:nvPr/>
        </p:nvSpPr>
        <p:spPr>
          <a:xfrm>
            <a:off x="3126222" y="3080302"/>
            <a:ext cx="1246034" cy="7118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127C6F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1"/>
          <p:cNvSpPr/>
          <p:nvPr/>
        </p:nvSpPr>
        <p:spPr>
          <a:xfrm>
            <a:off x="3288913" y="2828857"/>
            <a:ext cx="920653" cy="2560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1"/>
          <p:cNvSpPr/>
          <p:nvPr/>
        </p:nvSpPr>
        <p:spPr>
          <a:xfrm>
            <a:off x="-1" y="3417122"/>
            <a:ext cx="12191853" cy="707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1"/>
          <p:cNvSpPr/>
          <p:nvPr/>
        </p:nvSpPr>
        <p:spPr>
          <a:xfrm>
            <a:off x="147" y="5426893"/>
            <a:ext cx="12191853" cy="707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1"/>
          <p:cNvSpPr/>
          <p:nvPr/>
        </p:nvSpPr>
        <p:spPr>
          <a:xfrm>
            <a:off x="4975205" y="2750419"/>
            <a:ext cx="3860436" cy="562135"/>
          </a:xfrm>
          <a:custGeom>
            <a:avLst/>
            <a:gdLst/>
            <a:ahLst/>
            <a:cxnLst/>
            <a:rect l="l" t="t" r="r" b="b"/>
            <a:pathLst>
              <a:path w="3349328" h="487710" extrusionOk="0">
                <a:moveTo>
                  <a:pt x="918715" y="111816"/>
                </a:moveTo>
                <a:lnTo>
                  <a:pt x="918715" y="374535"/>
                </a:lnTo>
                <a:lnTo>
                  <a:pt x="946303" y="374535"/>
                </a:lnTo>
                <a:cubicBezTo>
                  <a:pt x="993757" y="374535"/>
                  <a:pt x="1029291" y="358747"/>
                  <a:pt x="1052905" y="327170"/>
                </a:cubicBezTo>
                <a:cubicBezTo>
                  <a:pt x="1070843" y="303090"/>
                  <a:pt x="1079813" y="275035"/>
                  <a:pt x="1079813" y="243005"/>
                </a:cubicBezTo>
                <a:cubicBezTo>
                  <a:pt x="1079813" y="210977"/>
                  <a:pt x="1070843" y="183035"/>
                  <a:pt x="1052905" y="159181"/>
                </a:cubicBezTo>
                <a:cubicBezTo>
                  <a:pt x="1029065" y="127605"/>
                  <a:pt x="993530" y="111816"/>
                  <a:pt x="946303" y="111816"/>
                </a:cubicBezTo>
                <a:close/>
                <a:moveTo>
                  <a:pt x="2629830" y="102981"/>
                </a:moveTo>
                <a:lnTo>
                  <a:pt x="2629830" y="218535"/>
                </a:lnTo>
                <a:lnTo>
                  <a:pt x="2652342" y="218535"/>
                </a:lnTo>
                <a:cubicBezTo>
                  <a:pt x="2677810" y="218535"/>
                  <a:pt x="2696115" y="213227"/>
                  <a:pt x="2707256" y="202610"/>
                </a:cubicBezTo>
                <a:cubicBezTo>
                  <a:pt x="2719308" y="191085"/>
                  <a:pt x="2725333" y="177079"/>
                  <a:pt x="2725333" y="160588"/>
                </a:cubicBezTo>
                <a:cubicBezTo>
                  <a:pt x="2725333" y="144097"/>
                  <a:pt x="2719308" y="130203"/>
                  <a:pt x="2707256" y="118906"/>
                </a:cubicBezTo>
                <a:cubicBezTo>
                  <a:pt x="2695885" y="108289"/>
                  <a:pt x="2677580" y="102981"/>
                  <a:pt x="2652342" y="102981"/>
                </a:cubicBezTo>
                <a:close/>
                <a:moveTo>
                  <a:pt x="222349" y="23791"/>
                </a:moveTo>
                <a:lnTo>
                  <a:pt x="343001" y="23791"/>
                </a:lnTo>
                <a:lnTo>
                  <a:pt x="564934" y="307580"/>
                </a:lnTo>
                <a:lnTo>
                  <a:pt x="564934" y="23791"/>
                </a:lnTo>
                <a:lnTo>
                  <a:pt x="685587" y="23791"/>
                </a:lnTo>
                <a:lnTo>
                  <a:pt x="685587" y="487710"/>
                </a:lnTo>
                <a:lnTo>
                  <a:pt x="564934" y="487710"/>
                </a:lnTo>
                <a:lnTo>
                  <a:pt x="343001" y="203580"/>
                </a:lnTo>
                <a:lnTo>
                  <a:pt x="343001" y="487710"/>
                </a:lnTo>
                <a:lnTo>
                  <a:pt x="222349" y="487710"/>
                </a:lnTo>
                <a:close/>
                <a:moveTo>
                  <a:pt x="0" y="23791"/>
                </a:moveTo>
                <a:lnTo>
                  <a:pt x="120653" y="23791"/>
                </a:lnTo>
                <a:lnTo>
                  <a:pt x="120653" y="487710"/>
                </a:lnTo>
                <a:lnTo>
                  <a:pt x="0" y="487710"/>
                </a:lnTo>
                <a:close/>
                <a:moveTo>
                  <a:pt x="2887110" y="11217"/>
                </a:moveTo>
                <a:lnTo>
                  <a:pt x="3031213" y="11217"/>
                </a:lnTo>
                <a:lnTo>
                  <a:pt x="3118899" y="137647"/>
                </a:lnTo>
                <a:lnTo>
                  <a:pt x="3203186" y="11217"/>
                </a:lnTo>
                <a:lnTo>
                  <a:pt x="3349328" y="11217"/>
                </a:lnTo>
                <a:lnTo>
                  <a:pt x="3175657" y="252183"/>
                </a:lnTo>
                <a:lnTo>
                  <a:pt x="3175657" y="475135"/>
                </a:lnTo>
                <a:lnTo>
                  <a:pt x="3055003" y="475135"/>
                </a:lnTo>
                <a:lnTo>
                  <a:pt x="3055003" y="252183"/>
                </a:lnTo>
                <a:close/>
                <a:moveTo>
                  <a:pt x="2509178" y="11217"/>
                </a:moveTo>
                <a:lnTo>
                  <a:pt x="2696784" y="11217"/>
                </a:lnTo>
                <a:cubicBezTo>
                  <a:pt x="2751617" y="11217"/>
                  <a:pt x="2792173" y="27643"/>
                  <a:pt x="2818457" y="60497"/>
                </a:cubicBezTo>
                <a:cubicBezTo>
                  <a:pt x="2839755" y="87006"/>
                  <a:pt x="2850405" y="118161"/>
                  <a:pt x="2850405" y="153960"/>
                </a:cubicBezTo>
                <a:cubicBezTo>
                  <a:pt x="2850405" y="194971"/>
                  <a:pt x="2838170" y="227712"/>
                  <a:pt x="2813699" y="252183"/>
                </a:cubicBezTo>
                <a:cubicBezTo>
                  <a:pt x="2798065" y="267816"/>
                  <a:pt x="2776540" y="278692"/>
                  <a:pt x="2749123" y="284810"/>
                </a:cubicBezTo>
                <a:lnTo>
                  <a:pt x="2894927" y="475135"/>
                </a:lnTo>
                <a:lnTo>
                  <a:pt x="2745046" y="475135"/>
                </a:lnTo>
                <a:lnTo>
                  <a:pt x="2629830" y="297045"/>
                </a:lnTo>
                <a:lnTo>
                  <a:pt x="2629830" y="475135"/>
                </a:lnTo>
                <a:lnTo>
                  <a:pt x="2509178" y="475135"/>
                </a:lnTo>
                <a:close/>
                <a:moveTo>
                  <a:pt x="2136647" y="11217"/>
                </a:moveTo>
                <a:lnTo>
                  <a:pt x="2455441" y="11217"/>
                </a:lnTo>
                <a:lnTo>
                  <a:pt x="2455441" y="111816"/>
                </a:lnTo>
                <a:lnTo>
                  <a:pt x="2355520" y="111816"/>
                </a:lnTo>
                <a:lnTo>
                  <a:pt x="2355520" y="475135"/>
                </a:lnTo>
                <a:lnTo>
                  <a:pt x="2234868" y="475135"/>
                </a:lnTo>
                <a:lnTo>
                  <a:pt x="2234868" y="111816"/>
                </a:lnTo>
                <a:lnTo>
                  <a:pt x="2136647" y="111816"/>
                </a:lnTo>
                <a:close/>
                <a:moveTo>
                  <a:pt x="1281429" y="11217"/>
                </a:moveTo>
                <a:lnTo>
                  <a:pt x="1402081" y="11217"/>
                </a:lnTo>
                <a:lnTo>
                  <a:pt x="1402081" y="262151"/>
                </a:lnTo>
                <a:cubicBezTo>
                  <a:pt x="1402081" y="282294"/>
                  <a:pt x="1402421" y="297347"/>
                  <a:pt x="1403101" y="307310"/>
                </a:cubicBezTo>
                <a:cubicBezTo>
                  <a:pt x="1405367" y="338775"/>
                  <a:pt x="1419754" y="360733"/>
                  <a:pt x="1446264" y="373180"/>
                </a:cubicBezTo>
                <a:cubicBezTo>
                  <a:pt x="1457139" y="378388"/>
                  <a:pt x="1469148" y="380992"/>
                  <a:pt x="1482289" y="380992"/>
                </a:cubicBezTo>
                <a:cubicBezTo>
                  <a:pt x="1511745" y="380992"/>
                  <a:pt x="1533949" y="370691"/>
                  <a:pt x="1548903" y="350091"/>
                </a:cubicBezTo>
                <a:cubicBezTo>
                  <a:pt x="1560006" y="334924"/>
                  <a:pt x="1565557" y="305610"/>
                  <a:pt x="1565557" y="262151"/>
                </a:cubicBezTo>
                <a:lnTo>
                  <a:pt x="1565557" y="11217"/>
                </a:lnTo>
                <a:lnTo>
                  <a:pt x="1686210" y="11217"/>
                </a:lnTo>
                <a:lnTo>
                  <a:pt x="1686210" y="278692"/>
                </a:lnTo>
                <a:cubicBezTo>
                  <a:pt x="1686210" y="306561"/>
                  <a:pt x="1683944" y="330351"/>
                  <a:pt x="1679413" y="350064"/>
                </a:cubicBezTo>
                <a:cubicBezTo>
                  <a:pt x="1672389" y="380652"/>
                  <a:pt x="1655622" y="408522"/>
                  <a:pt x="1629112" y="433672"/>
                </a:cubicBezTo>
                <a:cubicBezTo>
                  <a:pt x="1591500" y="469244"/>
                  <a:pt x="1541200" y="487030"/>
                  <a:pt x="1478212" y="487030"/>
                </a:cubicBezTo>
                <a:cubicBezTo>
                  <a:pt x="1414090" y="487030"/>
                  <a:pt x="1364016" y="468904"/>
                  <a:pt x="1327990" y="432652"/>
                </a:cubicBezTo>
                <a:cubicBezTo>
                  <a:pt x="1308958" y="413619"/>
                  <a:pt x="1295929" y="389715"/>
                  <a:pt x="1288906" y="360940"/>
                </a:cubicBezTo>
                <a:cubicBezTo>
                  <a:pt x="1283921" y="340548"/>
                  <a:pt x="1281429" y="313131"/>
                  <a:pt x="1281429" y="278692"/>
                </a:cubicBezTo>
                <a:close/>
                <a:moveTo>
                  <a:pt x="798063" y="11217"/>
                </a:moveTo>
                <a:lnTo>
                  <a:pt x="976153" y="11217"/>
                </a:lnTo>
                <a:cubicBezTo>
                  <a:pt x="1019656" y="11217"/>
                  <a:pt x="1059987" y="23337"/>
                  <a:pt x="1097146" y="47581"/>
                </a:cubicBezTo>
                <a:cubicBezTo>
                  <a:pt x="1133625" y="71146"/>
                  <a:pt x="1161607" y="102641"/>
                  <a:pt x="1181093" y="142065"/>
                </a:cubicBezTo>
                <a:cubicBezTo>
                  <a:pt x="1196954" y="174692"/>
                  <a:pt x="1204883" y="208339"/>
                  <a:pt x="1204883" y="243005"/>
                </a:cubicBezTo>
                <a:cubicBezTo>
                  <a:pt x="1204883" y="291267"/>
                  <a:pt x="1190325" y="335960"/>
                  <a:pt x="1161210" y="377084"/>
                </a:cubicBezTo>
                <a:cubicBezTo>
                  <a:pt x="1132096" y="418207"/>
                  <a:pt x="1094879" y="446699"/>
                  <a:pt x="1049564" y="462560"/>
                </a:cubicBezTo>
                <a:cubicBezTo>
                  <a:pt x="1025547" y="470943"/>
                  <a:pt x="1001077" y="475135"/>
                  <a:pt x="976153" y="475135"/>
                </a:cubicBezTo>
                <a:lnTo>
                  <a:pt x="798063" y="475135"/>
                </a:lnTo>
                <a:close/>
                <a:moveTo>
                  <a:pt x="1939788" y="0"/>
                </a:moveTo>
                <a:cubicBezTo>
                  <a:pt x="1989862" y="0"/>
                  <a:pt x="2038916" y="12575"/>
                  <a:pt x="2086950" y="37726"/>
                </a:cubicBezTo>
                <a:lnTo>
                  <a:pt x="2038689" y="131529"/>
                </a:lnTo>
                <a:cubicBezTo>
                  <a:pt x="2012339" y="110910"/>
                  <a:pt x="1985760" y="100602"/>
                  <a:pt x="1958953" y="100602"/>
                </a:cubicBezTo>
                <a:cubicBezTo>
                  <a:pt x="1946007" y="100602"/>
                  <a:pt x="1934421" y="103899"/>
                  <a:pt x="1924196" y="110494"/>
                </a:cubicBezTo>
                <a:cubicBezTo>
                  <a:pt x="1912613" y="118000"/>
                  <a:pt x="1906822" y="128007"/>
                  <a:pt x="1906822" y="140514"/>
                </a:cubicBezTo>
                <a:cubicBezTo>
                  <a:pt x="1906822" y="152792"/>
                  <a:pt x="1914423" y="163365"/>
                  <a:pt x="1929629" y="172233"/>
                </a:cubicBezTo>
                <a:cubicBezTo>
                  <a:pt x="1936440" y="176330"/>
                  <a:pt x="1956869" y="183380"/>
                  <a:pt x="1990911" y="193384"/>
                </a:cubicBezTo>
                <a:cubicBezTo>
                  <a:pt x="2033583" y="205862"/>
                  <a:pt x="2063995" y="223556"/>
                  <a:pt x="2082150" y="246468"/>
                </a:cubicBezTo>
                <a:cubicBezTo>
                  <a:pt x="2097812" y="265976"/>
                  <a:pt x="2105644" y="291040"/>
                  <a:pt x="2105644" y="321663"/>
                </a:cubicBezTo>
                <a:cubicBezTo>
                  <a:pt x="2105644" y="400148"/>
                  <a:pt x="2071204" y="451300"/>
                  <a:pt x="2002323" y="475119"/>
                </a:cubicBezTo>
                <a:cubicBezTo>
                  <a:pt x="1978306" y="483513"/>
                  <a:pt x="1952476" y="487710"/>
                  <a:pt x="1924834" y="487710"/>
                </a:cubicBezTo>
                <a:cubicBezTo>
                  <a:pt x="1866829" y="487710"/>
                  <a:pt x="1813018" y="470151"/>
                  <a:pt x="1763397" y="435031"/>
                </a:cubicBezTo>
                <a:lnTo>
                  <a:pt x="1815056" y="337828"/>
                </a:lnTo>
                <a:cubicBezTo>
                  <a:pt x="1851383" y="370682"/>
                  <a:pt x="1886915" y="387110"/>
                  <a:pt x="1921653" y="387110"/>
                </a:cubicBezTo>
                <a:cubicBezTo>
                  <a:pt x="1937319" y="387110"/>
                  <a:pt x="1950602" y="383447"/>
                  <a:pt x="1961503" y="376122"/>
                </a:cubicBezTo>
                <a:cubicBezTo>
                  <a:pt x="1974216" y="367884"/>
                  <a:pt x="1980572" y="356212"/>
                  <a:pt x="1980572" y="341106"/>
                </a:cubicBezTo>
                <a:cubicBezTo>
                  <a:pt x="1980572" y="327372"/>
                  <a:pt x="1973536" y="315929"/>
                  <a:pt x="1959463" y="306773"/>
                </a:cubicBezTo>
                <a:cubicBezTo>
                  <a:pt x="1949023" y="299905"/>
                  <a:pt x="1931433" y="292924"/>
                  <a:pt x="1906693" y="285828"/>
                </a:cubicBezTo>
                <a:cubicBezTo>
                  <a:pt x="1876736" y="277003"/>
                  <a:pt x="1857898" y="270893"/>
                  <a:pt x="1850180" y="267498"/>
                </a:cubicBezTo>
                <a:cubicBezTo>
                  <a:pt x="1837923" y="262294"/>
                  <a:pt x="1827484" y="256182"/>
                  <a:pt x="1818860" y="249165"/>
                </a:cubicBezTo>
                <a:cubicBezTo>
                  <a:pt x="1794119" y="228798"/>
                  <a:pt x="1781750" y="198021"/>
                  <a:pt x="1781750" y="156833"/>
                </a:cubicBezTo>
                <a:cubicBezTo>
                  <a:pt x="1781750" y="113833"/>
                  <a:pt x="1794552" y="78189"/>
                  <a:pt x="1820155" y="49903"/>
                </a:cubicBezTo>
                <a:cubicBezTo>
                  <a:pt x="1850063" y="16634"/>
                  <a:pt x="1889941" y="0"/>
                  <a:pt x="1939788" y="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25000">
                <a:schemeClr val="accent5"/>
              </a:gs>
              <a:gs pos="52999">
                <a:schemeClr val="accent2"/>
              </a:gs>
              <a:gs pos="80000">
                <a:schemeClr val="accen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400">
              <a:solidFill>
                <a:schemeClr val="dk1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grpSp>
        <p:nvGrpSpPr>
          <p:cNvPr id="338" name="Google Shape;338;p1"/>
          <p:cNvGrpSpPr/>
          <p:nvPr/>
        </p:nvGrpSpPr>
        <p:grpSpPr>
          <a:xfrm>
            <a:off x="5417558" y="1698588"/>
            <a:ext cx="1689532" cy="973670"/>
            <a:chOff x="5417558" y="1698588"/>
            <a:chExt cx="1689532" cy="973670"/>
          </a:xfrm>
        </p:grpSpPr>
        <p:sp>
          <p:nvSpPr>
            <p:cNvPr id="339" name="Google Shape;339;p1"/>
            <p:cNvSpPr/>
            <p:nvPr/>
          </p:nvSpPr>
          <p:spPr>
            <a:xfrm rot="1330280">
              <a:off x="5517639" y="1826235"/>
              <a:ext cx="811572" cy="689415"/>
            </a:xfrm>
            <a:custGeom>
              <a:avLst/>
              <a:gdLst/>
              <a:ahLst/>
              <a:cxnLst/>
              <a:rect l="l" t="t" r="r" b="b"/>
              <a:pathLst>
                <a:path w="844822" h="717660" extrusionOk="0">
                  <a:moveTo>
                    <a:pt x="717483" y="542899"/>
                  </a:moveTo>
                  <a:cubicBezTo>
                    <a:pt x="728544" y="538538"/>
                    <a:pt x="740647" y="536358"/>
                    <a:pt x="753792" y="536357"/>
                  </a:cubicBezTo>
                  <a:cubicBezTo>
                    <a:pt x="779084" y="536357"/>
                    <a:pt x="800579" y="545079"/>
                    <a:pt x="818277" y="562525"/>
                  </a:cubicBezTo>
                  <a:cubicBezTo>
                    <a:pt x="835975" y="579971"/>
                    <a:pt x="844822" y="601339"/>
                    <a:pt x="844822" y="626631"/>
                  </a:cubicBezTo>
                  <a:cubicBezTo>
                    <a:pt x="844822" y="651914"/>
                    <a:pt x="835975" y="673405"/>
                    <a:pt x="818276" y="691109"/>
                  </a:cubicBezTo>
                  <a:cubicBezTo>
                    <a:pt x="800579" y="708810"/>
                    <a:pt x="779084" y="717660"/>
                    <a:pt x="753792" y="717660"/>
                  </a:cubicBezTo>
                  <a:cubicBezTo>
                    <a:pt x="727501" y="717660"/>
                    <a:pt x="705381" y="708810"/>
                    <a:pt x="687428" y="691108"/>
                  </a:cubicBezTo>
                  <a:cubicBezTo>
                    <a:pt x="669474" y="673405"/>
                    <a:pt x="660499" y="651914"/>
                    <a:pt x="660499" y="626631"/>
                  </a:cubicBezTo>
                  <a:cubicBezTo>
                    <a:pt x="660499" y="601339"/>
                    <a:pt x="669474" y="579971"/>
                    <a:pt x="687428" y="562525"/>
                  </a:cubicBezTo>
                  <a:cubicBezTo>
                    <a:pt x="696405" y="553802"/>
                    <a:pt x="706423" y="547260"/>
                    <a:pt x="717483" y="542899"/>
                  </a:cubicBezTo>
                  <a:close/>
                  <a:moveTo>
                    <a:pt x="291596" y="251558"/>
                  </a:moveTo>
                  <a:lnTo>
                    <a:pt x="153352" y="466855"/>
                  </a:lnTo>
                  <a:lnTo>
                    <a:pt x="291596" y="466855"/>
                  </a:lnTo>
                  <a:close/>
                  <a:moveTo>
                    <a:pt x="291596" y="0"/>
                  </a:moveTo>
                  <a:lnTo>
                    <a:pt x="444192" y="0"/>
                  </a:lnTo>
                  <a:lnTo>
                    <a:pt x="444192" y="466856"/>
                  </a:lnTo>
                  <a:lnTo>
                    <a:pt x="524269" y="466855"/>
                  </a:lnTo>
                  <a:lnTo>
                    <a:pt x="469123" y="602080"/>
                  </a:lnTo>
                  <a:lnTo>
                    <a:pt x="444192" y="602080"/>
                  </a:lnTo>
                  <a:lnTo>
                    <a:pt x="444192" y="705574"/>
                  </a:lnTo>
                  <a:lnTo>
                    <a:pt x="291596" y="705574"/>
                  </a:lnTo>
                  <a:lnTo>
                    <a:pt x="291596" y="602080"/>
                  </a:lnTo>
                  <a:lnTo>
                    <a:pt x="0" y="602080"/>
                  </a:lnTo>
                  <a:lnTo>
                    <a:pt x="0" y="478944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98000">
                  <a:schemeClr val="accent1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solidFill>
                  <a:schemeClr val="dk1"/>
                </a:solidFill>
                <a:latin typeface="Aharoni"/>
                <a:ea typeface="Aharoni"/>
                <a:cs typeface="Aharoni"/>
                <a:sym typeface="Aharoni"/>
              </a:endParaRPr>
            </a:p>
          </p:txBody>
        </p:sp>
        <p:grpSp>
          <p:nvGrpSpPr>
            <p:cNvPr id="340" name="Google Shape;340;p1"/>
            <p:cNvGrpSpPr/>
            <p:nvPr/>
          </p:nvGrpSpPr>
          <p:grpSpPr>
            <a:xfrm>
              <a:off x="6334025" y="1900682"/>
              <a:ext cx="773065" cy="771576"/>
              <a:chOff x="7167944" y="1624190"/>
              <a:chExt cx="2677919" cy="2672764"/>
            </a:xfrm>
          </p:grpSpPr>
          <p:sp>
            <p:nvSpPr>
              <p:cNvPr id="341" name="Google Shape;341;p1"/>
              <p:cNvSpPr/>
              <p:nvPr/>
            </p:nvSpPr>
            <p:spPr>
              <a:xfrm>
                <a:off x="7167944" y="1624190"/>
                <a:ext cx="2677919" cy="2672764"/>
              </a:xfrm>
              <a:custGeom>
                <a:avLst/>
                <a:gdLst/>
                <a:ahLst/>
                <a:cxnLst/>
                <a:rect l="l" t="t" r="r" b="b"/>
                <a:pathLst>
                  <a:path w="2677922" h="2672762" extrusionOk="0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9800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342;p1"/>
              <p:cNvSpPr/>
              <p:nvPr/>
            </p:nvSpPr>
            <p:spPr>
              <a:xfrm>
                <a:off x="7628244" y="2084297"/>
                <a:ext cx="1757326" cy="1752551"/>
              </a:xfrm>
              <a:custGeom>
                <a:avLst/>
                <a:gdLst/>
                <a:ahLst/>
                <a:cxnLst/>
                <a:rect l="l" t="t" r="r" b="b"/>
                <a:pathLst>
                  <a:path w="1898796" h="1893636" extrusionOk="0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9800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43" name="Google Shape;343;p1"/>
          <p:cNvGrpSpPr/>
          <p:nvPr/>
        </p:nvGrpSpPr>
        <p:grpSpPr>
          <a:xfrm rot="-3109433" flipH="1">
            <a:off x="5333097" y="1795902"/>
            <a:ext cx="514126" cy="350838"/>
            <a:chOff x="5392597" y="1514643"/>
            <a:chExt cx="665967" cy="454455"/>
          </a:xfrm>
        </p:grpSpPr>
        <p:sp>
          <p:nvSpPr>
            <p:cNvPr id="344" name="Google Shape;344;p1"/>
            <p:cNvSpPr/>
            <p:nvPr/>
          </p:nvSpPr>
          <p:spPr>
            <a:xfrm rot="5912136" flipH="1">
              <a:off x="5633173" y="1617814"/>
              <a:ext cx="141626" cy="93186"/>
            </a:xfrm>
            <a:prstGeom prst="trapezoid">
              <a:avLst>
                <a:gd name="adj" fmla="val 12383"/>
              </a:avLst>
            </a:prstGeom>
            <a:solidFill>
              <a:srgbClr val="0C534A"/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"/>
            <p:cNvSpPr/>
            <p:nvPr/>
          </p:nvSpPr>
          <p:spPr>
            <a:xfrm rot="5912136" flipH="1">
              <a:off x="5438996" y="1500266"/>
              <a:ext cx="200130" cy="266173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1"/>
            <p:cNvSpPr/>
            <p:nvPr/>
          </p:nvSpPr>
          <p:spPr>
            <a:xfrm rot="7277434" flipH="1">
              <a:off x="5857778" y="1735728"/>
              <a:ext cx="103331" cy="96694"/>
            </a:xfrm>
            <a:prstGeom prst="trapezoid">
              <a:avLst>
                <a:gd name="adj" fmla="val 12383"/>
              </a:avLst>
            </a:prstGeom>
            <a:solidFill>
              <a:srgbClr val="0C534A"/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1"/>
            <p:cNvSpPr/>
            <p:nvPr/>
          </p:nvSpPr>
          <p:spPr>
            <a:xfrm rot="7277434" flipH="1">
              <a:off x="5727739" y="1619233"/>
              <a:ext cx="146016" cy="194202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"/>
            <p:cNvSpPr/>
            <p:nvPr/>
          </p:nvSpPr>
          <p:spPr>
            <a:xfrm rot="8867088" flipH="1">
              <a:off x="5923517" y="1775373"/>
              <a:ext cx="93497" cy="182880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9" name="Google Shape;349;p1"/>
          <p:cNvGrpSpPr/>
          <p:nvPr/>
        </p:nvGrpSpPr>
        <p:grpSpPr>
          <a:xfrm rot="2713823">
            <a:off x="5532341" y="1541788"/>
            <a:ext cx="289218" cy="289219"/>
            <a:chOff x="5108323" y="1463792"/>
            <a:chExt cx="374636" cy="374638"/>
          </a:xfrm>
        </p:grpSpPr>
        <p:sp>
          <p:nvSpPr>
            <p:cNvPr id="350" name="Google Shape;350;p1"/>
            <p:cNvSpPr/>
            <p:nvPr/>
          </p:nvSpPr>
          <p:spPr>
            <a:xfrm>
              <a:off x="5108323" y="1463792"/>
              <a:ext cx="374636" cy="374638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"/>
            <p:cNvSpPr/>
            <p:nvPr/>
          </p:nvSpPr>
          <p:spPr>
            <a:xfrm>
              <a:off x="5167785" y="1523587"/>
              <a:ext cx="255882" cy="255676"/>
            </a:xfrm>
            <a:custGeom>
              <a:avLst/>
              <a:gdLst/>
              <a:ahLst/>
              <a:cxnLst/>
              <a:rect l="l" t="t" r="r" b="b"/>
              <a:pathLst>
                <a:path w="255882" h="255676" extrusionOk="0">
                  <a:moveTo>
                    <a:pt x="127864" y="81461"/>
                  </a:moveTo>
                  <a:cubicBezTo>
                    <a:pt x="102426" y="81461"/>
                    <a:pt x="81805" y="102082"/>
                    <a:pt x="81805" y="127520"/>
                  </a:cubicBezTo>
                  <a:cubicBezTo>
                    <a:pt x="81805" y="152958"/>
                    <a:pt x="102426" y="173579"/>
                    <a:pt x="127864" y="173579"/>
                  </a:cubicBezTo>
                  <a:cubicBezTo>
                    <a:pt x="153302" y="173579"/>
                    <a:pt x="173923" y="152958"/>
                    <a:pt x="173923" y="127520"/>
                  </a:cubicBezTo>
                  <a:cubicBezTo>
                    <a:pt x="173923" y="102082"/>
                    <a:pt x="153302" y="81461"/>
                    <a:pt x="127864" y="81461"/>
                  </a:cubicBezTo>
                  <a:close/>
                  <a:moveTo>
                    <a:pt x="122296" y="86"/>
                  </a:moveTo>
                  <a:cubicBezTo>
                    <a:pt x="124908" y="223"/>
                    <a:pt x="126696" y="1598"/>
                    <a:pt x="127383" y="4211"/>
                  </a:cubicBezTo>
                  <a:cubicBezTo>
                    <a:pt x="129033" y="10054"/>
                    <a:pt x="130752" y="15966"/>
                    <a:pt x="132401" y="21809"/>
                  </a:cubicBezTo>
                  <a:cubicBezTo>
                    <a:pt x="134120" y="27790"/>
                    <a:pt x="139070" y="30608"/>
                    <a:pt x="145188" y="29027"/>
                  </a:cubicBezTo>
                  <a:cubicBezTo>
                    <a:pt x="147181" y="28546"/>
                    <a:pt x="148350" y="27102"/>
                    <a:pt x="149312" y="25452"/>
                  </a:cubicBezTo>
                  <a:cubicBezTo>
                    <a:pt x="152475" y="20022"/>
                    <a:pt x="155706" y="14591"/>
                    <a:pt x="158937" y="9160"/>
                  </a:cubicBezTo>
                  <a:cubicBezTo>
                    <a:pt x="160999" y="5654"/>
                    <a:pt x="162786" y="4898"/>
                    <a:pt x="166705" y="5929"/>
                  </a:cubicBezTo>
                  <a:cubicBezTo>
                    <a:pt x="174542" y="7923"/>
                    <a:pt x="175573" y="9641"/>
                    <a:pt x="174404" y="18372"/>
                  </a:cubicBezTo>
                  <a:cubicBezTo>
                    <a:pt x="173717" y="23596"/>
                    <a:pt x="173098" y="28821"/>
                    <a:pt x="172479" y="34046"/>
                  </a:cubicBezTo>
                  <a:cubicBezTo>
                    <a:pt x="172410" y="34595"/>
                    <a:pt x="172410" y="35145"/>
                    <a:pt x="172479" y="35695"/>
                  </a:cubicBezTo>
                  <a:cubicBezTo>
                    <a:pt x="173373" y="41264"/>
                    <a:pt x="181828" y="45113"/>
                    <a:pt x="186434" y="41882"/>
                  </a:cubicBezTo>
                  <a:cubicBezTo>
                    <a:pt x="191659" y="38170"/>
                    <a:pt x="196677" y="34252"/>
                    <a:pt x="201764" y="30402"/>
                  </a:cubicBezTo>
                  <a:cubicBezTo>
                    <a:pt x="205476" y="27584"/>
                    <a:pt x="207333" y="27652"/>
                    <a:pt x="211045" y="30540"/>
                  </a:cubicBezTo>
                  <a:cubicBezTo>
                    <a:pt x="211526" y="30952"/>
                    <a:pt x="212007" y="31296"/>
                    <a:pt x="212488" y="31777"/>
                  </a:cubicBezTo>
                  <a:cubicBezTo>
                    <a:pt x="216819" y="35902"/>
                    <a:pt x="217025" y="37139"/>
                    <a:pt x="214069" y="42364"/>
                  </a:cubicBezTo>
                  <a:cubicBezTo>
                    <a:pt x="211251" y="47382"/>
                    <a:pt x="208570" y="52469"/>
                    <a:pt x="205614" y="57418"/>
                  </a:cubicBezTo>
                  <a:cubicBezTo>
                    <a:pt x="203483" y="61062"/>
                    <a:pt x="204445" y="64087"/>
                    <a:pt x="206783" y="67180"/>
                  </a:cubicBezTo>
                  <a:cubicBezTo>
                    <a:pt x="209120" y="70274"/>
                    <a:pt x="211801" y="71786"/>
                    <a:pt x="215719" y="70755"/>
                  </a:cubicBezTo>
                  <a:cubicBezTo>
                    <a:pt x="221769" y="69174"/>
                    <a:pt x="227818" y="67661"/>
                    <a:pt x="233799" y="66011"/>
                  </a:cubicBezTo>
                  <a:cubicBezTo>
                    <a:pt x="237649" y="64980"/>
                    <a:pt x="239367" y="65599"/>
                    <a:pt x="241498" y="68967"/>
                  </a:cubicBezTo>
                  <a:cubicBezTo>
                    <a:pt x="242461" y="70411"/>
                    <a:pt x="243286" y="71923"/>
                    <a:pt x="243836" y="73573"/>
                  </a:cubicBezTo>
                  <a:cubicBezTo>
                    <a:pt x="244867" y="76529"/>
                    <a:pt x="244385" y="78385"/>
                    <a:pt x="241911" y="80379"/>
                  </a:cubicBezTo>
                  <a:cubicBezTo>
                    <a:pt x="236755" y="84504"/>
                    <a:pt x="231668" y="88628"/>
                    <a:pt x="226443" y="92684"/>
                  </a:cubicBezTo>
                  <a:cubicBezTo>
                    <a:pt x="223831" y="94678"/>
                    <a:pt x="223144" y="97152"/>
                    <a:pt x="223694" y="100177"/>
                  </a:cubicBezTo>
                  <a:cubicBezTo>
                    <a:pt x="223900" y="101208"/>
                    <a:pt x="224244" y="102171"/>
                    <a:pt x="224519" y="103202"/>
                  </a:cubicBezTo>
                  <a:cubicBezTo>
                    <a:pt x="225412" y="106433"/>
                    <a:pt x="227543" y="108220"/>
                    <a:pt x="230843" y="108633"/>
                  </a:cubicBezTo>
                  <a:cubicBezTo>
                    <a:pt x="237099" y="109458"/>
                    <a:pt x="243354" y="110351"/>
                    <a:pt x="249541" y="111176"/>
                  </a:cubicBezTo>
                  <a:cubicBezTo>
                    <a:pt x="253254" y="111657"/>
                    <a:pt x="255178" y="113445"/>
                    <a:pt x="255591" y="117157"/>
                  </a:cubicBezTo>
                  <a:cubicBezTo>
                    <a:pt x="255797" y="118944"/>
                    <a:pt x="256003" y="120732"/>
                    <a:pt x="255797" y="122519"/>
                  </a:cubicBezTo>
                  <a:cubicBezTo>
                    <a:pt x="255453" y="125337"/>
                    <a:pt x="254010" y="126919"/>
                    <a:pt x="251398" y="127675"/>
                  </a:cubicBezTo>
                  <a:cubicBezTo>
                    <a:pt x="245554" y="129325"/>
                    <a:pt x="239642" y="130974"/>
                    <a:pt x="233799" y="132693"/>
                  </a:cubicBezTo>
                  <a:cubicBezTo>
                    <a:pt x="228093" y="134343"/>
                    <a:pt x="225481" y="138674"/>
                    <a:pt x="226650" y="144586"/>
                  </a:cubicBezTo>
                  <a:cubicBezTo>
                    <a:pt x="227062" y="146854"/>
                    <a:pt x="228368" y="148298"/>
                    <a:pt x="230293" y="149398"/>
                  </a:cubicBezTo>
                  <a:cubicBezTo>
                    <a:pt x="235655" y="152560"/>
                    <a:pt x="241017" y="155722"/>
                    <a:pt x="246448" y="158884"/>
                  </a:cubicBezTo>
                  <a:cubicBezTo>
                    <a:pt x="250435" y="161222"/>
                    <a:pt x="251054" y="162597"/>
                    <a:pt x="249954" y="167065"/>
                  </a:cubicBezTo>
                  <a:cubicBezTo>
                    <a:pt x="249885" y="167340"/>
                    <a:pt x="249885" y="167615"/>
                    <a:pt x="249816" y="167890"/>
                  </a:cubicBezTo>
                  <a:cubicBezTo>
                    <a:pt x="248166" y="173321"/>
                    <a:pt x="246310" y="176002"/>
                    <a:pt x="240123" y="174833"/>
                  </a:cubicBezTo>
                  <a:cubicBezTo>
                    <a:pt x="234555" y="173733"/>
                    <a:pt x="228849" y="173527"/>
                    <a:pt x="223212" y="172702"/>
                  </a:cubicBezTo>
                  <a:cubicBezTo>
                    <a:pt x="219225" y="172152"/>
                    <a:pt x="216613" y="173733"/>
                    <a:pt x="214688" y="177102"/>
                  </a:cubicBezTo>
                  <a:cubicBezTo>
                    <a:pt x="212695" y="180539"/>
                    <a:pt x="211801" y="183770"/>
                    <a:pt x="214551" y="187276"/>
                  </a:cubicBezTo>
                  <a:cubicBezTo>
                    <a:pt x="218263" y="192019"/>
                    <a:pt x="221838" y="196900"/>
                    <a:pt x="225481" y="201712"/>
                  </a:cubicBezTo>
                  <a:cubicBezTo>
                    <a:pt x="228506" y="205630"/>
                    <a:pt x="228506" y="207212"/>
                    <a:pt x="225481" y="211130"/>
                  </a:cubicBezTo>
                  <a:cubicBezTo>
                    <a:pt x="225343" y="211267"/>
                    <a:pt x="225206" y="211474"/>
                    <a:pt x="225068" y="211611"/>
                  </a:cubicBezTo>
                  <a:cubicBezTo>
                    <a:pt x="221081" y="215873"/>
                    <a:pt x="219500" y="217729"/>
                    <a:pt x="213245" y="213948"/>
                  </a:cubicBezTo>
                  <a:cubicBezTo>
                    <a:pt x="208432" y="211061"/>
                    <a:pt x="203345" y="208586"/>
                    <a:pt x="198602" y="205699"/>
                  </a:cubicBezTo>
                  <a:cubicBezTo>
                    <a:pt x="194684" y="203362"/>
                    <a:pt x="191659" y="204737"/>
                    <a:pt x="188565" y="207143"/>
                  </a:cubicBezTo>
                  <a:cubicBezTo>
                    <a:pt x="185472" y="209480"/>
                    <a:pt x="184234" y="212299"/>
                    <a:pt x="185334" y="216217"/>
                  </a:cubicBezTo>
                  <a:cubicBezTo>
                    <a:pt x="187053" y="222267"/>
                    <a:pt x="188565" y="228385"/>
                    <a:pt x="190078" y="234503"/>
                  </a:cubicBezTo>
                  <a:cubicBezTo>
                    <a:pt x="190903" y="237803"/>
                    <a:pt x="190215" y="239590"/>
                    <a:pt x="187397" y="241377"/>
                  </a:cubicBezTo>
                  <a:cubicBezTo>
                    <a:pt x="185884" y="242340"/>
                    <a:pt x="184303" y="243233"/>
                    <a:pt x="182585" y="243852"/>
                  </a:cubicBezTo>
                  <a:cubicBezTo>
                    <a:pt x="179560" y="244952"/>
                    <a:pt x="177360" y="244402"/>
                    <a:pt x="175366" y="241859"/>
                  </a:cubicBezTo>
                  <a:cubicBezTo>
                    <a:pt x="171585" y="237115"/>
                    <a:pt x="167805" y="232303"/>
                    <a:pt x="164024" y="227491"/>
                  </a:cubicBezTo>
                  <a:cubicBezTo>
                    <a:pt x="160380" y="222954"/>
                    <a:pt x="153781" y="222335"/>
                    <a:pt x="149381" y="226254"/>
                  </a:cubicBezTo>
                  <a:cubicBezTo>
                    <a:pt x="148213" y="227285"/>
                    <a:pt x="147663" y="228591"/>
                    <a:pt x="147456" y="230103"/>
                  </a:cubicBezTo>
                  <a:cubicBezTo>
                    <a:pt x="146563" y="236428"/>
                    <a:pt x="145532" y="242683"/>
                    <a:pt x="144844" y="249008"/>
                  </a:cubicBezTo>
                  <a:cubicBezTo>
                    <a:pt x="144432" y="252308"/>
                    <a:pt x="143126" y="254645"/>
                    <a:pt x="139895" y="255676"/>
                  </a:cubicBezTo>
                  <a:cubicBezTo>
                    <a:pt x="137145" y="255676"/>
                    <a:pt x="134326" y="255676"/>
                    <a:pt x="131577" y="255676"/>
                  </a:cubicBezTo>
                  <a:cubicBezTo>
                    <a:pt x="129652" y="254507"/>
                    <a:pt x="128552" y="252789"/>
                    <a:pt x="127933" y="250589"/>
                  </a:cubicBezTo>
                  <a:cubicBezTo>
                    <a:pt x="126283" y="244540"/>
                    <a:pt x="124427" y="238490"/>
                    <a:pt x="122777" y="232372"/>
                  </a:cubicBezTo>
                  <a:cubicBezTo>
                    <a:pt x="121884" y="229141"/>
                    <a:pt x="119890" y="227422"/>
                    <a:pt x="116659" y="227010"/>
                  </a:cubicBezTo>
                  <a:cubicBezTo>
                    <a:pt x="115422" y="226872"/>
                    <a:pt x="114184" y="226666"/>
                    <a:pt x="112947" y="226597"/>
                  </a:cubicBezTo>
                  <a:cubicBezTo>
                    <a:pt x="110060" y="226391"/>
                    <a:pt x="108066" y="227697"/>
                    <a:pt x="106622" y="230103"/>
                  </a:cubicBezTo>
                  <a:cubicBezTo>
                    <a:pt x="106072" y="230997"/>
                    <a:pt x="105591" y="231891"/>
                    <a:pt x="105041" y="232784"/>
                  </a:cubicBezTo>
                  <a:cubicBezTo>
                    <a:pt x="102154" y="237665"/>
                    <a:pt x="99335" y="242615"/>
                    <a:pt x="96380" y="247427"/>
                  </a:cubicBezTo>
                  <a:cubicBezTo>
                    <a:pt x="94798" y="250108"/>
                    <a:pt x="92873" y="250795"/>
                    <a:pt x="89849" y="250108"/>
                  </a:cubicBezTo>
                  <a:cubicBezTo>
                    <a:pt x="87993" y="249695"/>
                    <a:pt x="86274" y="249077"/>
                    <a:pt x="84555" y="248320"/>
                  </a:cubicBezTo>
                  <a:cubicBezTo>
                    <a:pt x="81531" y="246877"/>
                    <a:pt x="80568" y="245021"/>
                    <a:pt x="80981" y="241652"/>
                  </a:cubicBezTo>
                  <a:cubicBezTo>
                    <a:pt x="81737" y="235397"/>
                    <a:pt x="82356" y="229141"/>
                    <a:pt x="83249" y="222885"/>
                  </a:cubicBezTo>
                  <a:cubicBezTo>
                    <a:pt x="83868" y="218486"/>
                    <a:pt x="81531" y="216080"/>
                    <a:pt x="78094" y="214155"/>
                  </a:cubicBezTo>
                  <a:cubicBezTo>
                    <a:pt x="74725" y="212299"/>
                    <a:pt x="71700" y="212024"/>
                    <a:pt x="68538" y="214636"/>
                  </a:cubicBezTo>
                  <a:cubicBezTo>
                    <a:pt x="64139" y="218142"/>
                    <a:pt x="59533" y="221373"/>
                    <a:pt x="55133" y="224810"/>
                  </a:cubicBezTo>
                  <a:cubicBezTo>
                    <a:pt x="50665" y="228316"/>
                    <a:pt x="48740" y="229072"/>
                    <a:pt x="43240" y="224123"/>
                  </a:cubicBezTo>
                  <a:cubicBezTo>
                    <a:pt x="42897" y="223779"/>
                    <a:pt x="42553" y="223435"/>
                    <a:pt x="42209" y="223091"/>
                  </a:cubicBezTo>
                  <a:cubicBezTo>
                    <a:pt x="39528" y="220342"/>
                    <a:pt x="39253" y="218211"/>
                    <a:pt x="41178" y="214842"/>
                  </a:cubicBezTo>
                  <a:cubicBezTo>
                    <a:pt x="44134" y="209549"/>
                    <a:pt x="47159" y="204187"/>
                    <a:pt x="50115" y="198893"/>
                  </a:cubicBezTo>
                  <a:cubicBezTo>
                    <a:pt x="50940" y="197381"/>
                    <a:pt x="51833" y="195869"/>
                    <a:pt x="51627" y="194013"/>
                  </a:cubicBezTo>
                  <a:cubicBezTo>
                    <a:pt x="51146" y="188444"/>
                    <a:pt x="44959" y="184045"/>
                    <a:pt x="39597" y="185420"/>
                  </a:cubicBezTo>
                  <a:cubicBezTo>
                    <a:pt x="33410" y="187001"/>
                    <a:pt x="27223" y="188582"/>
                    <a:pt x="21105" y="190232"/>
                  </a:cubicBezTo>
                  <a:cubicBezTo>
                    <a:pt x="18630" y="190919"/>
                    <a:pt x="16774" y="190163"/>
                    <a:pt x="15193" y="188238"/>
                  </a:cubicBezTo>
                  <a:cubicBezTo>
                    <a:pt x="13887" y="186657"/>
                    <a:pt x="13062" y="184870"/>
                    <a:pt x="12237" y="183014"/>
                  </a:cubicBezTo>
                  <a:cubicBezTo>
                    <a:pt x="10862" y="179783"/>
                    <a:pt x="11481" y="177445"/>
                    <a:pt x="14230" y="175314"/>
                  </a:cubicBezTo>
                  <a:cubicBezTo>
                    <a:pt x="18767" y="171671"/>
                    <a:pt x="23373" y="168096"/>
                    <a:pt x="27910" y="164453"/>
                  </a:cubicBezTo>
                  <a:cubicBezTo>
                    <a:pt x="32722" y="160741"/>
                    <a:pt x="33135" y="159159"/>
                    <a:pt x="31554" y="153385"/>
                  </a:cubicBezTo>
                  <a:cubicBezTo>
                    <a:pt x="30454" y="149604"/>
                    <a:pt x="28185" y="147611"/>
                    <a:pt x="24198" y="147198"/>
                  </a:cubicBezTo>
                  <a:cubicBezTo>
                    <a:pt x="18424" y="146579"/>
                    <a:pt x="12718" y="145479"/>
                    <a:pt x="6943" y="144861"/>
                  </a:cubicBezTo>
                  <a:cubicBezTo>
                    <a:pt x="3644" y="144517"/>
                    <a:pt x="1306" y="143211"/>
                    <a:pt x="138" y="140049"/>
                  </a:cubicBezTo>
                  <a:cubicBezTo>
                    <a:pt x="0" y="137093"/>
                    <a:pt x="0" y="134343"/>
                    <a:pt x="0" y="131525"/>
                  </a:cubicBezTo>
                  <a:cubicBezTo>
                    <a:pt x="1100" y="129462"/>
                    <a:pt x="2819" y="128431"/>
                    <a:pt x="5019" y="127881"/>
                  </a:cubicBezTo>
                  <a:cubicBezTo>
                    <a:pt x="10931" y="126300"/>
                    <a:pt x="16705" y="124513"/>
                    <a:pt x="22617" y="122931"/>
                  </a:cubicBezTo>
                  <a:cubicBezTo>
                    <a:pt x="26192" y="121969"/>
                    <a:pt x="28323" y="119975"/>
                    <a:pt x="28667" y="116194"/>
                  </a:cubicBezTo>
                  <a:cubicBezTo>
                    <a:pt x="28735" y="115232"/>
                    <a:pt x="28873" y="114270"/>
                    <a:pt x="29010" y="113307"/>
                  </a:cubicBezTo>
                  <a:cubicBezTo>
                    <a:pt x="29354" y="110076"/>
                    <a:pt x="27910" y="107876"/>
                    <a:pt x="25229" y="106295"/>
                  </a:cubicBezTo>
                  <a:cubicBezTo>
                    <a:pt x="19867" y="103202"/>
                    <a:pt x="14574" y="100040"/>
                    <a:pt x="9281" y="96946"/>
                  </a:cubicBezTo>
                  <a:cubicBezTo>
                    <a:pt x="5362" y="94678"/>
                    <a:pt x="4675" y="92959"/>
                    <a:pt x="5843" y="88560"/>
                  </a:cubicBezTo>
                  <a:cubicBezTo>
                    <a:pt x="5981" y="88147"/>
                    <a:pt x="6050" y="87735"/>
                    <a:pt x="6187" y="87391"/>
                  </a:cubicBezTo>
                  <a:cubicBezTo>
                    <a:pt x="7906" y="81685"/>
                    <a:pt x="9418" y="80585"/>
                    <a:pt x="15261" y="81135"/>
                  </a:cubicBezTo>
                  <a:cubicBezTo>
                    <a:pt x="20898" y="81685"/>
                    <a:pt x="26535" y="82304"/>
                    <a:pt x="32173" y="83060"/>
                  </a:cubicBezTo>
                  <a:cubicBezTo>
                    <a:pt x="36641" y="83610"/>
                    <a:pt x="38566" y="82854"/>
                    <a:pt x="40834" y="79073"/>
                  </a:cubicBezTo>
                  <a:cubicBezTo>
                    <a:pt x="44065" y="73848"/>
                    <a:pt x="43928" y="72198"/>
                    <a:pt x="40147" y="67318"/>
                  </a:cubicBezTo>
                  <a:cubicBezTo>
                    <a:pt x="36572" y="62712"/>
                    <a:pt x="33066" y="58037"/>
                    <a:pt x="29629" y="53363"/>
                  </a:cubicBezTo>
                  <a:cubicBezTo>
                    <a:pt x="27567" y="50613"/>
                    <a:pt x="27567" y="48344"/>
                    <a:pt x="29629" y="45595"/>
                  </a:cubicBezTo>
                  <a:cubicBezTo>
                    <a:pt x="30660" y="44220"/>
                    <a:pt x="31760" y="42845"/>
                    <a:pt x="33066" y="41745"/>
                  </a:cubicBezTo>
                  <a:cubicBezTo>
                    <a:pt x="35678" y="39545"/>
                    <a:pt x="37466" y="39270"/>
                    <a:pt x="40422" y="40920"/>
                  </a:cubicBezTo>
                  <a:cubicBezTo>
                    <a:pt x="45646" y="43807"/>
                    <a:pt x="51008" y="46488"/>
                    <a:pt x="56027" y="49719"/>
                  </a:cubicBezTo>
                  <a:cubicBezTo>
                    <a:pt x="61801" y="53431"/>
                    <a:pt x="65788" y="50957"/>
                    <a:pt x="69982" y="45801"/>
                  </a:cubicBezTo>
                  <a:cubicBezTo>
                    <a:pt x="71357" y="44082"/>
                    <a:pt x="70875" y="41814"/>
                    <a:pt x="70325" y="39751"/>
                  </a:cubicBezTo>
                  <a:cubicBezTo>
                    <a:pt x="68813" y="33908"/>
                    <a:pt x="67301" y="28065"/>
                    <a:pt x="65788" y="22221"/>
                  </a:cubicBezTo>
                  <a:cubicBezTo>
                    <a:pt x="64688" y="18028"/>
                    <a:pt x="65376" y="16309"/>
                    <a:pt x="69088" y="14110"/>
                  </a:cubicBezTo>
                  <a:cubicBezTo>
                    <a:pt x="69913" y="13628"/>
                    <a:pt x="70738" y="13147"/>
                    <a:pt x="71632" y="12735"/>
                  </a:cubicBezTo>
                  <a:cubicBezTo>
                    <a:pt x="76100" y="10672"/>
                    <a:pt x="78094" y="11154"/>
                    <a:pt x="81118" y="15072"/>
                  </a:cubicBezTo>
                  <a:cubicBezTo>
                    <a:pt x="84762" y="19678"/>
                    <a:pt x="88405" y="24353"/>
                    <a:pt x="92049" y="28958"/>
                  </a:cubicBezTo>
                  <a:cubicBezTo>
                    <a:pt x="95486" y="33221"/>
                    <a:pt x="103529" y="33221"/>
                    <a:pt x="106966" y="28890"/>
                  </a:cubicBezTo>
                  <a:cubicBezTo>
                    <a:pt x="108410" y="27034"/>
                    <a:pt x="108410" y="24696"/>
                    <a:pt x="108754" y="22565"/>
                  </a:cubicBezTo>
                  <a:cubicBezTo>
                    <a:pt x="109578" y="17203"/>
                    <a:pt x="110266" y="11841"/>
                    <a:pt x="110953" y="6479"/>
                  </a:cubicBezTo>
                  <a:cubicBezTo>
                    <a:pt x="111503" y="2217"/>
                    <a:pt x="112672" y="1048"/>
                    <a:pt x="116934" y="292"/>
                  </a:cubicBezTo>
                  <a:cubicBezTo>
                    <a:pt x="118721" y="-52"/>
                    <a:pt x="120509" y="-52"/>
                    <a:pt x="122296" y="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2" name="Google Shape;352;p1"/>
          <p:cNvSpPr txBox="1"/>
          <p:nvPr/>
        </p:nvSpPr>
        <p:spPr>
          <a:xfrm>
            <a:off x="9029701" y="2537117"/>
            <a:ext cx="2792201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600" b="1">
                <a:solidFill>
                  <a:schemeClr val="lt1"/>
                </a:solidFill>
                <a:latin typeface="Teko"/>
                <a:ea typeface="Teko"/>
                <a:cs typeface="Teko"/>
                <a:sym typeface="Teko"/>
              </a:rPr>
              <a:t>ROBOTICS</a:t>
            </a:r>
            <a:endParaRPr sz="5600" b="1">
              <a:solidFill>
                <a:schemeClr val="lt1"/>
              </a:solidFill>
              <a:latin typeface="Teko"/>
              <a:ea typeface="Teko"/>
              <a:cs typeface="Teko"/>
              <a:sym typeface="Tek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0"/>
          <p:cNvSpPr txBox="1"/>
          <p:nvPr/>
        </p:nvSpPr>
        <p:spPr>
          <a:xfrm>
            <a:off x="125738" y="-53579"/>
            <a:ext cx="679125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icrosoft JhengHei"/>
              <a:buNone/>
            </a:pPr>
            <a:r>
              <a:rPr lang="zh-TW" sz="40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循線小車搭建</a:t>
            </a:r>
            <a:endParaRPr sz="40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17" name="Google Shape;41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1614" y="509558"/>
            <a:ext cx="8968772" cy="63484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1"/>
          <p:cNvSpPr txBox="1"/>
          <p:nvPr/>
        </p:nvSpPr>
        <p:spPr>
          <a:xfrm>
            <a:off x="125738" y="-53579"/>
            <a:ext cx="679125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icrosoft JhengHei"/>
              <a:buNone/>
            </a:pPr>
            <a:r>
              <a:rPr lang="zh-TW" sz="40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循線小車搭建</a:t>
            </a:r>
            <a:endParaRPr sz="40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23" name="Google Shape;423;p11" descr="一張含有 文字 的圖片&#10;&#10;自動產生的描述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3700" y="530837"/>
            <a:ext cx="8938710" cy="632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12"/>
          <p:cNvSpPr txBox="1"/>
          <p:nvPr/>
        </p:nvSpPr>
        <p:spPr>
          <a:xfrm>
            <a:off x="125738" y="-53579"/>
            <a:ext cx="679125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icrosoft JhengHei"/>
              <a:buNone/>
            </a:pPr>
            <a:r>
              <a:rPr lang="zh-TW" sz="40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循線小車搭建</a:t>
            </a:r>
            <a:endParaRPr sz="40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29" name="Google Shape;42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1614" y="509558"/>
            <a:ext cx="8968772" cy="63484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3"/>
          <p:cNvSpPr txBox="1"/>
          <p:nvPr/>
        </p:nvSpPr>
        <p:spPr>
          <a:xfrm>
            <a:off x="125738" y="-53579"/>
            <a:ext cx="679125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icrosoft JhengHei"/>
              <a:buNone/>
            </a:pPr>
            <a:r>
              <a:rPr lang="zh-TW" sz="40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循線小車搭建</a:t>
            </a:r>
            <a:endParaRPr sz="40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35" name="Google Shape;435;p13" descr="一張含有 文字, 鏈 的圖片&#10;&#10;自動產生的描述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8976" y="534137"/>
            <a:ext cx="8934048" cy="6323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4"/>
          <p:cNvSpPr txBox="1"/>
          <p:nvPr/>
        </p:nvSpPr>
        <p:spPr>
          <a:xfrm>
            <a:off x="125738" y="-53579"/>
            <a:ext cx="679125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icrosoft JhengHei"/>
              <a:buNone/>
            </a:pPr>
            <a:r>
              <a:rPr lang="zh-TW" sz="40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循線小車搭建</a:t>
            </a:r>
            <a:endParaRPr sz="40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41" name="Google Shape;441;p14" descr="一張含有 文字 的圖片&#10;&#10;自動產生的描述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0039" y="469389"/>
            <a:ext cx="9025520" cy="6388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5"/>
          <p:cNvSpPr txBox="1"/>
          <p:nvPr/>
        </p:nvSpPr>
        <p:spPr>
          <a:xfrm>
            <a:off x="125738" y="-53579"/>
            <a:ext cx="679125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icrosoft JhengHei"/>
              <a:buNone/>
            </a:pPr>
            <a:r>
              <a:rPr lang="zh-TW" sz="40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循線小車搭建</a:t>
            </a:r>
            <a:endParaRPr sz="40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47" name="Google Shape;44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2677" y="468593"/>
            <a:ext cx="9026645" cy="6389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6"/>
          <p:cNvSpPr txBox="1"/>
          <p:nvPr/>
        </p:nvSpPr>
        <p:spPr>
          <a:xfrm>
            <a:off x="125738" y="-53579"/>
            <a:ext cx="679125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icrosoft JhengHei"/>
              <a:buNone/>
            </a:pPr>
            <a:r>
              <a:rPr lang="zh-TW" sz="40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循線小車搭建</a:t>
            </a:r>
            <a:endParaRPr sz="40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53" name="Google Shape;453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6379" y="403050"/>
            <a:ext cx="9119242" cy="645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7"/>
          <p:cNvSpPr txBox="1"/>
          <p:nvPr/>
        </p:nvSpPr>
        <p:spPr>
          <a:xfrm>
            <a:off x="125738" y="-53579"/>
            <a:ext cx="679125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icrosoft JhengHei"/>
              <a:buNone/>
            </a:pPr>
            <a:r>
              <a:rPr lang="zh-TW" sz="40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循線小車搭建</a:t>
            </a:r>
            <a:endParaRPr sz="40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59" name="Google Shape;459;p17"/>
          <p:cNvSpPr txBox="1"/>
          <p:nvPr/>
        </p:nvSpPr>
        <p:spPr>
          <a:xfrm>
            <a:off x="268140" y="4483401"/>
            <a:ext cx="3074514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Port A : 右馬達</a:t>
            </a:r>
            <a:endParaRPr sz="28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Port B : 左馬達</a:t>
            </a:r>
            <a:endParaRPr sz="28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Port D : 顏色感測器 </a:t>
            </a:r>
            <a:r>
              <a:rPr lang="zh-TW" sz="2800" b="0" i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sz="28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60" name="Google Shape;46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8340" y="428263"/>
            <a:ext cx="9083622" cy="6429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18"/>
          <p:cNvSpPr txBox="1"/>
          <p:nvPr/>
        </p:nvSpPr>
        <p:spPr>
          <a:xfrm>
            <a:off x="80623" y="-7587"/>
            <a:ext cx="531145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000"/>
              <a:buFont typeface="Microsoft JhengHei"/>
              <a:buNone/>
            </a:pPr>
            <a:r>
              <a:rPr lang="zh-TW" sz="4000" b="1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顏色感測器原理</a:t>
            </a:r>
            <a:endParaRPr/>
          </a:p>
        </p:txBody>
      </p:sp>
      <p:sp>
        <p:nvSpPr>
          <p:cNvPr id="466" name="Google Shape;466;p18"/>
          <p:cNvSpPr txBox="1"/>
          <p:nvPr/>
        </p:nvSpPr>
        <p:spPr>
          <a:xfrm>
            <a:off x="266699" y="1138148"/>
            <a:ext cx="11487151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0" i="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感測物體中的</a:t>
            </a:r>
            <a:r>
              <a:rPr lang="en-US" altLang="zh-TW" sz="28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R(</a:t>
            </a:r>
            <a:r>
              <a:rPr lang="zh-TW" altLang="en-US" sz="28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紅</a:t>
            </a:r>
            <a:r>
              <a:rPr lang="en-US" altLang="zh-TW" sz="28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r>
              <a:rPr lang="zh-TW" altLang="en-US" sz="28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、</a:t>
            </a:r>
            <a:r>
              <a:rPr lang="en-US" altLang="zh-TW" sz="28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G(</a:t>
            </a:r>
            <a:r>
              <a:rPr lang="zh-TW" altLang="en-US" sz="28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綠</a:t>
            </a:r>
            <a:r>
              <a:rPr lang="en-US" altLang="zh-TW" sz="28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r>
              <a:rPr lang="zh-TW" altLang="en-US" sz="28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、</a:t>
            </a:r>
            <a:r>
              <a:rPr lang="en-US" altLang="zh-TW" sz="28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B(</a:t>
            </a:r>
            <a:r>
              <a:rPr lang="zh-TW" altLang="en-US" sz="28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藍</a:t>
            </a:r>
            <a:r>
              <a:rPr lang="en-US" altLang="zh-TW" sz="28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r>
              <a:rPr lang="zh-TW" altLang="en-US" sz="28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組成的</a:t>
            </a:r>
            <a:r>
              <a:rPr lang="zh-TW" altLang="en-US" sz="2800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比例</a:t>
            </a:r>
            <a:r>
              <a:rPr lang="zh-TW" altLang="en-US" sz="28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來辨別顏色，</a:t>
            </a:r>
            <a:r>
              <a:rPr lang="zh-TW" sz="2800" b="0" i="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向物體照射具有RGB成分的光，反射光的顏色成分會隨物體的顏色發生改變。</a:t>
            </a:r>
            <a:br>
              <a:rPr lang="zh-TW" sz="28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800" b="0" i="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例如，紅色物體的反射光成分為紅，黃色物體為紅和綠、白色則包含紅、綠、藍全部成分。</a:t>
            </a:r>
            <a:endParaRPr sz="2800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67" name="Google Shape;46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4989" y="3235969"/>
            <a:ext cx="8058861" cy="2600326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18"/>
          <p:cNvSpPr txBox="1"/>
          <p:nvPr/>
        </p:nvSpPr>
        <p:spPr>
          <a:xfrm>
            <a:off x="447674" y="6268521"/>
            <a:ext cx="92297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參考資料來源: https://www.rohm.com.tw/electronics-basics/sensors/sensor_what7</a:t>
            </a:r>
            <a:endParaRPr/>
          </a:p>
        </p:txBody>
      </p:sp>
      <p:pic>
        <p:nvPicPr>
          <p:cNvPr id="469" name="Google Shape;469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3374" y="3217493"/>
            <a:ext cx="3095626" cy="2618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9"/>
          <p:cNvSpPr txBox="1"/>
          <p:nvPr/>
        </p:nvSpPr>
        <p:spPr>
          <a:xfrm>
            <a:off x="80623" y="-7587"/>
            <a:ext cx="531145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000"/>
              <a:buFont typeface="Microsoft JhengHei"/>
              <a:buNone/>
            </a:pPr>
            <a:r>
              <a:rPr lang="zh-TW" sz="4000" b="1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顏色感測器功能</a:t>
            </a:r>
            <a:endParaRPr/>
          </a:p>
        </p:txBody>
      </p:sp>
      <p:pic>
        <p:nvPicPr>
          <p:cNvPr id="475" name="Google Shape;4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1456" y="1052513"/>
            <a:ext cx="2410557" cy="2471738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19"/>
          <p:cNvSpPr txBox="1"/>
          <p:nvPr/>
        </p:nvSpPr>
        <p:spPr>
          <a:xfrm>
            <a:off x="2952750" y="920621"/>
            <a:ext cx="8058150" cy="55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oto Sans Symbols"/>
              <a:buChar char="■"/>
            </a:pPr>
            <a:r>
              <a:rPr lang="zh-TW" sz="3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顏色感測</a:t>
            </a:r>
            <a:endParaRPr sz="32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感測物體表面顏色，可感測的顏色如下</a:t>
            </a:r>
            <a:endParaRPr sz="32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oto Sans Symbols"/>
              <a:buChar char="■"/>
            </a:pPr>
            <a:r>
              <a:rPr lang="zh-TW" sz="3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反射光感測</a:t>
            </a:r>
            <a:endParaRPr sz="32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感測物體表面反射率 (0%~100%)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白色反射率 &gt; 黑色反射率</a:t>
            </a:r>
            <a:endParaRPr sz="32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oto Sans Symbols"/>
              <a:buChar char="■"/>
            </a:pPr>
            <a:r>
              <a:rPr lang="zh-TW" sz="3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環境光感測</a:t>
            </a:r>
            <a:endParaRPr sz="32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0~100% (暗~亮)</a:t>
            </a:r>
            <a:endParaRPr sz="32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77" name="Google Shape;477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99873" y="2008134"/>
            <a:ext cx="1898786" cy="1865764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19"/>
          <p:cNvSpPr txBox="1"/>
          <p:nvPr/>
        </p:nvSpPr>
        <p:spPr>
          <a:xfrm>
            <a:off x="5398659" y="2088794"/>
            <a:ext cx="2723823" cy="1785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紅紫色、藍色、中藍</a:t>
            </a:r>
            <a:endParaRPr sz="22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綠色、黃色、紅色</a:t>
            </a:r>
            <a:endParaRPr sz="22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白色、黑色、沒顏色</a:t>
            </a:r>
            <a:endParaRPr/>
          </a:p>
        </p:txBody>
      </p:sp>
      <p:sp>
        <p:nvSpPr>
          <p:cNvPr id="479" name="Google Shape;479;p19"/>
          <p:cNvSpPr txBox="1"/>
          <p:nvPr/>
        </p:nvSpPr>
        <p:spPr>
          <a:xfrm>
            <a:off x="7452508" y="5767039"/>
            <a:ext cx="531145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000"/>
              <a:buFont typeface="Microsoft JhengHei"/>
              <a:buNone/>
            </a:pPr>
            <a:r>
              <a:rPr lang="zh-TW" sz="4000" b="1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那些功能適合循線? </a:t>
            </a:r>
            <a:endParaRPr sz="4000" b="1">
              <a:solidFill>
                <a:srgbClr val="0070C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"/>
          <p:cNvSpPr/>
          <p:nvPr/>
        </p:nvSpPr>
        <p:spPr>
          <a:xfrm>
            <a:off x="5782118" y="138733"/>
            <a:ext cx="1867719" cy="1351615"/>
          </a:xfrm>
          <a:prstGeom prst="rect">
            <a:avLst/>
          </a:prstGeom>
          <a:noFill/>
          <a:ln w="38100" cap="flat" cmpd="sng">
            <a:solidFill>
              <a:srgbClr val="33CC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2"/>
          <p:cNvSpPr/>
          <p:nvPr/>
        </p:nvSpPr>
        <p:spPr>
          <a:xfrm>
            <a:off x="5697904" y="270283"/>
            <a:ext cx="1708484" cy="9761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2"/>
          <p:cNvSpPr txBox="1"/>
          <p:nvPr/>
        </p:nvSpPr>
        <p:spPr>
          <a:xfrm>
            <a:off x="4267569" y="193675"/>
            <a:ext cx="54685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Microsoft JhengHei"/>
              <a:buNone/>
            </a:pPr>
            <a:r>
              <a:rPr lang="zh-TW" sz="4400" b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學習目標</a:t>
            </a:r>
            <a:endParaRPr/>
          </a:p>
        </p:txBody>
      </p:sp>
      <p:sp>
        <p:nvSpPr>
          <p:cNvPr id="360" name="Google Shape;360;p2"/>
          <p:cNvSpPr/>
          <p:nvPr/>
        </p:nvSpPr>
        <p:spPr>
          <a:xfrm>
            <a:off x="4189464" y="2143125"/>
            <a:ext cx="8002536" cy="2785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Char char="•"/>
            </a:pPr>
            <a:r>
              <a:rPr lang="zh-TW" sz="4000" b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學習顏色感測器應用</a:t>
            </a:r>
            <a:endParaRPr sz="4000" b="1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Char char="•"/>
            </a:pPr>
            <a:r>
              <a:rPr lang="zh-TW" sz="4000" b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理解循線邏輯及方法</a:t>
            </a:r>
            <a:endParaRPr sz="4000" b="1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Char char="•"/>
            </a:pPr>
            <a:r>
              <a:rPr lang="zh-TW" sz="4000" b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學習if then else判斷式概念</a:t>
            </a:r>
            <a:endParaRPr sz="4000" b="1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Char char="•"/>
            </a:pPr>
            <a:r>
              <a:rPr lang="zh-TW" sz="4000" b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完成循線任務</a:t>
            </a:r>
            <a:endParaRPr sz="4000" b="1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0"/>
          <p:cNvSpPr/>
          <p:nvPr/>
        </p:nvSpPr>
        <p:spPr>
          <a:xfrm>
            <a:off x="3625800" y="4774875"/>
            <a:ext cx="794479" cy="745761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20"/>
          <p:cNvSpPr/>
          <p:nvPr/>
        </p:nvSpPr>
        <p:spPr>
          <a:xfrm>
            <a:off x="953728" y="1447676"/>
            <a:ext cx="4752306" cy="443982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20"/>
          <p:cNvSpPr txBox="1"/>
          <p:nvPr/>
        </p:nvSpPr>
        <p:spPr>
          <a:xfrm>
            <a:off x="80622" y="-7587"/>
            <a:ext cx="61287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000"/>
              <a:buFont typeface="Microsoft JhengHei"/>
              <a:buNone/>
            </a:pPr>
            <a:r>
              <a:rPr lang="zh-TW" sz="4000" b="1" dirty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顏色感測器</a:t>
            </a:r>
            <a:r>
              <a:rPr lang="zh-TW" altLang="en-US" sz="4000" b="1" dirty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顏色</a:t>
            </a:r>
            <a:r>
              <a:rPr lang="zh-TW" sz="4000" b="1" dirty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循</a:t>
            </a:r>
            <a:r>
              <a:rPr lang="zh-TW" sz="4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線邏輯</a:t>
            </a:r>
            <a:endParaRPr sz="40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87" name="Google Shape;487;p20"/>
          <p:cNvSpPr/>
          <p:nvPr/>
        </p:nvSpPr>
        <p:spPr>
          <a:xfrm>
            <a:off x="2724122" y="1458374"/>
            <a:ext cx="1204882" cy="442912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20"/>
          <p:cNvSpPr/>
          <p:nvPr/>
        </p:nvSpPr>
        <p:spPr>
          <a:xfrm>
            <a:off x="3910679" y="5110958"/>
            <a:ext cx="794479" cy="745761"/>
          </a:xfrm>
          <a:prstGeom prst="ellipse">
            <a:avLst/>
          </a:prstGeom>
          <a:solidFill>
            <a:srgbClr val="F2F2F2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20"/>
          <p:cNvSpPr txBox="1"/>
          <p:nvPr/>
        </p:nvSpPr>
        <p:spPr>
          <a:xfrm>
            <a:off x="6096000" y="1447676"/>
            <a:ext cx="5424999" cy="4323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10000"/>
          </a:bodyPr>
          <a:lstStyle/>
          <a:p>
            <a:pPr marL="571500" marR="0" lvl="0" indent="-571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🞐"/>
            </a:pPr>
            <a:r>
              <a:rPr lang="zh-TW" sz="4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顏色感測器感測到顏色</a:t>
            </a:r>
            <a:endParaRPr sz="40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571500" marR="0" lvl="0" indent="-571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🞐"/>
            </a:pPr>
            <a:r>
              <a:rPr lang="zh-TW" sz="4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程式判斷修正循線小車的方向，在黑線及白底間呈現S形的循線線形</a:t>
            </a:r>
            <a:endParaRPr sz="40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571500" marR="0" lvl="0" indent="-571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🞐"/>
            </a:pPr>
            <a:r>
              <a:rPr lang="zh-TW" sz="4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要正確修正循線小車的方向，必須決定循線開始前顏色感測器照射光擺放在黑線左邊或右邊。</a:t>
            </a:r>
            <a:endParaRPr dirty="0"/>
          </a:p>
        </p:txBody>
      </p:sp>
      <p:sp>
        <p:nvSpPr>
          <p:cNvPr id="490" name="Google Shape;490;p20"/>
          <p:cNvSpPr/>
          <p:nvPr/>
        </p:nvSpPr>
        <p:spPr>
          <a:xfrm>
            <a:off x="3490563" y="4536345"/>
            <a:ext cx="794479" cy="745761"/>
          </a:xfrm>
          <a:prstGeom prst="ellipse">
            <a:avLst/>
          </a:prstGeom>
          <a:solidFill>
            <a:srgbClr val="F2F2F2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20"/>
          <p:cNvSpPr/>
          <p:nvPr/>
        </p:nvSpPr>
        <p:spPr>
          <a:xfrm>
            <a:off x="3326563" y="4091177"/>
            <a:ext cx="794479" cy="745761"/>
          </a:xfrm>
          <a:prstGeom prst="ellipse">
            <a:avLst/>
          </a:prstGeom>
          <a:solidFill>
            <a:srgbClr val="F2F2F2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20"/>
          <p:cNvSpPr/>
          <p:nvPr/>
        </p:nvSpPr>
        <p:spPr>
          <a:xfrm>
            <a:off x="3408563" y="3620817"/>
            <a:ext cx="794479" cy="745761"/>
          </a:xfrm>
          <a:prstGeom prst="ellipse">
            <a:avLst/>
          </a:prstGeom>
          <a:solidFill>
            <a:srgbClr val="F2F2F2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20"/>
          <p:cNvSpPr/>
          <p:nvPr/>
        </p:nvSpPr>
        <p:spPr>
          <a:xfrm>
            <a:off x="3620884" y="3221531"/>
            <a:ext cx="794479" cy="745761"/>
          </a:xfrm>
          <a:prstGeom prst="ellipse">
            <a:avLst/>
          </a:prstGeom>
          <a:solidFill>
            <a:srgbClr val="F2F2F2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20"/>
          <p:cNvSpPr/>
          <p:nvPr/>
        </p:nvSpPr>
        <p:spPr>
          <a:xfrm>
            <a:off x="3815513" y="2749584"/>
            <a:ext cx="794479" cy="745761"/>
          </a:xfrm>
          <a:prstGeom prst="ellipse">
            <a:avLst/>
          </a:prstGeom>
          <a:solidFill>
            <a:srgbClr val="F2F2F2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20"/>
          <p:cNvSpPr/>
          <p:nvPr/>
        </p:nvSpPr>
        <p:spPr>
          <a:xfrm>
            <a:off x="3936650" y="2335857"/>
            <a:ext cx="794479" cy="723841"/>
          </a:xfrm>
          <a:prstGeom prst="ellipse">
            <a:avLst/>
          </a:prstGeom>
          <a:solidFill>
            <a:srgbClr val="F2F2F2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20"/>
          <p:cNvSpPr/>
          <p:nvPr/>
        </p:nvSpPr>
        <p:spPr>
          <a:xfrm>
            <a:off x="3777402" y="4918374"/>
            <a:ext cx="794479" cy="745761"/>
          </a:xfrm>
          <a:prstGeom prst="ellipse">
            <a:avLst/>
          </a:prstGeom>
          <a:solidFill>
            <a:srgbClr val="F2F2F2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20"/>
          <p:cNvSpPr/>
          <p:nvPr/>
        </p:nvSpPr>
        <p:spPr>
          <a:xfrm>
            <a:off x="3791861" y="1818363"/>
            <a:ext cx="794479" cy="745761"/>
          </a:xfrm>
          <a:prstGeom prst="ellipse">
            <a:avLst/>
          </a:prstGeom>
          <a:solidFill>
            <a:srgbClr val="F2F2F2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20"/>
          <p:cNvSpPr/>
          <p:nvPr/>
        </p:nvSpPr>
        <p:spPr>
          <a:xfrm>
            <a:off x="3463193" y="1374161"/>
            <a:ext cx="794479" cy="745761"/>
          </a:xfrm>
          <a:prstGeom prst="ellipse">
            <a:avLst/>
          </a:prstGeom>
          <a:solidFill>
            <a:srgbClr val="F2F2F2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20"/>
          <p:cNvSpPr txBox="1"/>
          <p:nvPr/>
        </p:nvSpPr>
        <p:spPr>
          <a:xfrm>
            <a:off x="816181" y="5968935"/>
            <a:ext cx="48898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註：上圖為顏色感測器照射光擺放在黑線右邊</a:t>
            </a:r>
            <a:endParaRPr sz="18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1"/>
          <p:cNvSpPr/>
          <p:nvPr/>
        </p:nvSpPr>
        <p:spPr>
          <a:xfrm>
            <a:off x="1331657" y="2149518"/>
            <a:ext cx="9410700" cy="383565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045D8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21"/>
          <p:cNvSpPr txBox="1"/>
          <p:nvPr/>
        </p:nvSpPr>
        <p:spPr>
          <a:xfrm>
            <a:off x="285823" y="63680"/>
            <a:ext cx="488625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000"/>
              <a:buFont typeface="Microsoft JhengHei"/>
              <a:buNone/>
            </a:pPr>
            <a:r>
              <a:rPr lang="zh-TW" sz="4000" b="1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單顏感循線線形差異</a:t>
            </a:r>
            <a:endParaRPr/>
          </a:p>
        </p:txBody>
      </p:sp>
      <p:sp>
        <p:nvSpPr>
          <p:cNvPr id="507" name="Google Shape;507;p21"/>
          <p:cNvSpPr/>
          <p:nvPr/>
        </p:nvSpPr>
        <p:spPr>
          <a:xfrm>
            <a:off x="2102306" y="2149518"/>
            <a:ext cx="794479" cy="383565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21"/>
          <p:cNvSpPr/>
          <p:nvPr/>
        </p:nvSpPr>
        <p:spPr>
          <a:xfrm>
            <a:off x="2734501" y="2100315"/>
            <a:ext cx="302175" cy="4002374"/>
          </a:xfrm>
          <a:custGeom>
            <a:avLst/>
            <a:gdLst/>
            <a:ahLst/>
            <a:cxnLst/>
            <a:rect l="l" t="t" r="r" b="b"/>
            <a:pathLst>
              <a:path w="302175" h="4002374" extrusionOk="0">
                <a:moveTo>
                  <a:pt x="211211" y="0"/>
                </a:moveTo>
                <a:cubicBezTo>
                  <a:pt x="98785" y="517161"/>
                  <a:pt x="-13641" y="1034322"/>
                  <a:pt x="1349" y="1469037"/>
                </a:cubicBezTo>
                <a:cubicBezTo>
                  <a:pt x="16339" y="1903752"/>
                  <a:pt x="283664" y="2186066"/>
                  <a:pt x="301152" y="2608289"/>
                </a:cubicBezTo>
                <a:cubicBezTo>
                  <a:pt x="318640" y="3030512"/>
                  <a:pt x="106280" y="4002374"/>
                  <a:pt x="106280" y="4002374"/>
                </a:cubicBezTo>
                <a:lnTo>
                  <a:pt x="106280" y="4002374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21"/>
          <p:cNvSpPr/>
          <p:nvPr/>
        </p:nvSpPr>
        <p:spPr>
          <a:xfrm>
            <a:off x="4203427" y="2157465"/>
            <a:ext cx="794479" cy="383565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21"/>
          <p:cNvSpPr/>
          <p:nvPr/>
        </p:nvSpPr>
        <p:spPr>
          <a:xfrm>
            <a:off x="4893889" y="2147940"/>
            <a:ext cx="210518" cy="3799454"/>
          </a:xfrm>
          <a:custGeom>
            <a:avLst/>
            <a:gdLst/>
            <a:ahLst/>
            <a:cxnLst/>
            <a:rect l="l" t="t" r="r" b="b"/>
            <a:pathLst>
              <a:path w="210518" h="3799454" extrusionOk="0">
                <a:moveTo>
                  <a:pt x="135456" y="0"/>
                </a:moveTo>
                <a:cubicBezTo>
                  <a:pt x="64252" y="141157"/>
                  <a:pt x="-6951" y="282315"/>
                  <a:pt x="544" y="419725"/>
                </a:cubicBezTo>
                <a:cubicBezTo>
                  <a:pt x="8039" y="557135"/>
                  <a:pt x="177928" y="674557"/>
                  <a:pt x="180426" y="824459"/>
                </a:cubicBezTo>
                <a:cubicBezTo>
                  <a:pt x="182924" y="974361"/>
                  <a:pt x="10537" y="1164237"/>
                  <a:pt x="15534" y="1319135"/>
                </a:cubicBezTo>
                <a:cubicBezTo>
                  <a:pt x="20531" y="1474033"/>
                  <a:pt x="205410" y="1603949"/>
                  <a:pt x="210407" y="1753850"/>
                </a:cubicBezTo>
                <a:cubicBezTo>
                  <a:pt x="215404" y="1903751"/>
                  <a:pt x="50512" y="2071142"/>
                  <a:pt x="45515" y="2218545"/>
                </a:cubicBezTo>
                <a:cubicBezTo>
                  <a:pt x="40518" y="2365948"/>
                  <a:pt x="182924" y="2480872"/>
                  <a:pt x="180426" y="2638269"/>
                </a:cubicBezTo>
                <a:cubicBezTo>
                  <a:pt x="177928" y="2795666"/>
                  <a:pt x="28027" y="3025515"/>
                  <a:pt x="30525" y="3162925"/>
                </a:cubicBezTo>
                <a:cubicBezTo>
                  <a:pt x="33023" y="3300335"/>
                  <a:pt x="192918" y="3360295"/>
                  <a:pt x="195416" y="3462728"/>
                </a:cubicBezTo>
                <a:cubicBezTo>
                  <a:pt x="197914" y="3565161"/>
                  <a:pt x="45515" y="3777522"/>
                  <a:pt x="45515" y="3777522"/>
                </a:cubicBezTo>
                <a:cubicBezTo>
                  <a:pt x="20532" y="3824991"/>
                  <a:pt x="33023" y="3786266"/>
                  <a:pt x="45515" y="3747541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21"/>
          <p:cNvSpPr/>
          <p:nvPr/>
        </p:nvSpPr>
        <p:spPr>
          <a:xfrm>
            <a:off x="6966869" y="2157465"/>
            <a:ext cx="794479" cy="383565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21"/>
          <p:cNvSpPr/>
          <p:nvPr/>
        </p:nvSpPr>
        <p:spPr>
          <a:xfrm>
            <a:off x="7201295" y="2169492"/>
            <a:ext cx="1073348" cy="3673942"/>
          </a:xfrm>
          <a:custGeom>
            <a:avLst/>
            <a:gdLst/>
            <a:ahLst/>
            <a:cxnLst/>
            <a:rect l="l" t="t" r="r" b="b"/>
            <a:pathLst>
              <a:path w="1073348" h="3673942" extrusionOk="0">
                <a:moveTo>
                  <a:pt x="743364" y="3673942"/>
                </a:moveTo>
                <a:cubicBezTo>
                  <a:pt x="348623" y="3335414"/>
                  <a:pt x="-46118" y="2996886"/>
                  <a:pt x="8846" y="2594650"/>
                </a:cubicBezTo>
                <a:cubicBezTo>
                  <a:pt x="63810" y="2192414"/>
                  <a:pt x="1058157" y="1675254"/>
                  <a:pt x="1073147" y="1260526"/>
                </a:cubicBezTo>
                <a:cubicBezTo>
                  <a:pt x="1088137" y="845798"/>
                  <a:pt x="263679" y="296158"/>
                  <a:pt x="98787" y="106283"/>
                </a:cubicBezTo>
                <a:cubicBezTo>
                  <a:pt x="-66105" y="-83592"/>
                  <a:pt x="8846" y="18840"/>
                  <a:pt x="83797" y="121273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21"/>
          <p:cNvSpPr/>
          <p:nvPr/>
        </p:nvSpPr>
        <p:spPr>
          <a:xfrm>
            <a:off x="9253797" y="2157465"/>
            <a:ext cx="794479" cy="384517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21"/>
          <p:cNvSpPr/>
          <p:nvPr/>
        </p:nvSpPr>
        <p:spPr>
          <a:xfrm>
            <a:off x="8530973" y="2730707"/>
            <a:ext cx="1782132" cy="3007796"/>
          </a:xfrm>
          <a:custGeom>
            <a:avLst/>
            <a:gdLst/>
            <a:ahLst/>
            <a:cxnLst/>
            <a:rect l="l" t="t" r="r" b="b"/>
            <a:pathLst>
              <a:path w="1782132" h="3007796" extrusionOk="0">
                <a:moveTo>
                  <a:pt x="1782132" y="3007796"/>
                </a:moveTo>
                <a:cubicBezTo>
                  <a:pt x="1282460" y="2400694"/>
                  <a:pt x="782788" y="1793593"/>
                  <a:pt x="492978" y="1313908"/>
                </a:cubicBezTo>
                <a:cubicBezTo>
                  <a:pt x="203168" y="834223"/>
                  <a:pt x="118224" y="334551"/>
                  <a:pt x="43273" y="129685"/>
                </a:cubicBezTo>
                <a:cubicBezTo>
                  <a:pt x="-31678" y="-75181"/>
                  <a:pt x="5797" y="4766"/>
                  <a:pt x="43273" y="84714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21"/>
          <p:cNvSpPr txBox="1"/>
          <p:nvPr/>
        </p:nvSpPr>
        <p:spPr>
          <a:xfrm>
            <a:off x="392929" y="1120773"/>
            <a:ext cx="113274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那種循線線形最好?  為什麼？ </a:t>
            </a:r>
            <a:endParaRPr/>
          </a:p>
        </p:txBody>
      </p:sp>
      <p:sp>
        <p:nvSpPr>
          <p:cNvPr id="516" name="Google Shape;516;p21"/>
          <p:cNvSpPr txBox="1"/>
          <p:nvPr/>
        </p:nvSpPr>
        <p:spPr>
          <a:xfrm>
            <a:off x="4309726" y="1715433"/>
            <a:ext cx="545764" cy="530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icrosoft JhengHei"/>
              <a:buNone/>
            </a:pPr>
            <a:r>
              <a:rPr lang="zh-TW" sz="40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B</a:t>
            </a:r>
            <a:endParaRPr sz="4000" b="1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17" name="Google Shape;517;p21"/>
          <p:cNvSpPr txBox="1"/>
          <p:nvPr/>
        </p:nvSpPr>
        <p:spPr>
          <a:xfrm>
            <a:off x="2251618" y="1715433"/>
            <a:ext cx="545764" cy="530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icrosoft JhengHei"/>
              <a:buNone/>
            </a:pPr>
            <a:r>
              <a:rPr lang="zh-TW" sz="40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</a:t>
            </a:r>
            <a:endParaRPr sz="4000" b="1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18" name="Google Shape;518;p21"/>
          <p:cNvSpPr txBox="1"/>
          <p:nvPr/>
        </p:nvSpPr>
        <p:spPr>
          <a:xfrm>
            <a:off x="7078124" y="1715433"/>
            <a:ext cx="545764" cy="530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icrosoft JhengHei"/>
              <a:buNone/>
            </a:pPr>
            <a:r>
              <a:rPr lang="zh-TW" sz="40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</a:t>
            </a:r>
            <a:endParaRPr sz="4000" b="1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19" name="Google Shape;519;p21"/>
          <p:cNvSpPr txBox="1"/>
          <p:nvPr/>
        </p:nvSpPr>
        <p:spPr>
          <a:xfrm>
            <a:off x="9350928" y="1715433"/>
            <a:ext cx="545764" cy="530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icrosoft JhengHei"/>
              <a:buNone/>
            </a:pPr>
            <a:r>
              <a:rPr lang="zh-TW" sz="40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D</a:t>
            </a:r>
            <a:endParaRPr sz="4000" b="1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" name="Google Shape;524;p22"/>
          <p:cNvGrpSpPr/>
          <p:nvPr/>
        </p:nvGrpSpPr>
        <p:grpSpPr>
          <a:xfrm>
            <a:off x="688245" y="1042219"/>
            <a:ext cx="7610180" cy="5521841"/>
            <a:chOff x="1445330" y="251751"/>
            <a:chExt cx="7846142" cy="5869858"/>
          </a:xfrm>
        </p:grpSpPr>
        <p:grpSp>
          <p:nvGrpSpPr>
            <p:cNvPr id="525" name="Google Shape;525;p22"/>
            <p:cNvGrpSpPr/>
            <p:nvPr/>
          </p:nvGrpSpPr>
          <p:grpSpPr>
            <a:xfrm>
              <a:off x="1445330" y="251751"/>
              <a:ext cx="7846142" cy="5869858"/>
              <a:chOff x="1445330" y="251751"/>
              <a:chExt cx="7846142" cy="5869858"/>
            </a:xfrm>
          </p:grpSpPr>
          <p:sp>
            <p:nvSpPr>
              <p:cNvPr id="526" name="Google Shape;526;p22"/>
              <p:cNvSpPr/>
              <p:nvPr/>
            </p:nvSpPr>
            <p:spPr>
              <a:xfrm>
                <a:off x="1445330" y="251751"/>
                <a:ext cx="7846142" cy="586985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045D8E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527;p22"/>
              <p:cNvSpPr/>
              <p:nvPr/>
            </p:nvSpPr>
            <p:spPr>
              <a:xfrm>
                <a:off x="3008671" y="1376517"/>
                <a:ext cx="2359743" cy="2979175"/>
              </a:xfrm>
              <a:prstGeom prst="arc">
                <a:avLst>
                  <a:gd name="adj1" fmla="val 10801584"/>
                  <a:gd name="adj2" fmla="val 20313"/>
                </a:avLst>
              </a:prstGeom>
              <a:noFill/>
              <a:ln w="1270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Google Shape;528;p22"/>
              <p:cNvSpPr/>
              <p:nvPr/>
            </p:nvSpPr>
            <p:spPr>
              <a:xfrm rot="10800000">
                <a:off x="5368413" y="1902541"/>
                <a:ext cx="2359743" cy="2979175"/>
              </a:xfrm>
              <a:prstGeom prst="arc">
                <a:avLst>
                  <a:gd name="adj1" fmla="val 10801584"/>
                  <a:gd name="adj2" fmla="val 20313"/>
                </a:avLst>
              </a:prstGeom>
              <a:noFill/>
              <a:ln w="1270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529" name="Google Shape;529;p22"/>
              <p:cNvCxnSpPr/>
              <p:nvPr/>
            </p:nvCxnSpPr>
            <p:spPr>
              <a:xfrm>
                <a:off x="3008671" y="2848897"/>
                <a:ext cx="0" cy="2158180"/>
              </a:xfrm>
              <a:prstGeom prst="straightConnector1">
                <a:avLst/>
              </a:prstGeom>
              <a:noFill/>
              <a:ln w="1270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0" name="Google Shape;530;p22"/>
              <p:cNvCxnSpPr/>
              <p:nvPr/>
            </p:nvCxnSpPr>
            <p:spPr>
              <a:xfrm>
                <a:off x="7728156" y="1270820"/>
                <a:ext cx="0" cy="2158180"/>
              </a:xfrm>
              <a:prstGeom prst="straightConnector1">
                <a:avLst/>
              </a:prstGeom>
              <a:noFill/>
              <a:ln w="1270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1" name="Google Shape;531;p22"/>
              <p:cNvCxnSpPr>
                <a:stCxn id="527" idx="2"/>
              </p:cNvCxnSpPr>
              <p:nvPr/>
            </p:nvCxnSpPr>
            <p:spPr>
              <a:xfrm>
                <a:off x="5368400" y="2873293"/>
                <a:ext cx="0" cy="627300"/>
              </a:xfrm>
              <a:prstGeom prst="straightConnector1">
                <a:avLst/>
              </a:prstGeom>
              <a:noFill/>
              <a:ln w="1270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2" name="Google Shape;532;p22"/>
              <p:cNvCxnSpPr/>
              <p:nvPr/>
            </p:nvCxnSpPr>
            <p:spPr>
              <a:xfrm>
                <a:off x="7398775" y="1270820"/>
                <a:ext cx="658761" cy="0"/>
              </a:xfrm>
              <a:prstGeom prst="straightConnector1">
                <a:avLst/>
              </a:prstGeom>
              <a:noFill/>
              <a:ln w="12700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533" name="Google Shape;533;p22"/>
            <p:cNvGrpSpPr/>
            <p:nvPr/>
          </p:nvGrpSpPr>
          <p:grpSpPr>
            <a:xfrm>
              <a:off x="2841536" y="4871885"/>
              <a:ext cx="727594" cy="932013"/>
              <a:chOff x="10127210" y="3811027"/>
              <a:chExt cx="727594" cy="932013"/>
            </a:xfrm>
          </p:grpSpPr>
          <p:sp>
            <p:nvSpPr>
              <p:cNvPr id="534" name="Google Shape;534;p22"/>
              <p:cNvSpPr/>
              <p:nvPr/>
            </p:nvSpPr>
            <p:spPr>
              <a:xfrm>
                <a:off x="10127210" y="3927989"/>
                <a:ext cx="98320" cy="427703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2700" cap="flat" cmpd="sng">
                <a:solidFill>
                  <a:srgbClr val="045D8E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535;p22"/>
              <p:cNvSpPr/>
              <p:nvPr/>
            </p:nvSpPr>
            <p:spPr>
              <a:xfrm>
                <a:off x="10756484" y="3912727"/>
                <a:ext cx="98320" cy="427703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2700" cap="flat" cmpd="sng">
                <a:solidFill>
                  <a:srgbClr val="045D8E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22"/>
              <p:cNvSpPr/>
              <p:nvPr/>
            </p:nvSpPr>
            <p:spPr>
              <a:xfrm>
                <a:off x="10382847" y="3811027"/>
                <a:ext cx="216305" cy="186813"/>
              </a:xfrm>
              <a:prstGeom prst="rect">
                <a:avLst/>
              </a:prstGeom>
              <a:solidFill>
                <a:schemeClr val="dk1"/>
              </a:solidFill>
              <a:ln w="12700" cap="flat" cmpd="sng">
                <a:solidFill>
                  <a:srgbClr val="045D8E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7" name="Google Shape;537;p22"/>
              <p:cNvSpPr/>
              <p:nvPr/>
            </p:nvSpPr>
            <p:spPr>
              <a:xfrm>
                <a:off x="10417257" y="4625053"/>
                <a:ext cx="147484" cy="117987"/>
              </a:xfrm>
              <a:prstGeom prst="ellipse">
                <a:avLst/>
              </a:prstGeom>
              <a:solidFill>
                <a:schemeClr val="accent1"/>
              </a:solidFill>
              <a:ln w="12700" cap="flat" cmpd="sng">
                <a:solidFill>
                  <a:srgbClr val="045D8E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8" name="Google Shape;538;p22"/>
              <p:cNvSpPr/>
              <p:nvPr/>
            </p:nvSpPr>
            <p:spPr>
              <a:xfrm>
                <a:off x="10225531" y="4009618"/>
                <a:ext cx="530953" cy="69214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p22"/>
              <p:cNvSpPr/>
              <p:nvPr/>
            </p:nvSpPr>
            <p:spPr>
              <a:xfrm rot="5400000">
                <a:off x="10433235" y="4391996"/>
                <a:ext cx="115527" cy="390834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22"/>
              <p:cNvSpPr/>
              <p:nvPr/>
            </p:nvSpPr>
            <p:spPr>
              <a:xfrm>
                <a:off x="10417257" y="4529649"/>
                <a:ext cx="147484" cy="117987"/>
              </a:xfrm>
              <a:prstGeom prst="ellipse">
                <a:avLst/>
              </a:prstGeom>
              <a:solidFill>
                <a:schemeClr val="lt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41" name="Google Shape;541;p22"/>
          <p:cNvSpPr txBox="1"/>
          <p:nvPr/>
        </p:nvSpPr>
        <p:spPr>
          <a:xfrm>
            <a:off x="80623" y="-7587"/>
            <a:ext cx="531145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000"/>
              <a:buFont typeface="Microsoft JhengHei"/>
              <a:buNone/>
            </a:pPr>
            <a:r>
              <a:rPr lang="zh-TW" sz="4000" b="1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循線任務示意圖</a:t>
            </a:r>
            <a:endParaRPr/>
          </a:p>
        </p:txBody>
      </p:sp>
      <p:sp>
        <p:nvSpPr>
          <p:cNvPr id="542" name="Google Shape;542;p22"/>
          <p:cNvSpPr txBox="1"/>
          <p:nvPr/>
        </p:nvSpPr>
        <p:spPr>
          <a:xfrm>
            <a:off x="8617901" y="1042219"/>
            <a:ext cx="3200473" cy="4323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icrosoft JhengHei"/>
              <a:buNone/>
            </a:pPr>
            <a:r>
              <a:rPr lang="zh-TW" sz="40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循線小車延著黑線循線至終點紅線即停止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23"/>
          <p:cNvSpPr/>
          <p:nvPr/>
        </p:nvSpPr>
        <p:spPr>
          <a:xfrm>
            <a:off x="540774" y="1512383"/>
            <a:ext cx="4752306" cy="443982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23"/>
          <p:cNvSpPr txBox="1"/>
          <p:nvPr/>
        </p:nvSpPr>
        <p:spPr>
          <a:xfrm>
            <a:off x="80622" y="-7587"/>
            <a:ext cx="703697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000"/>
              <a:buFont typeface="Microsoft JhengHei"/>
              <a:buNone/>
            </a:pPr>
            <a:r>
              <a:rPr lang="zh-TW" sz="4000" b="1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循線方法 - 1：感測顏色</a:t>
            </a:r>
            <a:endParaRPr/>
          </a:p>
        </p:txBody>
      </p:sp>
      <p:sp>
        <p:nvSpPr>
          <p:cNvPr id="549" name="Google Shape;549;p23"/>
          <p:cNvSpPr/>
          <p:nvPr/>
        </p:nvSpPr>
        <p:spPr>
          <a:xfrm>
            <a:off x="2311168" y="1523081"/>
            <a:ext cx="1204882" cy="442912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23"/>
          <p:cNvSpPr txBox="1"/>
          <p:nvPr/>
        </p:nvSpPr>
        <p:spPr>
          <a:xfrm>
            <a:off x="5531636" y="4137868"/>
            <a:ext cx="407448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感測白色：循線小車往左偏</a:t>
            </a:r>
            <a:endParaRPr sz="240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23"/>
          <p:cNvSpPr/>
          <p:nvPr/>
        </p:nvSpPr>
        <p:spPr>
          <a:xfrm>
            <a:off x="2777631" y="2412316"/>
            <a:ext cx="794479" cy="745761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2" name="Google Shape;552;p23"/>
          <p:cNvCxnSpPr>
            <a:stCxn id="553" idx="6"/>
            <a:endCxn id="550" idx="1"/>
          </p:cNvCxnSpPr>
          <p:nvPr/>
        </p:nvCxnSpPr>
        <p:spPr>
          <a:xfrm>
            <a:off x="4366589" y="4368702"/>
            <a:ext cx="1164900" cy="0"/>
          </a:xfrm>
          <a:prstGeom prst="straightConnector1">
            <a:avLst/>
          </a:prstGeom>
          <a:noFill/>
          <a:ln w="28575" cap="flat" cmpd="sng">
            <a:solidFill>
              <a:srgbClr val="92D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554" name="Google Shape;554;p23"/>
          <p:cNvSpPr txBox="1"/>
          <p:nvPr/>
        </p:nvSpPr>
        <p:spPr>
          <a:xfrm>
            <a:off x="5477509" y="2554363"/>
            <a:ext cx="393686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感測黑色：循線小車往右偏</a:t>
            </a:r>
            <a:endParaRPr sz="240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5" name="Google Shape;555;p23"/>
          <p:cNvCxnSpPr>
            <a:stCxn id="551" idx="6"/>
            <a:endCxn id="554" idx="1"/>
          </p:cNvCxnSpPr>
          <p:nvPr/>
        </p:nvCxnSpPr>
        <p:spPr>
          <a:xfrm>
            <a:off x="3572110" y="2785197"/>
            <a:ext cx="1905300" cy="600"/>
          </a:xfrm>
          <a:prstGeom prst="bentConnector3">
            <a:avLst>
              <a:gd name="adj1" fmla="val 50003"/>
            </a:avLst>
          </a:prstGeom>
          <a:noFill/>
          <a:ln w="28575" cap="flat" cmpd="sng">
            <a:solidFill>
              <a:srgbClr val="92D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553" name="Google Shape;553;p23"/>
          <p:cNvSpPr/>
          <p:nvPr/>
        </p:nvSpPr>
        <p:spPr>
          <a:xfrm>
            <a:off x="3572110" y="3995821"/>
            <a:ext cx="794479" cy="745761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23"/>
          <p:cNvSpPr txBox="1"/>
          <p:nvPr/>
        </p:nvSpPr>
        <p:spPr>
          <a:xfrm>
            <a:off x="432724" y="6094255"/>
            <a:ext cx="432611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註：顏色感測器照射光擺放在黑線右邊</a:t>
            </a:r>
            <a:endParaRPr sz="18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13828" y="1151441"/>
            <a:ext cx="3534268" cy="5296639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24"/>
          <p:cNvSpPr txBox="1"/>
          <p:nvPr/>
        </p:nvSpPr>
        <p:spPr>
          <a:xfrm>
            <a:off x="9607286" y="1622882"/>
            <a:ext cx="248170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設定馬達連接埠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24"/>
          <p:cNvSpPr txBox="1"/>
          <p:nvPr/>
        </p:nvSpPr>
        <p:spPr>
          <a:xfrm>
            <a:off x="80622" y="-7587"/>
            <a:ext cx="740172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000"/>
              <a:buFont typeface="Microsoft JhengHei"/>
              <a:buNone/>
            </a:pPr>
            <a:r>
              <a:rPr lang="zh-TW" sz="4000" b="1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循線方法 - 1：感測顏色</a:t>
            </a:r>
            <a:endParaRPr/>
          </a:p>
        </p:txBody>
      </p:sp>
      <p:sp>
        <p:nvSpPr>
          <p:cNvPr id="564" name="Google Shape;564;p24"/>
          <p:cNvSpPr txBox="1"/>
          <p:nvPr/>
        </p:nvSpPr>
        <p:spPr>
          <a:xfrm>
            <a:off x="448557" y="1090110"/>
            <a:ext cx="248170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流程圖</a:t>
            </a:r>
            <a:endParaRPr/>
          </a:p>
        </p:txBody>
      </p:sp>
      <p:sp>
        <p:nvSpPr>
          <p:cNvPr id="565" name="Google Shape;565;p24"/>
          <p:cNvSpPr txBox="1"/>
          <p:nvPr/>
        </p:nvSpPr>
        <p:spPr>
          <a:xfrm>
            <a:off x="3700882" y="1095691"/>
            <a:ext cx="248170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程式參考</a:t>
            </a:r>
            <a:endParaRPr/>
          </a:p>
        </p:txBody>
      </p:sp>
      <p:sp>
        <p:nvSpPr>
          <p:cNvPr id="566" name="Google Shape;566;p24"/>
          <p:cNvSpPr txBox="1"/>
          <p:nvPr/>
        </p:nvSpPr>
        <p:spPr>
          <a:xfrm>
            <a:off x="285240" y="6448080"/>
            <a:ext cx="432611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註：顏色感測器照射光擺放在黑線右邊</a:t>
            </a:r>
            <a:endParaRPr sz="18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67" name="Google Shape;567;p24"/>
          <p:cNvSpPr/>
          <p:nvPr/>
        </p:nvSpPr>
        <p:spPr>
          <a:xfrm>
            <a:off x="362346" y="1728733"/>
            <a:ext cx="1682242" cy="416330"/>
          </a:xfrm>
          <a:prstGeom prst="flowChartTerminator">
            <a:avLst/>
          </a:prstGeom>
          <a:solidFill>
            <a:srgbClr val="00B0F0"/>
          </a:solidFill>
          <a:ln w="25400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開始</a:t>
            </a:r>
            <a:endParaRPr/>
          </a:p>
        </p:txBody>
      </p:sp>
      <p:sp>
        <p:nvSpPr>
          <p:cNvPr id="568" name="Google Shape;568;p24"/>
          <p:cNvSpPr/>
          <p:nvPr/>
        </p:nvSpPr>
        <p:spPr>
          <a:xfrm>
            <a:off x="2610574" y="3729691"/>
            <a:ext cx="1678072" cy="1000593"/>
          </a:xfrm>
          <a:prstGeom prst="flowChartDecision">
            <a:avLst/>
          </a:prstGeom>
          <a:solidFill>
            <a:srgbClr val="BC79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顏色白色</a:t>
            </a:r>
            <a:endParaRPr/>
          </a:p>
        </p:txBody>
      </p:sp>
      <p:cxnSp>
        <p:nvCxnSpPr>
          <p:cNvPr id="569" name="Google Shape;569;p24"/>
          <p:cNvCxnSpPr>
            <a:stCxn id="567" idx="2"/>
            <a:endCxn id="570" idx="0"/>
          </p:cNvCxnSpPr>
          <p:nvPr/>
        </p:nvCxnSpPr>
        <p:spPr>
          <a:xfrm>
            <a:off x="1203467" y="2145063"/>
            <a:ext cx="0" cy="2826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571" name="Google Shape;571;p24"/>
          <p:cNvCxnSpPr>
            <a:stCxn id="568" idx="2"/>
            <a:endCxn id="572" idx="0"/>
          </p:cNvCxnSpPr>
          <p:nvPr/>
        </p:nvCxnSpPr>
        <p:spPr>
          <a:xfrm>
            <a:off x="3449610" y="4730284"/>
            <a:ext cx="15300" cy="2976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572" name="Google Shape;572;p24"/>
          <p:cNvSpPr/>
          <p:nvPr/>
        </p:nvSpPr>
        <p:spPr>
          <a:xfrm>
            <a:off x="2445753" y="5027918"/>
            <a:ext cx="2038123" cy="652984"/>
          </a:xfrm>
          <a:prstGeom prst="flowChartProcess">
            <a:avLst/>
          </a:prstGeom>
          <a:solidFill>
            <a:srgbClr val="FB05D2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左馬達功率：20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右馬達功率：30</a:t>
            </a:r>
            <a:endParaRPr/>
          </a:p>
        </p:txBody>
      </p:sp>
      <p:sp>
        <p:nvSpPr>
          <p:cNvPr id="573" name="Google Shape;573;p24"/>
          <p:cNvSpPr txBox="1"/>
          <p:nvPr/>
        </p:nvSpPr>
        <p:spPr>
          <a:xfrm>
            <a:off x="1242625" y="4691983"/>
            <a:ext cx="5015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是</a:t>
            </a:r>
            <a:endParaRPr/>
          </a:p>
        </p:txBody>
      </p:sp>
      <p:sp>
        <p:nvSpPr>
          <p:cNvPr id="574" name="Google Shape;574;p24"/>
          <p:cNvSpPr txBox="1"/>
          <p:nvPr/>
        </p:nvSpPr>
        <p:spPr>
          <a:xfrm>
            <a:off x="3522609" y="4659776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是</a:t>
            </a:r>
            <a:endParaRPr/>
          </a:p>
        </p:txBody>
      </p:sp>
      <p:cxnSp>
        <p:nvCxnSpPr>
          <p:cNvPr id="575" name="Google Shape;575;p24"/>
          <p:cNvCxnSpPr>
            <a:stCxn id="576" idx="3"/>
            <a:endCxn id="568" idx="1"/>
          </p:cNvCxnSpPr>
          <p:nvPr/>
        </p:nvCxnSpPr>
        <p:spPr>
          <a:xfrm>
            <a:off x="2057709" y="4229988"/>
            <a:ext cx="5529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577" name="Google Shape;577;p24"/>
          <p:cNvSpPr txBox="1"/>
          <p:nvPr/>
        </p:nvSpPr>
        <p:spPr>
          <a:xfrm>
            <a:off x="1242625" y="3394350"/>
            <a:ext cx="4467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否</a:t>
            </a:r>
            <a:endParaRPr/>
          </a:p>
        </p:txBody>
      </p:sp>
      <p:sp>
        <p:nvSpPr>
          <p:cNvPr id="576" name="Google Shape;576;p24"/>
          <p:cNvSpPr/>
          <p:nvPr/>
        </p:nvSpPr>
        <p:spPr>
          <a:xfrm>
            <a:off x="349225" y="3729691"/>
            <a:ext cx="1708484" cy="1000593"/>
          </a:xfrm>
          <a:prstGeom prst="flowChartDecision">
            <a:avLst/>
          </a:prstGeom>
          <a:solidFill>
            <a:srgbClr val="BC79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顏色黑色</a:t>
            </a:r>
            <a:endParaRPr/>
          </a:p>
        </p:txBody>
      </p:sp>
      <p:cxnSp>
        <p:nvCxnSpPr>
          <p:cNvPr id="578" name="Google Shape;578;p24"/>
          <p:cNvCxnSpPr>
            <a:stCxn id="576" idx="2"/>
            <a:endCxn id="579" idx="0"/>
          </p:cNvCxnSpPr>
          <p:nvPr/>
        </p:nvCxnSpPr>
        <p:spPr>
          <a:xfrm>
            <a:off x="1203467" y="4730284"/>
            <a:ext cx="0" cy="3033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579" name="Google Shape;579;p24"/>
          <p:cNvSpPr/>
          <p:nvPr/>
        </p:nvSpPr>
        <p:spPr>
          <a:xfrm>
            <a:off x="271911" y="5033709"/>
            <a:ext cx="1863112" cy="658868"/>
          </a:xfrm>
          <a:prstGeom prst="flowChartProcess">
            <a:avLst/>
          </a:prstGeom>
          <a:solidFill>
            <a:srgbClr val="FB05D2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左馬達功率：30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右馬達功率：20</a:t>
            </a:r>
            <a:endParaRPr/>
          </a:p>
        </p:txBody>
      </p:sp>
      <p:cxnSp>
        <p:nvCxnSpPr>
          <p:cNvPr id="580" name="Google Shape;580;p24"/>
          <p:cNvCxnSpPr>
            <a:stCxn id="579" idx="2"/>
          </p:cNvCxnSpPr>
          <p:nvPr/>
        </p:nvCxnSpPr>
        <p:spPr>
          <a:xfrm rot="-5400000" flipH="1">
            <a:off x="2242067" y="4653977"/>
            <a:ext cx="241800" cy="2319000"/>
          </a:xfrm>
          <a:prstGeom prst="bentConnector2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81" name="Google Shape;581;p24"/>
          <p:cNvCxnSpPr>
            <a:stCxn id="572" idx="2"/>
          </p:cNvCxnSpPr>
          <p:nvPr/>
        </p:nvCxnSpPr>
        <p:spPr>
          <a:xfrm rot="-5400000">
            <a:off x="2661714" y="3731202"/>
            <a:ext cx="2752800" cy="1146600"/>
          </a:xfrm>
          <a:prstGeom prst="bentConnector3">
            <a:avLst>
              <a:gd name="adj1" fmla="val -9018"/>
            </a:avLst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82" name="Google Shape;582;p24"/>
          <p:cNvCxnSpPr>
            <a:endCxn id="570" idx="3"/>
          </p:cNvCxnSpPr>
          <p:nvPr/>
        </p:nvCxnSpPr>
        <p:spPr>
          <a:xfrm rot="10800000">
            <a:off x="2057709" y="2928044"/>
            <a:ext cx="2553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570" name="Google Shape;570;p24"/>
          <p:cNvSpPr/>
          <p:nvPr/>
        </p:nvSpPr>
        <p:spPr>
          <a:xfrm>
            <a:off x="349225" y="2427747"/>
            <a:ext cx="1708484" cy="1000593"/>
          </a:xfrm>
          <a:prstGeom prst="flowChartDecision">
            <a:avLst/>
          </a:prstGeom>
          <a:solidFill>
            <a:srgbClr val="BC79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顏色紅色</a:t>
            </a:r>
            <a:endParaRPr/>
          </a:p>
        </p:txBody>
      </p:sp>
      <p:cxnSp>
        <p:nvCxnSpPr>
          <p:cNvPr id="583" name="Google Shape;583;p24"/>
          <p:cNvCxnSpPr>
            <a:stCxn id="570" idx="2"/>
            <a:endCxn id="576" idx="0"/>
          </p:cNvCxnSpPr>
          <p:nvPr/>
        </p:nvCxnSpPr>
        <p:spPr>
          <a:xfrm>
            <a:off x="1203467" y="3428340"/>
            <a:ext cx="0" cy="3015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584" name="Google Shape;584;p24"/>
          <p:cNvSpPr/>
          <p:nvPr/>
        </p:nvSpPr>
        <p:spPr>
          <a:xfrm>
            <a:off x="2905162" y="6041424"/>
            <a:ext cx="1682242" cy="416330"/>
          </a:xfrm>
          <a:prstGeom prst="flowChartTerminator">
            <a:avLst/>
          </a:prstGeom>
          <a:solidFill>
            <a:srgbClr val="00B0F0"/>
          </a:solidFill>
          <a:ln w="25400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結束</a:t>
            </a:r>
            <a:endParaRPr/>
          </a:p>
        </p:txBody>
      </p:sp>
      <p:cxnSp>
        <p:nvCxnSpPr>
          <p:cNvPr id="585" name="Google Shape;585;p24"/>
          <p:cNvCxnSpPr>
            <a:stCxn id="570" idx="1"/>
            <a:endCxn id="586" idx="1"/>
          </p:cNvCxnSpPr>
          <p:nvPr/>
        </p:nvCxnSpPr>
        <p:spPr>
          <a:xfrm>
            <a:off x="349225" y="2928043"/>
            <a:ext cx="494400" cy="3325800"/>
          </a:xfrm>
          <a:prstGeom prst="bentConnector3">
            <a:avLst>
              <a:gd name="adj1" fmla="val -46238"/>
            </a:avLst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587" name="Google Shape;587;p24"/>
          <p:cNvSpPr txBox="1"/>
          <p:nvPr/>
        </p:nvSpPr>
        <p:spPr>
          <a:xfrm>
            <a:off x="111569" y="2991176"/>
            <a:ext cx="5015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是</a:t>
            </a:r>
            <a:endParaRPr/>
          </a:p>
        </p:txBody>
      </p:sp>
      <p:sp>
        <p:nvSpPr>
          <p:cNvPr id="588" name="Google Shape;588;p24"/>
          <p:cNvSpPr txBox="1"/>
          <p:nvPr/>
        </p:nvSpPr>
        <p:spPr>
          <a:xfrm>
            <a:off x="2091083" y="3852109"/>
            <a:ext cx="4467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否</a:t>
            </a:r>
            <a:endParaRPr/>
          </a:p>
        </p:txBody>
      </p:sp>
      <p:pic>
        <p:nvPicPr>
          <p:cNvPr id="586" name="Google Shape;586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3521" y="6007033"/>
            <a:ext cx="1213209" cy="4938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9" name="Google Shape;589;p24"/>
          <p:cNvCxnSpPr>
            <a:stCxn id="586" idx="3"/>
            <a:endCxn id="584" idx="1"/>
          </p:cNvCxnSpPr>
          <p:nvPr/>
        </p:nvCxnSpPr>
        <p:spPr>
          <a:xfrm rot="10800000" flipH="1">
            <a:off x="2056730" y="6249443"/>
            <a:ext cx="848400" cy="45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590" name="Google Shape;590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99409" y="231382"/>
            <a:ext cx="2185421" cy="424144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24">
            <a:hlinkClick r:id="rId6" action="ppaction://hlinksldjump"/>
          </p:cNvPr>
          <p:cNvSpPr txBox="1"/>
          <p:nvPr/>
        </p:nvSpPr>
        <p:spPr>
          <a:xfrm>
            <a:off x="9184830" y="225034"/>
            <a:ext cx="248170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為擴充模塊，設定請點我！</a:t>
            </a:r>
            <a:endParaRPr/>
          </a:p>
        </p:txBody>
      </p:sp>
      <p:sp>
        <p:nvSpPr>
          <p:cNvPr id="592" name="Google Shape;592;p24"/>
          <p:cNvSpPr/>
          <p:nvPr/>
        </p:nvSpPr>
        <p:spPr>
          <a:xfrm>
            <a:off x="5018194" y="1749921"/>
            <a:ext cx="432079" cy="385310"/>
          </a:xfrm>
          <a:prstGeom prst="decagon">
            <a:avLst>
              <a:gd name="vf" fmla="val 105146"/>
            </a:avLst>
          </a:prstGeom>
          <a:solidFill>
            <a:srgbClr val="FF7157"/>
          </a:solidFill>
          <a:ln w="12700" cap="flat" cmpd="sng">
            <a:solidFill>
              <a:srgbClr val="FF71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24"/>
          <p:cNvSpPr/>
          <p:nvPr/>
        </p:nvSpPr>
        <p:spPr>
          <a:xfrm>
            <a:off x="5004435" y="2235960"/>
            <a:ext cx="432079" cy="385310"/>
          </a:xfrm>
          <a:prstGeom prst="decagon">
            <a:avLst>
              <a:gd name="vf" fmla="val 105146"/>
            </a:avLst>
          </a:prstGeom>
          <a:solidFill>
            <a:srgbClr val="FF7157"/>
          </a:solidFill>
          <a:ln w="12700" cap="flat" cmpd="sng">
            <a:solidFill>
              <a:srgbClr val="FF71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24"/>
          <p:cNvSpPr/>
          <p:nvPr/>
        </p:nvSpPr>
        <p:spPr>
          <a:xfrm>
            <a:off x="5007216" y="2735387"/>
            <a:ext cx="432079" cy="385310"/>
          </a:xfrm>
          <a:prstGeom prst="decagon">
            <a:avLst>
              <a:gd name="vf" fmla="val 105146"/>
            </a:avLst>
          </a:prstGeom>
          <a:solidFill>
            <a:srgbClr val="FF7157"/>
          </a:solidFill>
          <a:ln w="12700" cap="flat" cmpd="sng">
            <a:solidFill>
              <a:srgbClr val="FF71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24"/>
          <p:cNvSpPr/>
          <p:nvPr/>
        </p:nvSpPr>
        <p:spPr>
          <a:xfrm>
            <a:off x="5022534" y="3221426"/>
            <a:ext cx="432079" cy="385310"/>
          </a:xfrm>
          <a:prstGeom prst="decagon">
            <a:avLst>
              <a:gd name="vf" fmla="val 105146"/>
            </a:avLst>
          </a:prstGeom>
          <a:solidFill>
            <a:srgbClr val="FF7157"/>
          </a:solidFill>
          <a:ln w="12700" cap="flat" cmpd="sng">
            <a:solidFill>
              <a:srgbClr val="FF71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24"/>
          <p:cNvSpPr/>
          <p:nvPr/>
        </p:nvSpPr>
        <p:spPr>
          <a:xfrm>
            <a:off x="5018193" y="3919162"/>
            <a:ext cx="432079" cy="385310"/>
          </a:xfrm>
          <a:prstGeom prst="decagon">
            <a:avLst>
              <a:gd name="vf" fmla="val 105146"/>
            </a:avLst>
          </a:prstGeom>
          <a:solidFill>
            <a:srgbClr val="FF7157"/>
          </a:solidFill>
          <a:ln w="12700" cap="flat" cmpd="sng">
            <a:solidFill>
              <a:srgbClr val="FF71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24"/>
          <p:cNvSpPr/>
          <p:nvPr/>
        </p:nvSpPr>
        <p:spPr>
          <a:xfrm>
            <a:off x="5022535" y="4405201"/>
            <a:ext cx="432079" cy="385310"/>
          </a:xfrm>
          <a:prstGeom prst="decagon">
            <a:avLst>
              <a:gd name="vf" fmla="val 105146"/>
            </a:avLst>
          </a:prstGeom>
          <a:solidFill>
            <a:srgbClr val="FF7157"/>
          </a:solidFill>
          <a:ln w="12700" cap="flat" cmpd="sng">
            <a:solidFill>
              <a:srgbClr val="FF71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24"/>
          <p:cNvSpPr/>
          <p:nvPr/>
        </p:nvSpPr>
        <p:spPr>
          <a:xfrm>
            <a:off x="5019972" y="5549135"/>
            <a:ext cx="432079" cy="385310"/>
          </a:xfrm>
          <a:prstGeom prst="decagon">
            <a:avLst>
              <a:gd name="vf" fmla="val 105146"/>
            </a:avLst>
          </a:prstGeom>
          <a:solidFill>
            <a:srgbClr val="FF7157"/>
          </a:solidFill>
          <a:ln w="12700" cap="flat" cmpd="sng">
            <a:solidFill>
              <a:srgbClr val="FF71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24"/>
          <p:cNvSpPr/>
          <p:nvPr/>
        </p:nvSpPr>
        <p:spPr>
          <a:xfrm>
            <a:off x="5039840" y="6056934"/>
            <a:ext cx="432079" cy="385310"/>
          </a:xfrm>
          <a:prstGeom prst="decagon">
            <a:avLst>
              <a:gd name="vf" fmla="val 105146"/>
            </a:avLst>
          </a:prstGeom>
          <a:solidFill>
            <a:srgbClr val="FF7157"/>
          </a:solidFill>
          <a:ln w="12700" cap="flat" cmpd="sng">
            <a:solidFill>
              <a:srgbClr val="FF71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24"/>
          <p:cNvSpPr/>
          <p:nvPr/>
        </p:nvSpPr>
        <p:spPr>
          <a:xfrm>
            <a:off x="9237481" y="1652378"/>
            <a:ext cx="432079" cy="385310"/>
          </a:xfrm>
          <a:prstGeom prst="decagon">
            <a:avLst>
              <a:gd name="vf" fmla="val 105146"/>
            </a:avLst>
          </a:prstGeom>
          <a:solidFill>
            <a:srgbClr val="FF7157"/>
          </a:solidFill>
          <a:ln w="12700" cap="flat" cmpd="sng">
            <a:solidFill>
              <a:srgbClr val="FF71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24"/>
          <p:cNvSpPr/>
          <p:nvPr/>
        </p:nvSpPr>
        <p:spPr>
          <a:xfrm>
            <a:off x="9223722" y="2138417"/>
            <a:ext cx="432079" cy="385310"/>
          </a:xfrm>
          <a:prstGeom prst="decagon">
            <a:avLst>
              <a:gd name="vf" fmla="val 105146"/>
            </a:avLst>
          </a:prstGeom>
          <a:solidFill>
            <a:srgbClr val="FF7157"/>
          </a:solidFill>
          <a:ln w="12700" cap="flat" cmpd="sng">
            <a:solidFill>
              <a:srgbClr val="FF71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24"/>
          <p:cNvSpPr/>
          <p:nvPr/>
        </p:nvSpPr>
        <p:spPr>
          <a:xfrm>
            <a:off x="9228522" y="2913300"/>
            <a:ext cx="432079" cy="385310"/>
          </a:xfrm>
          <a:prstGeom prst="decagon">
            <a:avLst>
              <a:gd name="vf" fmla="val 105146"/>
            </a:avLst>
          </a:prstGeom>
          <a:solidFill>
            <a:srgbClr val="FF7157"/>
          </a:solidFill>
          <a:ln w="12700" cap="flat" cmpd="sng">
            <a:solidFill>
              <a:srgbClr val="FF71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24"/>
          <p:cNvSpPr/>
          <p:nvPr/>
        </p:nvSpPr>
        <p:spPr>
          <a:xfrm>
            <a:off x="9243840" y="3684479"/>
            <a:ext cx="432079" cy="385310"/>
          </a:xfrm>
          <a:prstGeom prst="decagon">
            <a:avLst>
              <a:gd name="vf" fmla="val 105146"/>
            </a:avLst>
          </a:prstGeom>
          <a:solidFill>
            <a:srgbClr val="FF7157"/>
          </a:solidFill>
          <a:ln w="12700" cap="flat" cmpd="sng">
            <a:solidFill>
              <a:srgbClr val="FF71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24"/>
          <p:cNvSpPr/>
          <p:nvPr/>
        </p:nvSpPr>
        <p:spPr>
          <a:xfrm>
            <a:off x="9228529" y="4159115"/>
            <a:ext cx="432079" cy="385310"/>
          </a:xfrm>
          <a:prstGeom prst="decagon">
            <a:avLst>
              <a:gd name="vf" fmla="val 105146"/>
            </a:avLst>
          </a:prstGeom>
          <a:solidFill>
            <a:srgbClr val="FF7157"/>
          </a:solidFill>
          <a:ln w="12700" cap="flat" cmpd="sng">
            <a:solidFill>
              <a:srgbClr val="FF71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24"/>
          <p:cNvSpPr/>
          <p:nvPr/>
        </p:nvSpPr>
        <p:spPr>
          <a:xfrm>
            <a:off x="9232871" y="4881128"/>
            <a:ext cx="432079" cy="385310"/>
          </a:xfrm>
          <a:prstGeom prst="decagon">
            <a:avLst>
              <a:gd name="vf" fmla="val 105146"/>
            </a:avLst>
          </a:prstGeom>
          <a:solidFill>
            <a:srgbClr val="FF7157"/>
          </a:solidFill>
          <a:ln w="12700" cap="flat" cmpd="sng">
            <a:solidFill>
              <a:srgbClr val="FF71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24"/>
          <p:cNvSpPr/>
          <p:nvPr/>
        </p:nvSpPr>
        <p:spPr>
          <a:xfrm>
            <a:off x="9239259" y="5451592"/>
            <a:ext cx="432079" cy="385310"/>
          </a:xfrm>
          <a:prstGeom prst="decagon">
            <a:avLst>
              <a:gd name="vf" fmla="val 105146"/>
            </a:avLst>
          </a:prstGeom>
          <a:solidFill>
            <a:srgbClr val="FF7157"/>
          </a:solidFill>
          <a:ln w="12700" cap="flat" cmpd="sng">
            <a:solidFill>
              <a:srgbClr val="FF71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24"/>
          <p:cNvSpPr/>
          <p:nvPr/>
        </p:nvSpPr>
        <p:spPr>
          <a:xfrm>
            <a:off x="9259127" y="5959391"/>
            <a:ext cx="432079" cy="385310"/>
          </a:xfrm>
          <a:prstGeom prst="decagon">
            <a:avLst>
              <a:gd name="vf" fmla="val 105146"/>
            </a:avLst>
          </a:prstGeom>
          <a:solidFill>
            <a:srgbClr val="FF7157"/>
          </a:solidFill>
          <a:ln w="12700" cap="flat" cmpd="sng">
            <a:solidFill>
              <a:srgbClr val="FF71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24"/>
          <p:cNvSpPr txBox="1"/>
          <p:nvPr/>
        </p:nvSpPr>
        <p:spPr>
          <a:xfrm>
            <a:off x="9620188" y="2106934"/>
            <a:ext cx="248170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迴圈停止條件為偵測紅色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24"/>
          <p:cNvSpPr txBox="1"/>
          <p:nvPr/>
        </p:nvSpPr>
        <p:spPr>
          <a:xfrm>
            <a:off x="9640395" y="2883012"/>
            <a:ext cx="248170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判斷式：顏感偵到黑色時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24"/>
          <p:cNvSpPr txBox="1"/>
          <p:nvPr/>
        </p:nvSpPr>
        <p:spPr>
          <a:xfrm>
            <a:off x="9669560" y="3655899"/>
            <a:ext cx="248170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馬達向右轉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24"/>
          <p:cNvSpPr txBox="1"/>
          <p:nvPr/>
        </p:nvSpPr>
        <p:spPr>
          <a:xfrm>
            <a:off x="9664950" y="4827265"/>
            <a:ext cx="248170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馬達向左轉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24"/>
          <p:cNvSpPr txBox="1"/>
          <p:nvPr/>
        </p:nvSpPr>
        <p:spPr>
          <a:xfrm>
            <a:off x="9664950" y="4096664"/>
            <a:ext cx="248170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判斷式：顏感偵到白色時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24"/>
          <p:cNvSpPr txBox="1"/>
          <p:nvPr/>
        </p:nvSpPr>
        <p:spPr>
          <a:xfrm>
            <a:off x="9671338" y="5427429"/>
            <a:ext cx="248170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馬達停止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24"/>
          <p:cNvSpPr txBox="1"/>
          <p:nvPr/>
        </p:nvSpPr>
        <p:spPr>
          <a:xfrm>
            <a:off x="9664950" y="5949822"/>
            <a:ext cx="248170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程式結束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5" name="Google Shape;615;p24"/>
          <p:cNvCxnSpPr>
            <a:stCxn id="592" idx="1"/>
          </p:cNvCxnSpPr>
          <p:nvPr/>
        </p:nvCxnSpPr>
        <p:spPr>
          <a:xfrm>
            <a:off x="5450273" y="1942576"/>
            <a:ext cx="189300" cy="34200"/>
          </a:xfrm>
          <a:prstGeom prst="straightConnector1">
            <a:avLst/>
          </a:prstGeom>
          <a:noFill/>
          <a:ln w="254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16" name="Google Shape;616;p24"/>
          <p:cNvCxnSpPr>
            <a:stCxn id="593" idx="1"/>
          </p:cNvCxnSpPr>
          <p:nvPr/>
        </p:nvCxnSpPr>
        <p:spPr>
          <a:xfrm>
            <a:off x="5436514" y="2428615"/>
            <a:ext cx="108600" cy="18900"/>
          </a:xfrm>
          <a:prstGeom prst="straightConnector1">
            <a:avLst/>
          </a:prstGeom>
          <a:noFill/>
          <a:ln w="254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17" name="Google Shape;617;p24"/>
          <p:cNvCxnSpPr>
            <a:stCxn id="594" idx="1"/>
          </p:cNvCxnSpPr>
          <p:nvPr/>
        </p:nvCxnSpPr>
        <p:spPr>
          <a:xfrm>
            <a:off x="5439295" y="2928042"/>
            <a:ext cx="200400" cy="9900"/>
          </a:xfrm>
          <a:prstGeom prst="straightConnector1">
            <a:avLst/>
          </a:prstGeom>
          <a:noFill/>
          <a:ln w="254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18" name="Google Shape;618;p24"/>
          <p:cNvCxnSpPr>
            <a:stCxn id="595" idx="1"/>
          </p:cNvCxnSpPr>
          <p:nvPr/>
        </p:nvCxnSpPr>
        <p:spPr>
          <a:xfrm rot="10800000" flipH="1">
            <a:off x="5454613" y="3394281"/>
            <a:ext cx="396600" cy="19800"/>
          </a:xfrm>
          <a:prstGeom prst="straightConnector1">
            <a:avLst/>
          </a:prstGeom>
          <a:noFill/>
          <a:ln w="254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19" name="Google Shape;619;p24"/>
          <p:cNvCxnSpPr>
            <a:stCxn id="596" idx="1"/>
          </p:cNvCxnSpPr>
          <p:nvPr/>
        </p:nvCxnSpPr>
        <p:spPr>
          <a:xfrm>
            <a:off x="5450272" y="4111817"/>
            <a:ext cx="400800" cy="0"/>
          </a:xfrm>
          <a:prstGeom prst="straightConnector1">
            <a:avLst/>
          </a:prstGeom>
          <a:noFill/>
          <a:ln w="254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20" name="Google Shape;620;p24"/>
          <p:cNvCxnSpPr>
            <a:stCxn id="597" idx="1"/>
          </p:cNvCxnSpPr>
          <p:nvPr/>
        </p:nvCxnSpPr>
        <p:spPr>
          <a:xfrm rot="10800000" flipH="1">
            <a:off x="5454614" y="4573256"/>
            <a:ext cx="432000" cy="24600"/>
          </a:xfrm>
          <a:prstGeom prst="straightConnector1">
            <a:avLst/>
          </a:prstGeom>
          <a:noFill/>
          <a:ln w="254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21" name="Google Shape;621;p24"/>
          <p:cNvCxnSpPr>
            <a:stCxn id="598" idx="1"/>
          </p:cNvCxnSpPr>
          <p:nvPr/>
        </p:nvCxnSpPr>
        <p:spPr>
          <a:xfrm>
            <a:off x="5452051" y="5741790"/>
            <a:ext cx="178500" cy="0"/>
          </a:xfrm>
          <a:prstGeom prst="straightConnector1">
            <a:avLst/>
          </a:prstGeom>
          <a:noFill/>
          <a:ln w="254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22" name="Google Shape;622;p24"/>
          <p:cNvCxnSpPr>
            <a:stCxn id="599" idx="1"/>
          </p:cNvCxnSpPr>
          <p:nvPr/>
        </p:nvCxnSpPr>
        <p:spPr>
          <a:xfrm>
            <a:off x="5471919" y="6249589"/>
            <a:ext cx="117300" cy="0"/>
          </a:xfrm>
          <a:prstGeom prst="straightConnector1">
            <a:avLst/>
          </a:prstGeom>
          <a:noFill/>
          <a:ln w="254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5"/>
          <p:cNvSpPr txBox="1"/>
          <p:nvPr/>
        </p:nvSpPr>
        <p:spPr>
          <a:xfrm>
            <a:off x="80622" y="-7587"/>
            <a:ext cx="740172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000"/>
              <a:buFont typeface="Microsoft JhengHei"/>
              <a:buNone/>
            </a:pPr>
            <a:r>
              <a:rPr lang="zh-TW" sz="4000" b="1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循線方法 - 1：感測顏色</a:t>
            </a:r>
            <a:endParaRPr/>
          </a:p>
        </p:txBody>
      </p:sp>
      <p:sp>
        <p:nvSpPr>
          <p:cNvPr id="628" name="Google Shape;628;p25"/>
          <p:cNvSpPr txBox="1"/>
          <p:nvPr/>
        </p:nvSpPr>
        <p:spPr>
          <a:xfrm>
            <a:off x="559278" y="1472823"/>
            <a:ext cx="5920179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◆"/>
            </a:pPr>
            <a:r>
              <a:rPr lang="zh-TW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觀察: 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AutoNum type="alphaLcPeriod"/>
            </a:pPr>
            <a:r>
              <a:rPr lang="zh-TW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循線速度快慢? 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AutoNum type="alphaLcPeriod"/>
            </a:pPr>
            <a:r>
              <a:rPr lang="zh-TW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循線小車擺動幅度大小?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AutoNum type="alphaLcPeriod"/>
            </a:pPr>
            <a:r>
              <a:rPr lang="zh-TW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彎曲線能否循線?</a:t>
            </a:r>
            <a:endParaRPr/>
          </a:p>
        </p:txBody>
      </p:sp>
      <p:sp>
        <p:nvSpPr>
          <p:cNvPr id="629" name="Google Shape;629;p25"/>
          <p:cNvSpPr txBox="1"/>
          <p:nvPr/>
        </p:nvSpPr>
        <p:spPr>
          <a:xfrm>
            <a:off x="5917858" y="1317976"/>
            <a:ext cx="3658761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◆"/>
            </a:pPr>
            <a:r>
              <a:rPr lang="zh-TW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調整: </a:t>
            </a:r>
            <a:endParaRPr/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左右馬達功率大小對速度及擺動幅度有何影響？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試著調整左右馬達功率到的最佳比例　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0" name="Google Shape;63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5847" y="1881946"/>
            <a:ext cx="2691751" cy="522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0"/>
          <p:cNvSpPr/>
          <p:nvPr/>
        </p:nvSpPr>
        <p:spPr>
          <a:xfrm>
            <a:off x="3625800" y="4774875"/>
            <a:ext cx="794479" cy="745761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20"/>
          <p:cNvSpPr/>
          <p:nvPr/>
        </p:nvSpPr>
        <p:spPr>
          <a:xfrm>
            <a:off x="953728" y="1447676"/>
            <a:ext cx="4752306" cy="443982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20"/>
          <p:cNvSpPr txBox="1"/>
          <p:nvPr/>
        </p:nvSpPr>
        <p:spPr>
          <a:xfrm>
            <a:off x="80623" y="-7587"/>
            <a:ext cx="641587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000"/>
              <a:buFont typeface="Microsoft JhengHei"/>
              <a:buNone/>
            </a:pPr>
            <a:r>
              <a:rPr lang="zh-TW" sz="4000" b="1" dirty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顏色感測器</a:t>
            </a:r>
            <a:r>
              <a:rPr lang="zh-TW" altLang="en-US" sz="4000" b="1" dirty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反射光</a:t>
            </a:r>
            <a:r>
              <a:rPr lang="zh-TW" sz="4000" b="1" dirty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循</a:t>
            </a:r>
            <a:r>
              <a:rPr lang="zh-TW" sz="4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線邏輯</a:t>
            </a:r>
            <a:endParaRPr sz="40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87" name="Google Shape;487;p20"/>
          <p:cNvSpPr/>
          <p:nvPr/>
        </p:nvSpPr>
        <p:spPr>
          <a:xfrm>
            <a:off x="2724122" y="1458374"/>
            <a:ext cx="1204882" cy="442912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20"/>
          <p:cNvSpPr/>
          <p:nvPr/>
        </p:nvSpPr>
        <p:spPr>
          <a:xfrm>
            <a:off x="3910679" y="5110958"/>
            <a:ext cx="794479" cy="745761"/>
          </a:xfrm>
          <a:prstGeom prst="ellipse">
            <a:avLst/>
          </a:prstGeom>
          <a:solidFill>
            <a:srgbClr val="F2F2F2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20"/>
          <p:cNvSpPr txBox="1"/>
          <p:nvPr/>
        </p:nvSpPr>
        <p:spPr>
          <a:xfrm>
            <a:off x="6096000" y="1447676"/>
            <a:ext cx="5424999" cy="4323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10000"/>
          </a:bodyPr>
          <a:lstStyle/>
          <a:p>
            <a:pPr marL="571500" marR="0" lvl="0" indent="-571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🞐"/>
            </a:pPr>
            <a:r>
              <a:rPr lang="zh-TW" sz="4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顏色感測器感測到反射光強度</a:t>
            </a:r>
            <a:endParaRPr sz="40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571500" marR="0" lvl="0" indent="-571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🞐"/>
            </a:pPr>
            <a:r>
              <a:rPr lang="zh-TW" sz="4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程式判斷修正循線小車的方向，在黑線及白底間呈現S形的循線線形</a:t>
            </a:r>
            <a:endParaRPr sz="40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571500" marR="0" lvl="0" indent="-571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🞐"/>
            </a:pPr>
            <a:r>
              <a:rPr lang="zh-TW" sz="4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要正確修正循線小車的方向，必須決定循線開始前顏色感測器照射光擺放在黑線左邊或右邊。</a:t>
            </a:r>
            <a:endParaRPr dirty="0"/>
          </a:p>
        </p:txBody>
      </p:sp>
      <p:sp>
        <p:nvSpPr>
          <p:cNvPr id="490" name="Google Shape;490;p20"/>
          <p:cNvSpPr/>
          <p:nvPr/>
        </p:nvSpPr>
        <p:spPr>
          <a:xfrm>
            <a:off x="3490563" y="4536345"/>
            <a:ext cx="794479" cy="745761"/>
          </a:xfrm>
          <a:prstGeom prst="ellipse">
            <a:avLst/>
          </a:prstGeom>
          <a:solidFill>
            <a:srgbClr val="F2F2F2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20"/>
          <p:cNvSpPr/>
          <p:nvPr/>
        </p:nvSpPr>
        <p:spPr>
          <a:xfrm>
            <a:off x="3326563" y="4091177"/>
            <a:ext cx="794479" cy="745761"/>
          </a:xfrm>
          <a:prstGeom prst="ellipse">
            <a:avLst/>
          </a:prstGeom>
          <a:solidFill>
            <a:srgbClr val="F2F2F2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20"/>
          <p:cNvSpPr/>
          <p:nvPr/>
        </p:nvSpPr>
        <p:spPr>
          <a:xfrm>
            <a:off x="3408563" y="3620817"/>
            <a:ext cx="794479" cy="745761"/>
          </a:xfrm>
          <a:prstGeom prst="ellipse">
            <a:avLst/>
          </a:prstGeom>
          <a:solidFill>
            <a:srgbClr val="F2F2F2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20"/>
          <p:cNvSpPr/>
          <p:nvPr/>
        </p:nvSpPr>
        <p:spPr>
          <a:xfrm>
            <a:off x="3620884" y="3221531"/>
            <a:ext cx="794479" cy="745761"/>
          </a:xfrm>
          <a:prstGeom prst="ellipse">
            <a:avLst/>
          </a:prstGeom>
          <a:solidFill>
            <a:srgbClr val="F2F2F2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20"/>
          <p:cNvSpPr/>
          <p:nvPr/>
        </p:nvSpPr>
        <p:spPr>
          <a:xfrm>
            <a:off x="3815513" y="2749584"/>
            <a:ext cx="794479" cy="745761"/>
          </a:xfrm>
          <a:prstGeom prst="ellipse">
            <a:avLst/>
          </a:prstGeom>
          <a:solidFill>
            <a:srgbClr val="F2F2F2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20"/>
          <p:cNvSpPr/>
          <p:nvPr/>
        </p:nvSpPr>
        <p:spPr>
          <a:xfrm>
            <a:off x="3936650" y="2335857"/>
            <a:ext cx="794479" cy="723841"/>
          </a:xfrm>
          <a:prstGeom prst="ellipse">
            <a:avLst/>
          </a:prstGeom>
          <a:solidFill>
            <a:srgbClr val="F2F2F2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20"/>
          <p:cNvSpPr/>
          <p:nvPr/>
        </p:nvSpPr>
        <p:spPr>
          <a:xfrm>
            <a:off x="3777402" y="4918374"/>
            <a:ext cx="794479" cy="745761"/>
          </a:xfrm>
          <a:prstGeom prst="ellipse">
            <a:avLst/>
          </a:prstGeom>
          <a:solidFill>
            <a:srgbClr val="F2F2F2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20"/>
          <p:cNvSpPr/>
          <p:nvPr/>
        </p:nvSpPr>
        <p:spPr>
          <a:xfrm>
            <a:off x="3791861" y="1818363"/>
            <a:ext cx="794479" cy="745761"/>
          </a:xfrm>
          <a:prstGeom prst="ellipse">
            <a:avLst/>
          </a:prstGeom>
          <a:solidFill>
            <a:srgbClr val="F2F2F2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20"/>
          <p:cNvSpPr/>
          <p:nvPr/>
        </p:nvSpPr>
        <p:spPr>
          <a:xfrm>
            <a:off x="3463193" y="1374161"/>
            <a:ext cx="794479" cy="745761"/>
          </a:xfrm>
          <a:prstGeom prst="ellipse">
            <a:avLst/>
          </a:prstGeom>
          <a:solidFill>
            <a:srgbClr val="F2F2F2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20"/>
          <p:cNvSpPr txBox="1"/>
          <p:nvPr/>
        </p:nvSpPr>
        <p:spPr>
          <a:xfrm>
            <a:off x="816181" y="5968935"/>
            <a:ext cx="48898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註：上圖為顏色感測器照射光擺放在黑線右邊</a:t>
            </a:r>
            <a:endParaRPr sz="18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8362839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6"/>
          <p:cNvSpPr/>
          <p:nvPr/>
        </p:nvSpPr>
        <p:spPr>
          <a:xfrm>
            <a:off x="324897" y="1889891"/>
            <a:ext cx="3031336" cy="20025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26"/>
          <p:cNvSpPr/>
          <p:nvPr/>
        </p:nvSpPr>
        <p:spPr>
          <a:xfrm>
            <a:off x="996216" y="1889891"/>
            <a:ext cx="1204882" cy="200253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26"/>
          <p:cNvSpPr txBox="1"/>
          <p:nvPr/>
        </p:nvSpPr>
        <p:spPr>
          <a:xfrm>
            <a:off x="3618575" y="2937300"/>
            <a:ext cx="167525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白色反射強度高</a:t>
            </a:r>
            <a:endParaRPr sz="240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38" name="Google Shape;638;p26"/>
          <p:cNvCxnSpPr>
            <a:stCxn id="639" idx="6"/>
            <a:endCxn id="637" idx="1"/>
          </p:cNvCxnSpPr>
          <p:nvPr/>
        </p:nvCxnSpPr>
        <p:spPr>
          <a:xfrm>
            <a:off x="2995577" y="3352800"/>
            <a:ext cx="623100" cy="0"/>
          </a:xfrm>
          <a:prstGeom prst="straightConnector1">
            <a:avLst/>
          </a:prstGeom>
          <a:noFill/>
          <a:ln w="28575" cap="flat" cmpd="sng">
            <a:solidFill>
              <a:srgbClr val="92D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40" name="Google Shape;640;p26"/>
          <p:cNvSpPr txBox="1"/>
          <p:nvPr/>
        </p:nvSpPr>
        <p:spPr>
          <a:xfrm>
            <a:off x="3618809" y="2194214"/>
            <a:ext cx="166470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黑色反射強度低</a:t>
            </a:r>
            <a:endParaRPr sz="240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41" name="Google Shape;641;p26"/>
          <p:cNvCxnSpPr>
            <a:stCxn id="642" idx="6"/>
            <a:endCxn id="640" idx="1"/>
          </p:cNvCxnSpPr>
          <p:nvPr/>
        </p:nvCxnSpPr>
        <p:spPr>
          <a:xfrm>
            <a:off x="2175850" y="2609714"/>
            <a:ext cx="1443000" cy="600"/>
          </a:xfrm>
          <a:prstGeom prst="bentConnector3">
            <a:avLst>
              <a:gd name="adj1" fmla="val 49999"/>
            </a:avLst>
          </a:prstGeom>
          <a:noFill/>
          <a:ln w="28575" cap="flat" cmpd="sng">
            <a:solidFill>
              <a:srgbClr val="92D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42" name="Google Shape;642;p26"/>
          <p:cNvSpPr/>
          <p:nvPr/>
        </p:nvSpPr>
        <p:spPr>
          <a:xfrm>
            <a:off x="1381371" y="2236833"/>
            <a:ext cx="794479" cy="745761"/>
          </a:xfrm>
          <a:prstGeom prst="ellipse">
            <a:avLst/>
          </a:prstGeom>
          <a:solidFill>
            <a:srgbClr val="F2F2F2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/>
        </p:nvSpPr>
        <p:spPr>
          <a:xfrm>
            <a:off x="2201098" y="2979919"/>
            <a:ext cx="794479" cy="745761"/>
          </a:xfrm>
          <a:prstGeom prst="ellipse">
            <a:avLst/>
          </a:prstGeom>
          <a:solidFill>
            <a:srgbClr val="F2F2F2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26"/>
          <p:cNvSpPr txBox="1"/>
          <p:nvPr/>
        </p:nvSpPr>
        <p:spPr>
          <a:xfrm>
            <a:off x="80622" y="-7587"/>
            <a:ext cx="740172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000"/>
              <a:buFont typeface="Microsoft JhengHei"/>
              <a:buNone/>
            </a:pPr>
            <a:r>
              <a:rPr lang="zh-TW" sz="4000" b="1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循線方法 - 2： 感測反射光強度</a:t>
            </a:r>
            <a:endParaRPr/>
          </a:p>
        </p:txBody>
      </p:sp>
      <p:sp>
        <p:nvSpPr>
          <p:cNvPr id="644" name="Google Shape;644;p26"/>
          <p:cNvSpPr/>
          <p:nvPr/>
        </p:nvSpPr>
        <p:spPr>
          <a:xfrm>
            <a:off x="5724871" y="2709216"/>
            <a:ext cx="5919518" cy="849265"/>
          </a:xfrm>
          <a:prstGeom prst="flowChartProcess">
            <a:avLst/>
          </a:prstGeom>
          <a:gradFill>
            <a:gsLst>
              <a:gs pos="0">
                <a:schemeClr val="lt1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26"/>
          <p:cNvSpPr txBox="1"/>
          <p:nvPr/>
        </p:nvSpPr>
        <p:spPr>
          <a:xfrm>
            <a:off x="5293831" y="3796555"/>
            <a:ext cx="97975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~100%</a:t>
            </a:r>
            <a:endParaRPr sz="1800" b="1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646" name="Google Shape;646;p26"/>
          <p:cNvCxnSpPr/>
          <p:nvPr/>
        </p:nvCxnSpPr>
        <p:spPr>
          <a:xfrm>
            <a:off x="5732500" y="2709216"/>
            <a:ext cx="0" cy="1020131"/>
          </a:xfrm>
          <a:prstGeom prst="straightConnector1">
            <a:avLst/>
          </a:prstGeom>
          <a:noFill/>
          <a:ln w="19050" cap="flat" cmpd="sng">
            <a:solidFill>
              <a:srgbClr val="FFFF00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647" name="Google Shape;647;p26"/>
          <p:cNvSpPr txBox="1"/>
          <p:nvPr/>
        </p:nvSpPr>
        <p:spPr>
          <a:xfrm>
            <a:off x="8199364" y="3812109"/>
            <a:ext cx="8418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~50%</a:t>
            </a:r>
            <a:endParaRPr sz="1800" b="1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48" name="Google Shape;648;p26"/>
          <p:cNvSpPr txBox="1"/>
          <p:nvPr/>
        </p:nvSpPr>
        <p:spPr>
          <a:xfrm>
            <a:off x="11201092" y="3791699"/>
            <a:ext cx="70403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~0%</a:t>
            </a:r>
            <a:endParaRPr sz="1800" b="1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49" name="Google Shape;649;p26"/>
          <p:cNvSpPr txBox="1"/>
          <p:nvPr/>
        </p:nvSpPr>
        <p:spPr>
          <a:xfrm>
            <a:off x="5555175" y="1744505"/>
            <a:ext cx="656468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反射強度示意圖</a:t>
            </a:r>
            <a:endParaRPr/>
          </a:p>
        </p:txBody>
      </p:sp>
      <p:sp>
        <p:nvSpPr>
          <p:cNvPr id="650" name="Google Shape;650;p26"/>
          <p:cNvSpPr txBox="1"/>
          <p:nvPr/>
        </p:nvSpPr>
        <p:spPr>
          <a:xfrm>
            <a:off x="5574862" y="2223855"/>
            <a:ext cx="61327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高</a:t>
            </a:r>
            <a:endParaRPr/>
          </a:p>
        </p:txBody>
      </p:sp>
      <p:sp>
        <p:nvSpPr>
          <p:cNvPr id="651" name="Google Shape;651;p26"/>
          <p:cNvSpPr txBox="1"/>
          <p:nvPr/>
        </p:nvSpPr>
        <p:spPr>
          <a:xfrm>
            <a:off x="8377994" y="2206170"/>
            <a:ext cx="61327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中</a:t>
            </a:r>
            <a:endParaRPr/>
          </a:p>
        </p:txBody>
      </p:sp>
      <p:cxnSp>
        <p:nvCxnSpPr>
          <p:cNvPr id="652" name="Google Shape;652;p26"/>
          <p:cNvCxnSpPr/>
          <p:nvPr/>
        </p:nvCxnSpPr>
        <p:spPr>
          <a:xfrm>
            <a:off x="8620313" y="2709216"/>
            <a:ext cx="0" cy="1020131"/>
          </a:xfrm>
          <a:prstGeom prst="straightConnector1">
            <a:avLst/>
          </a:prstGeom>
          <a:noFill/>
          <a:ln w="19050" cap="flat" cmpd="sng">
            <a:solidFill>
              <a:srgbClr val="FFFF00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653" name="Google Shape;653;p26"/>
          <p:cNvCxnSpPr/>
          <p:nvPr/>
        </p:nvCxnSpPr>
        <p:spPr>
          <a:xfrm>
            <a:off x="11626443" y="2709216"/>
            <a:ext cx="0" cy="1020131"/>
          </a:xfrm>
          <a:prstGeom prst="straightConnector1">
            <a:avLst/>
          </a:prstGeom>
          <a:noFill/>
          <a:ln w="19050" cap="flat" cmpd="sng">
            <a:solidFill>
              <a:srgbClr val="FFFF00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654" name="Google Shape;654;p26"/>
          <p:cNvSpPr txBox="1"/>
          <p:nvPr/>
        </p:nvSpPr>
        <p:spPr>
          <a:xfrm>
            <a:off x="11330864" y="2198248"/>
            <a:ext cx="61327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低</a:t>
            </a:r>
            <a:endParaRPr/>
          </a:p>
        </p:txBody>
      </p:sp>
      <p:sp>
        <p:nvSpPr>
          <p:cNvPr id="655" name="Google Shape;655;p26"/>
          <p:cNvSpPr txBox="1"/>
          <p:nvPr/>
        </p:nvSpPr>
        <p:spPr>
          <a:xfrm>
            <a:off x="5584819" y="4394249"/>
            <a:ext cx="63593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（反射強度受外界光線及物體表面反射影響數據會有差異)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27"/>
          <p:cNvSpPr txBox="1"/>
          <p:nvPr/>
        </p:nvSpPr>
        <p:spPr>
          <a:xfrm>
            <a:off x="79200" y="-7200"/>
            <a:ext cx="868119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000"/>
              <a:buFont typeface="Microsoft JhengHei"/>
              <a:buNone/>
            </a:pPr>
            <a:r>
              <a:rPr lang="zh-TW" sz="4000" b="1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循線方法 - 2：反射光強度量測方法</a:t>
            </a:r>
            <a:endParaRPr/>
          </a:p>
        </p:txBody>
      </p:sp>
      <p:graphicFrame>
        <p:nvGraphicFramePr>
          <p:cNvPr id="661" name="Google Shape;661;p27"/>
          <p:cNvGraphicFramePr/>
          <p:nvPr/>
        </p:nvGraphicFramePr>
        <p:xfrm>
          <a:off x="8436102" y="1180994"/>
          <a:ext cx="2578474" cy="2695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r:id="rId4" imgW="2578474" imgH="2695936" progId="Paint.Picture">
                  <p:embed/>
                </p:oleObj>
              </mc:Choice>
              <mc:Fallback>
                <p:oleObj r:id="rId4" imgW="2578474" imgH="2695936" progId="Paint.Picture">
                  <p:embed/>
                  <p:pic>
                    <p:nvPicPr>
                      <p:cNvPr id="661" name="Google Shape;661;p27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8436102" y="1180994"/>
                        <a:ext cx="2578474" cy="26959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2" name="Google Shape;662;p27"/>
          <p:cNvGraphicFramePr/>
          <p:nvPr/>
        </p:nvGraphicFramePr>
        <p:xfrm>
          <a:off x="8462501" y="4229534"/>
          <a:ext cx="2521908" cy="24667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r:id="rId6" imgW="2521908" imgH="2466711" progId="Paint.Picture">
                  <p:embed/>
                </p:oleObj>
              </mc:Choice>
              <mc:Fallback>
                <p:oleObj r:id="rId6" imgW="2521908" imgH="2466711" progId="Paint.Picture">
                  <p:embed/>
                  <p:pic>
                    <p:nvPicPr>
                      <p:cNvPr id="662" name="Google Shape;662;p27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/>
                    </p:blipFill>
                    <p:spPr>
                      <a:xfrm>
                        <a:off x="8462501" y="4229534"/>
                        <a:ext cx="2521908" cy="24667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3" name="Google Shape;663;p27"/>
          <p:cNvSpPr txBox="1"/>
          <p:nvPr/>
        </p:nvSpPr>
        <p:spPr>
          <a:xfrm>
            <a:off x="695282" y="1157973"/>
            <a:ext cx="362239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Noto Sans Symbols"/>
              <a:buChar char="◆"/>
            </a:pPr>
            <a:r>
              <a:rPr lang="zh-TW" sz="24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在SPIKE程式左上角打開智能集線器連接</a:t>
            </a:r>
            <a:endParaRPr/>
          </a:p>
        </p:txBody>
      </p:sp>
      <p:sp>
        <p:nvSpPr>
          <p:cNvPr id="664" name="Google Shape;664;p27"/>
          <p:cNvSpPr txBox="1"/>
          <p:nvPr/>
        </p:nvSpPr>
        <p:spPr>
          <a:xfrm>
            <a:off x="4868763" y="1141111"/>
            <a:ext cx="362239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A. 量測白色反射強度</a:t>
            </a:r>
            <a:endParaRPr sz="240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5" name="Google Shape;665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7610" y="2052127"/>
            <a:ext cx="2971800" cy="10858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66" name="Google Shape;666;p27"/>
          <p:cNvGraphicFramePr/>
          <p:nvPr/>
        </p:nvGraphicFramePr>
        <p:xfrm>
          <a:off x="778189" y="3731483"/>
          <a:ext cx="3634597" cy="274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r:id="rId9" imgW="3634597" imgH="2748450" progId="Paint.Picture">
                  <p:embed/>
                </p:oleObj>
              </mc:Choice>
              <mc:Fallback>
                <p:oleObj r:id="rId9" imgW="3634597" imgH="2748450" progId="Paint.Picture">
                  <p:embed/>
                  <p:pic>
                    <p:nvPicPr>
                      <p:cNvPr id="666" name="Google Shape;666;p27"/>
                      <p:cNvPicPr preferRelativeResize="0"/>
                      <p:nvPr/>
                    </p:nvPicPr>
                    <p:blipFill rotWithShape="1">
                      <a:blip r:embed="rId10">
                        <a:alphaModFix/>
                      </a:blip>
                      <a:srcRect/>
                      <a:stretch/>
                    </p:blipFill>
                    <p:spPr>
                      <a:xfrm>
                        <a:off x="778189" y="3731483"/>
                        <a:ext cx="3634597" cy="2748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7" name="Google Shape;667;p27"/>
          <p:cNvSpPr/>
          <p:nvPr/>
        </p:nvSpPr>
        <p:spPr>
          <a:xfrm>
            <a:off x="3402714" y="5509850"/>
            <a:ext cx="832057" cy="202690"/>
          </a:xfrm>
          <a:prstGeom prst="rect">
            <a:avLst/>
          </a:prstGeom>
          <a:noFill/>
          <a:ln w="3492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27"/>
          <p:cNvSpPr/>
          <p:nvPr/>
        </p:nvSpPr>
        <p:spPr>
          <a:xfrm>
            <a:off x="1235944" y="2092002"/>
            <a:ext cx="592854" cy="558600"/>
          </a:xfrm>
          <a:prstGeom prst="rect">
            <a:avLst/>
          </a:prstGeom>
          <a:noFill/>
          <a:ln w="3492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69" name="Google Shape;669;p27"/>
          <p:cNvGraphicFramePr/>
          <p:nvPr/>
        </p:nvGraphicFramePr>
        <p:xfrm>
          <a:off x="4933917" y="4332653"/>
          <a:ext cx="2898750" cy="2367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r:id="rId11" imgW="2898750" imgH="2367158" progId="Paint.Picture">
                  <p:embed/>
                </p:oleObj>
              </mc:Choice>
              <mc:Fallback>
                <p:oleObj r:id="rId11" imgW="2898750" imgH="2367158" progId="Paint.Picture">
                  <p:embed/>
                  <p:pic>
                    <p:nvPicPr>
                      <p:cNvPr id="669" name="Google Shape;669;p27"/>
                      <p:cNvPicPr preferRelativeResize="0"/>
                      <p:nvPr/>
                    </p:nvPicPr>
                    <p:blipFill rotWithShape="1">
                      <a:blip r:embed="rId12">
                        <a:alphaModFix/>
                      </a:blip>
                      <a:srcRect/>
                      <a:stretch/>
                    </p:blipFill>
                    <p:spPr>
                      <a:xfrm>
                        <a:off x="4933917" y="4332653"/>
                        <a:ext cx="2898750" cy="23671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0" name="Google Shape;670;p27"/>
          <p:cNvGraphicFramePr/>
          <p:nvPr/>
        </p:nvGraphicFramePr>
        <p:xfrm>
          <a:off x="4931998" y="1590029"/>
          <a:ext cx="2898750" cy="2308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r:id="rId13" imgW="2898750" imgH="2308970" progId="Paint.Picture">
                  <p:embed/>
                </p:oleObj>
              </mc:Choice>
              <mc:Fallback>
                <p:oleObj r:id="rId13" imgW="2898750" imgH="2308970" progId="Paint.Picture">
                  <p:embed/>
                  <p:pic>
                    <p:nvPicPr>
                      <p:cNvPr id="670" name="Google Shape;670;p27"/>
                      <p:cNvPicPr preferRelativeResize="0"/>
                      <p:nvPr/>
                    </p:nvPicPr>
                    <p:blipFill rotWithShape="1">
                      <a:blip r:embed="rId14">
                        <a:alphaModFix/>
                      </a:blip>
                      <a:srcRect/>
                      <a:stretch/>
                    </p:blipFill>
                    <p:spPr>
                      <a:xfrm>
                        <a:off x="4931998" y="1590029"/>
                        <a:ext cx="2898750" cy="23089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71" name="Google Shape;671;p27"/>
          <p:cNvCxnSpPr/>
          <p:nvPr/>
        </p:nvCxnSpPr>
        <p:spPr>
          <a:xfrm rot="10800000" flipH="1">
            <a:off x="6270171" y="2866914"/>
            <a:ext cx="4175225" cy="669808"/>
          </a:xfrm>
          <a:prstGeom prst="straightConnector1">
            <a:avLst/>
          </a:prstGeom>
          <a:noFill/>
          <a:ln w="22225" cap="flat" cmpd="sng">
            <a:solidFill>
              <a:srgbClr val="FF0000"/>
            </a:solidFill>
            <a:prstDash val="dash"/>
            <a:miter lim="800000"/>
            <a:headEnd type="none" w="sm" len="sm"/>
            <a:tailEnd type="triangle" w="med" len="med"/>
          </a:ln>
        </p:spPr>
      </p:cxnSp>
      <p:cxnSp>
        <p:nvCxnSpPr>
          <p:cNvPr id="672" name="Google Shape;672;p27"/>
          <p:cNvCxnSpPr/>
          <p:nvPr/>
        </p:nvCxnSpPr>
        <p:spPr>
          <a:xfrm rot="10800000" flipH="1">
            <a:off x="6270171" y="5726162"/>
            <a:ext cx="4175225" cy="580110"/>
          </a:xfrm>
          <a:prstGeom prst="straightConnector1">
            <a:avLst/>
          </a:prstGeom>
          <a:noFill/>
          <a:ln w="22225" cap="flat" cmpd="sng">
            <a:solidFill>
              <a:srgbClr val="FF0000"/>
            </a:solidFill>
            <a:prstDash val="dash"/>
            <a:miter lim="800000"/>
            <a:headEnd type="none" w="sm" len="sm"/>
            <a:tailEnd type="triangle" w="med" len="med"/>
          </a:ln>
        </p:spPr>
      </p:cxnSp>
      <p:sp>
        <p:nvSpPr>
          <p:cNvPr id="673" name="Google Shape;673;p27"/>
          <p:cNvSpPr txBox="1"/>
          <p:nvPr/>
        </p:nvSpPr>
        <p:spPr>
          <a:xfrm>
            <a:off x="692739" y="3265931"/>
            <a:ext cx="362239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Noto Sans Symbols"/>
              <a:buChar char="◆"/>
            </a:pPr>
            <a:r>
              <a:rPr lang="zh-TW" sz="24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尋找顏感並選擇反射</a:t>
            </a:r>
            <a:endParaRPr/>
          </a:p>
        </p:txBody>
      </p:sp>
      <p:sp>
        <p:nvSpPr>
          <p:cNvPr id="674" name="Google Shape;674;p27"/>
          <p:cNvSpPr txBox="1"/>
          <p:nvPr/>
        </p:nvSpPr>
        <p:spPr>
          <a:xfrm>
            <a:off x="4931998" y="3876930"/>
            <a:ext cx="362239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B. 量測黑線反射強度</a:t>
            </a:r>
            <a:endParaRPr sz="240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8"/>
          <p:cNvSpPr txBox="1"/>
          <p:nvPr/>
        </p:nvSpPr>
        <p:spPr>
          <a:xfrm>
            <a:off x="1469678" y="1594134"/>
            <a:ext cx="5654974" cy="440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基本型：</a:t>
            </a:r>
            <a:endParaRPr sz="2800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◆"/>
            </a:pPr>
            <a:r>
              <a:rPr lang="zh-TW" sz="28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黑白中心值：</a:t>
            </a:r>
            <a:endParaRPr sz="2800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(黑色反射強度+白色反射強度)/2 </a:t>
            </a:r>
            <a:endParaRPr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</a:t>
            </a:r>
            <a:endParaRPr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例. (17% + 98%) / 2 = 58 %</a:t>
            </a:r>
            <a:endParaRPr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■"/>
            </a:pPr>
            <a:r>
              <a:rPr lang="zh-TW" sz="28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程式判斷式：（二分法）</a:t>
            </a:r>
            <a:endParaRPr sz="2800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AutoNum type="alphaLcPeriod"/>
            </a:pPr>
            <a:r>
              <a:rPr lang="zh-TW" sz="28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&gt; 58% 🡪 白色</a:t>
            </a:r>
            <a:endParaRPr sz="2800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AutoNum type="alphaLcPeriod"/>
            </a:pPr>
            <a:r>
              <a:rPr lang="zh-TW" sz="28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&lt; 58% 🡪 黑色</a:t>
            </a:r>
            <a:endParaRPr sz="2800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28"/>
          <p:cNvSpPr txBox="1"/>
          <p:nvPr/>
        </p:nvSpPr>
        <p:spPr>
          <a:xfrm>
            <a:off x="285822" y="63680"/>
            <a:ext cx="1024485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000"/>
              <a:buFont typeface="Microsoft JhengHei"/>
              <a:buNone/>
            </a:pPr>
            <a:r>
              <a:rPr lang="zh-TW" sz="4000" b="1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循線方法 - 2：計算反射光強度判斷值</a:t>
            </a:r>
            <a:endParaRPr/>
          </a:p>
        </p:txBody>
      </p:sp>
      <p:sp>
        <p:nvSpPr>
          <p:cNvPr id="682" name="Google Shape;682;p28"/>
          <p:cNvSpPr/>
          <p:nvPr/>
        </p:nvSpPr>
        <p:spPr>
          <a:xfrm>
            <a:off x="7788942" y="2913381"/>
            <a:ext cx="3031336" cy="103123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28"/>
          <p:cNvSpPr/>
          <p:nvPr/>
        </p:nvSpPr>
        <p:spPr>
          <a:xfrm>
            <a:off x="8293113" y="2913381"/>
            <a:ext cx="1173928" cy="103123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84" name="Google Shape;684;p28"/>
          <p:cNvCxnSpPr/>
          <p:nvPr/>
        </p:nvCxnSpPr>
        <p:spPr>
          <a:xfrm rot="10800000">
            <a:off x="9555528" y="3873800"/>
            <a:ext cx="0" cy="313154"/>
          </a:xfrm>
          <a:prstGeom prst="straightConnector1">
            <a:avLst/>
          </a:prstGeom>
          <a:noFill/>
          <a:ln w="1587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85" name="Google Shape;685;p28"/>
          <p:cNvSpPr txBox="1"/>
          <p:nvPr/>
        </p:nvSpPr>
        <p:spPr>
          <a:xfrm>
            <a:off x="9225893" y="4226357"/>
            <a:ext cx="66877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58%</a:t>
            </a:r>
            <a:endParaRPr sz="1800" b="1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86" name="Google Shape;686;p28"/>
          <p:cNvSpPr/>
          <p:nvPr/>
        </p:nvSpPr>
        <p:spPr>
          <a:xfrm>
            <a:off x="9808063" y="3163448"/>
            <a:ext cx="794479" cy="745761"/>
          </a:xfrm>
          <a:prstGeom prst="ellipse">
            <a:avLst/>
          </a:prstGeom>
          <a:solidFill>
            <a:srgbClr val="F2F2F2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28"/>
          <p:cNvSpPr txBox="1"/>
          <p:nvPr/>
        </p:nvSpPr>
        <p:spPr>
          <a:xfrm>
            <a:off x="9933769" y="4219342"/>
            <a:ext cx="8418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&gt;58%</a:t>
            </a:r>
            <a:endParaRPr sz="1800" b="1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88" name="Google Shape;688;p28"/>
          <p:cNvSpPr/>
          <p:nvPr/>
        </p:nvSpPr>
        <p:spPr>
          <a:xfrm>
            <a:off x="8699855" y="2872979"/>
            <a:ext cx="794479" cy="745761"/>
          </a:xfrm>
          <a:prstGeom prst="ellipse">
            <a:avLst/>
          </a:prstGeom>
          <a:solidFill>
            <a:srgbClr val="F2F2F2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28"/>
          <p:cNvSpPr/>
          <p:nvPr/>
        </p:nvSpPr>
        <p:spPr>
          <a:xfrm>
            <a:off x="9176733" y="3128039"/>
            <a:ext cx="794479" cy="745761"/>
          </a:xfrm>
          <a:prstGeom prst="ellipse">
            <a:avLst/>
          </a:prstGeom>
          <a:solidFill>
            <a:srgbClr val="F2F2F2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90" name="Google Shape;690;p28"/>
          <p:cNvCxnSpPr/>
          <p:nvPr/>
        </p:nvCxnSpPr>
        <p:spPr>
          <a:xfrm rot="10800000">
            <a:off x="10220049" y="3909209"/>
            <a:ext cx="0" cy="313154"/>
          </a:xfrm>
          <a:prstGeom prst="straightConnector1">
            <a:avLst/>
          </a:prstGeom>
          <a:noFill/>
          <a:ln w="1587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691" name="Google Shape;691;p28"/>
          <p:cNvCxnSpPr/>
          <p:nvPr/>
        </p:nvCxnSpPr>
        <p:spPr>
          <a:xfrm rot="10800000">
            <a:off x="8988939" y="3618740"/>
            <a:ext cx="0" cy="603623"/>
          </a:xfrm>
          <a:prstGeom prst="straightConnector1">
            <a:avLst/>
          </a:prstGeom>
          <a:noFill/>
          <a:ln w="1587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92" name="Google Shape;692;p28"/>
          <p:cNvSpPr txBox="1"/>
          <p:nvPr/>
        </p:nvSpPr>
        <p:spPr>
          <a:xfrm>
            <a:off x="8345603" y="4233722"/>
            <a:ext cx="8418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&lt;58%</a:t>
            </a:r>
            <a:endParaRPr sz="1800" b="1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"/>
          <p:cNvSpPr/>
          <p:nvPr/>
        </p:nvSpPr>
        <p:spPr>
          <a:xfrm>
            <a:off x="5782118" y="138733"/>
            <a:ext cx="1867719" cy="1351615"/>
          </a:xfrm>
          <a:prstGeom prst="rect">
            <a:avLst/>
          </a:prstGeom>
          <a:noFill/>
          <a:ln w="38100" cap="flat" cmpd="sng">
            <a:solidFill>
              <a:srgbClr val="33CC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3"/>
          <p:cNvSpPr/>
          <p:nvPr/>
        </p:nvSpPr>
        <p:spPr>
          <a:xfrm>
            <a:off x="5697904" y="270283"/>
            <a:ext cx="1708484" cy="9761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3"/>
          <p:cNvSpPr txBox="1"/>
          <p:nvPr/>
        </p:nvSpPr>
        <p:spPr>
          <a:xfrm>
            <a:off x="4267569" y="193675"/>
            <a:ext cx="54685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Microsoft JhengHei"/>
              <a:buNone/>
            </a:pPr>
            <a:r>
              <a:rPr lang="zh-TW" sz="44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課程內容</a:t>
            </a:r>
            <a:endParaRPr/>
          </a:p>
        </p:txBody>
      </p:sp>
      <p:sp>
        <p:nvSpPr>
          <p:cNvPr id="368" name="Google Shape;368;p3"/>
          <p:cNvSpPr/>
          <p:nvPr/>
        </p:nvSpPr>
        <p:spPr>
          <a:xfrm>
            <a:off x="4189464" y="2143125"/>
            <a:ext cx="8002536" cy="2785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Char char="•"/>
            </a:pPr>
            <a:r>
              <a:rPr lang="zh-TW" sz="40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循線機器人與生活上的應用</a:t>
            </a:r>
            <a:endParaRPr sz="4000" b="1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Char char="•"/>
            </a:pPr>
            <a:r>
              <a:rPr lang="zh-TW" sz="40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循線小車搭建</a:t>
            </a:r>
            <a:endParaRPr sz="4000" b="1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Char char="•"/>
            </a:pPr>
            <a:r>
              <a:rPr lang="zh-TW" sz="40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顏色感測器原理及功能說明</a:t>
            </a:r>
            <a:endParaRPr sz="4000" b="1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Char char="•"/>
            </a:pPr>
            <a:r>
              <a:rPr lang="zh-TW" sz="40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循線方法及程式</a:t>
            </a:r>
            <a:endParaRPr sz="4000" b="1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Google Shape;71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94475" y="1461668"/>
            <a:ext cx="4039164" cy="4572638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29"/>
          <p:cNvSpPr txBox="1"/>
          <p:nvPr/>
        </p:nvSpPr>
        <p:spPr>
          <a:xfrm>
            <a:off x="80621" y="-7587"/>
            <a:ext cx="949599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000"/>
              <a:buFont typeface="Microsoft JhengHei"/>
              <a:buNone/>
            </a:pPr>
            <a:r>
              <a:rPr lang="zh-TW" sz="4000" b="1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循線方法 - 2：感測反射強度(基本型)</a:t>
            </a:r>
            <a:endParaRPr sz="4000" b="1">
              <a:solidFill>
                <a:srgbClr val="F2F2F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17" name="Google Shape;717;p29"/>
          <p:cNvSpPr txBox="1"/>
          <p:nvPr/>
        </p:nvSpPr>
        <p:spPr>
          <a:xfrm>
            <a:off x="448557" y="1090110"/>
            <a:ext cx="248170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流程圖</a:t>
            </a:r>
            <a:endParaRPr/>
          </a:p>
        </p:txBody>
      </p:sp>
      <p:sp>
        <p:nvSpPr>
          <p:cNvPr id="718" name="Google Shape;718;p29"/>
          <p:cNvSpPr txBox="1"/>
          <p:nvPr/>
        </p:nvSpPr>
        <p:spPr>
          <a:xfrm>
            <a:off x="4425521" y="1043537"/>
            <a:ext cx="248170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程式參考</a:t>
            </a:r>
            <a:endParaRPr/>
          </a:p>
        </p:txBody>
      </p:sp>
      <p:sp>
        <p:nvSpPr>
          <p:cNvPr id="719" name="Google Shape;719;p29"/>
          <p:cNvSpPr txBox="1"/>
          <p:nvPr/>
        </p:nvSpPr>
        <p:spPr>
          <a:xfrm>
            <a:off x="285240" y="6448080"/>
            <a:ext cx="432611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註：顏色感測器照射光擺放在黑線右邊</a:t>
            </a:r>
            <a:endParaRPr sz="18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20" name="Google Shape;720;p29"/>
          <p:cNvSpPr/>
          <p:nvPr/>
        </p:nvSpPr>
        <p:spPr>
          <a:xfrm>
            <a:off x="362346" y="1728733"/>
            <a:ext cx="1682242" cy="416330"/>
          </a:xfrm>
          <a:prstGeom prst="flowChartTerminator">
            <a:avLst/>
          </a:prstGeom>
          <a:solidFill>
            <a:srgbClr val="00B0F0"/>
          </a:solidFill>
          <a:ln w="25400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開始</a:t>
            </a:r>
            <a:endParaRPr/>
          </a:p>
        </p:txBody>
      </p:sp>
      <p:cxnSp>
        <p:nvCxnSpPr>
          <p:cNvPr id="721" name="Google Shape;721;p29"/>
          <p:cNvCxnSpPr>
            <a:stCxn id="720" idx="2"/>
            <a:endCxn id="722" idx="0"/>
          </p:cNvCxnSpPr>
          <p:nvPr/>
        </p:nvCxnSpPr>
        <p:spPr>
          <a:xfrm>
            <a:off x="1203467" y="2145063"/>
            <a:ext cx="0" cy="2826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723" name="Google Shape;723;p29"/>
          <p:cNvSpPr/>
          <p:nvPr/>
        </p:nvSpPr>
        <p:spPr>
          <a:xfrm>
            <a:off x="2501066" y="3894949"/>
            <a:ext cx="1823418" cy="652984"/>
          </a:xfrm>
          <a:prstGeom prst="flowChartProcess">
            <a:avLst/>
          </a:prstGeom>
          <a:solidFill>
            <a:srgbClr val="FB05D2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左馬達功率：20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右馬達功率：30</a:t>
            </a:r>
            <a:endParaRPr/>
          </a:p>
        </p:txBody>
      </p:sp>
      <p:sp>
        <p:nvSpPr>
          <p:cNvPr id="724" name="Google Shape;724;p29"/>
          <p:cNvSpPr txBox="1"/>
          <p:nvPr/>
        </p:nvSpPr>
        <p:spPr>
          <a:xfrm>
            <a:off x="1242625" y="4691983"/>
            <a:ext cx="5015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是</a:t>
            </a:r>
            <a:endParaRPr/>
          </a:p>
        </p:txBody>
      </p:sp>
      <p:cxnSp>
        <p:nvCxnSpPr>
          <p:cNvPr id="725" name="Google Shape;725;p29"/>
          <p:cNvCxnSpPr>
            <a:stCxn id="726" idx="3"/>
            <a:endCxn id="723" idx="1"/>
          </p:cNvCxnSpPr>
          <p:nvPr/>
        </p:nvCxnSpPr>
        <p:spPr>
          <a:xfrm rot="10800000" flipH="1">
            <a:off x="2057709" y="4221588"/>
            <a:ext cx="443400" cy="84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727" name="Google Shape;727;p29"/>
          <p:cNvSpPr txBox="1"/>
          <p:nvPr/>
        </p:nvSpPr>
        <p:spPr>
          <a:xfrm>
            <a:off x="1242625" y="3394350"/>
            <a:ext cx="4467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否</a:t>
            </a:r>
            <a:endParaRPr/>
          </a:p>
        </p:txBody>
      </p:sp>
      <p:sp>
        <p:nvSpPr>
          <p:cNvPr id="726" name="Google Shape;726;p29"/>
          <p:cNvSpPr/>
          <p:nvPr/>
        </p:nvSpPr>
        <p:spPr>
          <a:xfrm>
            <a:off x="349225" y="3729691"/>
            <a:ext cx="1708484" cy="1000593"/>
          </a:xfrm>
          <a:prstGeom prst="flowChartDecision">
            <a:avLst/>
          </a:prstGeom>
          <a:solidFill>
            <a:srgbClr val="BC79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反射&lt;58%</a:t>
            </a:r>
            <a:endParaRPr sz="18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728" name="Google Shape;728;p29"/>
          <p:cNvCxnSpPr>
            <a:stCxn id="726" idx="2"/>
            <a:endCxn id="729" idx="0"/>
          </p:cNvCxnSpPr>
          <p:nvPr/>
        </p:nvCxnSpPr>
        <p:spPr>
          <a:xfrm>
            <a:off x="1203467" y="4730284"/>
            <a:ext cx="0" cy="3033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729" name="Google Shape;729;p29"/>
          <p:cNvSpPr/>
          <p:nvPr/>
        </p:nvSpPr>
        <p:spPr>
          <a:xfrm>
            <a:off x="271911" y="5033708"/>
            <a:ext cx="1863112" cy="664289"/>
          </a:xfrm>
          <a:prstGeom prst="flowChartProcess">
            <a:avLst/>
          </a:prstGeom>
          <a:solidFill>
            <a:srgbClr val="FB05D2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左馬達功率：30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右馬達功率：20</a:t>
            </a:r>
            <a:endParaRPr/>
          </a:p>
        </p:txBody>
      </p:sp>
      <p:cxnSp>
        <p:nvCxnSpPr>
          <p:cNvPr id="730" name="Google Shape;730;p29"/>
          <p:cNvCxnSpPr>
            <a:stCxn id="729" idx="2"/>
          </p:cNvCxnSpPr>
          <p:nvPr/>
        </p:nvCxnSpPr>
        <p:spPr>
          <a:xfrm rot="-5400000" flipH="1">
            <a:off x="2244767" y="4656697"/>
            <a:ext cx="236400" cy="2319000"/>
          </a:xfrm>
          <a:prstGeom prst="bentConnector2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31" name="Google Shape;731;p29"/>
          <p:cNvCxnSpPr>
            <a:stCxn id="723" idx="2"/>
          </p:cNvCxnSpPr>
          <p:nvPr/>
        </p:nvCxnSpPr>
        <p:spPr>
          <a:xfrm rot="-5400000">
            <a:off x="3114875" y="3234533"/>
            <a:ext cx="1611300" cy="1015500"/>
          </a:xfrm>
          <a:prstGeom prst="bentConnector3">
            <a:avLst>
              <a:gd name="adj1" fmla="val -86191"/>
            </a:avLst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32" name="Google Shape;732;p29"/>
          <p:cNvCxnSpPr>
            <a:endCxn id="722" idx="3"/>
          </p:cNvCxnSpPr>
          <p:nvPr/>
        </p:nvCxnSpPr>
        <p:spPr>
          <a:xfrm rot="10800000">
            <a:off x="2057709" y="2928044"/>
            <a:ext cx="2370600" cy="8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722" name="Google Shape;722;p29"/>
          <p:cNvSpPr/>
          <p:nvPr/>
        </p:nvSpPr>
        <p:spPr>
          <a:xfrm>
            <a:off x="349225" y="2427747"/>
            <a:ext cx="1708484" cy="1000593"/>
          </a:xfrm>
          <a:prstGeom prst="flowChartDecision">
            <a:avLst/>
          </a:prstGeom>
          <a:solidFill>
            <a:srgbClr val="BC79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顏色紅色</a:t>
            </a:r>
            <a:endParaRPr/>
          </a:p>
        </p:txBody>
      </p:sp>
      <p:cxnSp>
        <p:nvCxnSpPr>
          <p:cNvPr id="733" name="Google Shape;733;p29"/>
          <p:cNvCxnSpPr>
            <a:stCxn id="722" idx="2"/>
            <a:endCxn id="726" idx="0"/>
          </p:cNvCxnSpPr>
          <p:nvPr/>
        </p:nvCxnSpPr>
        <p:spPr>
          <a:xfrm>
            <a:off x="1203467" y="3428340"/>
            <a:ext cx="0" cy="3015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734" name="Google Shape;734;p29"/>
          <p:cNvSpPr/>
          <p:nvPr/>
        </p:nvSpPr>
        <p:spPr>
          <a:xfrm>
            <a:off x="2692436" y="6063305"/>
            <a:ext cx="1682242" cy="416330"/>
          </a:xfrm>
          <a:prstGeom prst="flowChartTerminator">
            <a:avLst/>
          </a:prstGeom>
          <a:solidFill>
            <a:srgbClr val="00B0F0"/>
          </a:solidFill>
          <a:ln w="25400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結束</a:t>
            </a:r>
            <a:endParaRPr/>
          </a:p>
        </p:txBody>
      </p:sp>
      <p:cxnSp>
        <p:nvCxnSpPr>
          <p:cNvPr id="735" name="Google Shape;735;p29"/>
          <p:cNvCxnSpPr>
            <a:stCxn id="722" idx="1"/>
            <a:endCxn id="736" idx="1"/>
          </p:cNvCxnSpPr>
          <p:nvPr/>
        </p:nvCxnSpPr>
        <p:spPr>
          <a:xfrm>
            <a:off x="349225" y="2928043"/>
            <a:ext cx="734700" cy="3346200"/>
          </a:xfrm>
          <a:prstGeom prst="bentConnector3">
            <a:avLst>
              <a:gd name="adj1" fmla="val -31115"/>
            </a:avLst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737" name="Google Shape;737;p29"/>
          <p:cNvSpPr txBox="1"/>
          <p:nvPr/>
        </p:nvSpPr>
        <p:spPr>
          <a:xfrm>
            <a:off x="111569" y="2991176"/>
            <a:ext cx="5015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是</a:t>
            </a:r>
            <a:endParaRPr/>
          </a:p>
        </p:txBody>
      </p:sp>
      <p:sp>
        <p:nvSpPr>
          <p:cNvPr id="738" name="Google Shape;738;p29"/>
          <p:cNvSpPr txBox="1"/>
          <p:nvPr/>
        </p:nvSpPr>
        <p:spPr>
          <a:xfrm>
            <a:off x="2091083" y="3852109"/>
            <a:ext cx="4467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否</a:t>
            </a:r>
            <a:endParaRPr/>
          </a:p>
        </p:txBody>
      </p:sp>
      <p:sp>
        <p:nvSpPr>
          <p:cNvPr id="736" name="Google Shape;736;p29"/>
          <p:cNvSpPr/>
          <p:nvPr/>
        </p:nvSpPr>
        <p:spPr>
          <a:xfrm>
            <a:off x="1083974" y="6072954"/>
            <a:ext cx="1138536" cy="402871"/>
          </a:xfrm>
          <a:prstGeom prst="flowChartProcess">
            <a:avLst/>
          </a:prstGeom>
          <a:solidFill>
            <a:srgbClr val="FB05D2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馬達停止</a:t>
            </a:r>
            <a:endParaRPr sz="18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739" name="Google Shape;739;p29"/>
          <p:cNvCxnSpPr>
            <a:stCxn id="736" idx="3"/>
            <a:endCxn id="734" idx="1"/>
          </p:cNvCxnSpPr>
          <p:nvPr/>
        </p:nvCxnSpPr>
        <p:spPr>
          <a:xfrm rot="10800000" flipH="1">
            <a:off x="2222510" y="6271390"/>
            <a:ext cx="469800" cy="30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740" name="Google Shape;740;p29"/>
          <p:cNvSpPr/>
          <p:nvPr/>
        </p:nvSpPr>
        <p:spPr>
          <a:xfrm>
            <a:off x="4596978" y="2042437"/>
            <a:ext cx="432079" cy="385310"/>
          </a:xfrm>
          <a:prstGeom prst="decagon">
            <a:avLst>
              <a:gd name="vf" fmla="val 105146"/>
            </a:avLst>
          </a:prstGeom>
          <a:solidFill>
            <a:srgbClr val="FF7157"/>
          </a:solidFill>
          <a:ln w="12700" cap="flat" cmpd="sng">
            <a:solidFill>
              <a:srgbClr val="FF71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29"/>
          <p:cNvSpPr/>
          <p:nvPr/>
        </p:nvSpPr>
        <p:spPr>
          <a:xfrm>
            <a:off x="4583219" y="2528476"/>
            <a:ext cx="432079" cy="385310"/>
          </a:xfrm>
          <a:prstGeom prst="decagon">
            <a:avLst>
              <a:gd name="vf" fmla="val 105146"/>
            </a:avLst>
          </a:prstGeom>
          <a:solidFill>
            <a:srgbClr val="FF7157"/>
          </a:solidFill>
          <a:ln w="12700" cap="flat" cmpd="sng">
            <a:solidFill>
              <a:srgbClr val="FF71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p29"/>
          <p:cNvSpPr/>
          <p:nvPr/>
        </p:nvSpPr>
        <p:spPr>
          <a:xfrm>
            <a:off x="4586000" y="3027903"/>
            <a:ext cx="432079" cy="385310"/>
          </a:xfrm>
          <a:prstGeom prst="decagon">
            <a:avLst>
              <a:gd name="vf" fmla="val 105146"/>
            </a:avLst>
          </a:prstGeom>
          <a:solidFill>
            <a:srgbClr val="FF7157"/>
          </a:solidFill>
          <a:ln w="12700" cap="flat" cmpd="sng">
            <a:solidFill>
              <a:srgbClr val="FF71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p29"/>
          <p:cNvSpPr/>
          <p:nvPr/>
        </p:nvSpPr>
        <p:spPr>
          <a:xfrm>
            <a:off x="4601318" y="3513942"/>
            <a:ext cx="432079" cy="385310"/>
          </a:xfrm>
          <a:prstGeom prst="decagon">
            <a:avLst>
              <a:gd name="vf" fmla="val 105146"/>
            </a:avLst>
          </a:prstGeom>
          <a:solidFill>
            <a:srgbClr val="FF7157"/>
          </a:solidFill>
          <a:ln w="12700" cap="flat" cmpd="sng">
            <a:solidFill>
              <a:srgbClr val="FF71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29"/>
          <p:cNvSpPr/>
          <p:nvPr/>
        </p:nvSpPr>
        <p:spPr>
          <a:xfrm>
            <a:off x="4596977" y="4211678"/>
            <a:ext cx="432079" cy="385310"/>
          </a:xfrm>
          <a:prstGeom prst="decagon">
            <a:avLst>
              <a:gd name="vf" fmla="val 105146"/>
            </a:avLst>
          </a:prstGeom>
          <a:solidFill>
            <a:srgbClr val="FF7157"/>
          </a:solidFill>
          <a:ln w="12700" cap="flat" cmpd="sng">
            <a:solidFill>
              <a:srgbClr val="FF71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29"/>
          <p:cNvSpPr/>
          <p:nvPr/>
        </p:nvSpPr>
        <p:spPr>
          <a:xfrm>
            <a:off x="4583218" y="5143915"/>
            <a:ext cx="432079" cy="385310"/>
          </a:xfrm>
          <a:prstGeom prst="decagon">
            <a:avLst>
              <a:gd name="vf" fmla="val 105146"/>
            </a:avLst>
          </a:prstGeom>
          <a:solidFill>
            <a:srgbClr val="FF7157"/>
          </a:solidFill>
          <a:ln w="12700" cap="flat" cmpd="sng">
            <a:solidFill>
              <a:srgbClr val="FF71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6" name="Google Shape;746;p29"/>
          <p:cNvSpPr/>
          <p:nvPr/>
        </p:nvSpPr>
        <p:spPr>
          <a:xfrm>
            <a:off x="4577589" y="5715337"/>
            <a:ext cx="432079" cy="385310"/>
          </a:xfrm>
          <a:prstGeom prst="decagon">
            <a:avLst>
              <a:gd name="vf" fmla="val 105146"/>
            </a:avLst>
          </a:prstGeom>
          <a:solidFill>
            <a:srgbClr val="FF7157"/>
          </a:solidFill>
          <a:ln w="12700" cap="flat" cmpd="sng">
            <a:solidFill>
              <a:srgbClr val="FF71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7" name="Google Shape;747;p29"/>
          <p:cNvSpPr txBox="1"/>
          <p:nvPr/>
        </p:nvSpPr>
        <p:spPr>
          <a:xfrm>
            <a:off x="9607286" y="1967011"/>
            <a:ext cx="248170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設定馬達連接埠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29"/>
          <p:cNvSpPr/>
          <p:nvPr/>
        </p:nvSpPr>
        <p:spPr>
          <a:xfrm>
            <a:off x="9237481" y="1996507"/>
            <a:ext cx="432079" cy="385310"/>
          </a:xfrm>
          <a:prstGeom prst="decagon">
            <a:avLst>
              <a:gd name="vf" fmla="val 105146"/>
            </a:avLst>
          </a:prstGeom>
          <a:solidFill>
            <a:srgbClr val="FF7157"/>
          </a:solidFill>
          <a:ln w="12700" cap="flat" cmpd="sng">
            <a:solidFill>
              <a:srgbClr val="FF71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29"/>
          <p:cNvSpPr/>
          <p:nvPr/>
        </p:nvSpPr>
        <p:spPr>
          <a:xfrm>
            <a:off x="9223722" y="2482546"/>
            <a:ext cx="432079" cy="385310"/>
          </a:xfrm>
          <a:prstGeom prst="decagon">
            <a:avLst>
              <a:gd name="vf" fmla="val 105146"/>
            </a:avLst>
          </a:prstGeom>
          <a:solidFill>
            <a:srgbClr val="FF7157"/>
          </a:solidFill>
          <a:ln w="12700" cap="flat" cmpd="sng">
            <a:solidFill>
              <a:srgbClr val="FF71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29"/>
          <p:cNvSpPr/>
          <p:nvPr/>
        </p:nvSpPr>
        <p:spPr>
          <a:xfrm>
            <a:off x="9228522" y="3257429"/>
            <a:ext cx="432079" cy="385310"/>
          </a:xfrm>
          <a:prstGeom prst="decagon">
            <a:avLst>
              <a:gd name="vf" fmla="val 105146"/>
            </a:avLst>
          </a:prstGeom>
          <a:solidFill>
            <a:srgbClr val="FF7157"/>
          </a:solidFill>
          <a:ln w="12700" cap="flat" cmpd="sng">
            <a:solidFill>
              <a:srgbClr val="FF71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29"/>
          <p:cNvSpPr/>
          <p:nvPr/>
        </p:nvSpPr>
        <p:spPr>
          <a:xfrm>
            <a:off x="9243840" y="4028608"/>
            <a:ext cx="432079" cy="385310"/>
          </a:xfrm>
          <a:prstGeom prst="decagon">
            <a:avLst>
              <a:gd name="vf" fmla="val 105146"/>
            </a:avLst>
          </a:prstGeom>
          <a:solidFill>
            <a:srgbClr val="FF7157"/>
          </a:solidFill>
          <a:ln w="12700" cap="flat" cmpd="sng">
            <a:solidFill>
              <a:srgbClr val="FF71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29"/>
          <p:cNvSpPr/>
          <p:nvPr/>
        </p:nvSpPr>
        <p:spPr>
          <a:xfrm>
            <a:off x="9228529" y="4503244"/>
            <a:ext cx="432079" cy="385310"/>
          </a:xfrm>
          <a:prstGeom prst="decagon">
            <a:avLst>
              <a:gd name="vf" fmla="val 105146"/>
            </a:avLst>
          </a:prstGeom>
          <a:solidFill>
            <a:srgbClr val="FF7157"/>
          </a:solidFill>
          <a:ln w="12700" cap="flat" cmpd="sng">
            <a:solidFill>
              <a:srgbClr val="FF71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29"/>
          <p:cNvSpPr/>
          <p:nvPr/>
        </p:nvSpPr>
        <p:spPr>
          <a:xfrm>
            <a:off x="9232871" y="5274423"/>
            <a:ext cx="432079" cy="385310"/>
          </a:xfrm>
          <a:prstGeom prst="decagon">
            <a:avLst>
              <a:gd name="vf" fmla="val 105146"/>
            </a:avLst>
          </a:prstGeom>
          <a:solidFill>
            <a:srgbClr val="FF7157"/>
          </a:solidFill>
          <a:ln w="12700" cap="flat" cmpd="sng">
            <a:solidFill>
              <a:srgbClr val="FF71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29"/>
          <p:cNvSpPr/>
          <p:nvPr/>
        </p:nvSpPr>
        <p:spPr>
          <a:xfrm>
            <a:off x="9243840" y="5775040"/>
            <a:ext cx="432079" cy="385310"/>
          </a:xfrm>
          <a:prstGeom prst="decagon">
            <a:avLst>
              <a:gd name="vf" fmla="val 105146"/>
            </a:avLst>
          </a:prstGeom>
          <a:solidFill>
            <a:srgbClr val="FF7157"/>
          </a:solidFill>
          <a:ln w="12700" cap="flat" cmpd="sng">
            <a:solidFill>
              <a:srgbClr val="FF71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29"/>
          <p:cNvSpPr txBox="1"/>
          <p:nvPr/>
        </p:nvSpPr>
        <p:spPr>
          <a:xfrm>
            <a:off x="9620188" y="2451063"/>
            <a:ext cx="248170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迴圈停止條件為偵測紅色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29"/>
          <p:cNvSpPr txBox="1"/>
          <p:nvPr/>
        </p:nvSpPr>
        <p:spPr>
          <a:xfrm>
            <a:off x="9640395" y="3227141"/>
            <a:ext cx="248170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判斷式：反射強度低於58時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29"/>
          <p:cNvSpPr txBox="1"/>
          <p:nvPr/>
        </p:nvSpPr>
        <p:spPr>
          <a:xfrm>
            <a:off x="9669560" y="4000028"/>
            <a:ext cx="248170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馬達向右轉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29"/>
          <p:cNvSpPr txBox="1"/>
          <p:nvPr/>
        </p:nvSpPr>
        <p:spPr>
          <a:xfrm>
            <a:off x="9664950" y="4473055"/>
            <a:ext cx="248170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馬達向左轉（反射強度大於58時）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29"/>
          <p:cNvSpPr txBox="1"/>
          <p:nvPr/>
        </p:nvSpPr>
        <p:spPr>
          <a:xfrm>
            <a:off x="9664950" y="5220778"/>
            <a:ext cx="248170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馬達停止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29"/>
          <p:cNvSpPr txBox="1"/>
          <p:nvPr/>
        </p:nvSpPr>
        <p:spPr>
          <a:xfrm>
            <a:off x="9688697" y="5744783"/>
            <a:ext cx="248170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程式結束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61" name="Google Shape;761;p29"/>
          <p:cNvCxnSpPr>
            <a:stCxn id="740" idx="1"/>
          </p:cNvCxnSpPr>
          <p:nvPr/>
        </p:nvCxnSpPr>
        <p:spPr>
          <a:xfrm>
            <a:off x="5029057" y="2235092"/>
            <a:ext cx="103800" cy="0"/>
          </a:xfrm>
          <a:prstGeom prst="straightConnector1">
            <a:avLst/>
          </a:prstGeom>
          <a:noFill/>
          <a:ln w="254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62" name="Google Shape;762;p29"/>
          <p:cNvCxnSpPr>
            <a:stCxn id="741" idx="1"/>
          </p:cNvCxnSpPr>
          <p:nvPr/>
        </p:nvCxnSpPr>
        <p:spPr>
          <a:xfrm>
            <a:off x="5015298" y="2721131"/>
            <a:ext cx="117600" cy="18900"/>
          </a:xfrm>
          <a:prstGeom prst="straightConnector1">
            <a:avLst/>
          </a:prstGeom>
          <a:noFill/>
          <a:ln w="254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63" name="Google Shape;763;p29"/>
          <p:cNvCxnSpPr>
            <a:stCxn id="742" idx="1"/>
          </p:cNvCxnSpPr>
          <p:nvPr/>
        </p:nvCxnSpPr>
        <p:spPr>
          <a:xfrm>
            <a:off x="5018079" y="3220558"/>
            <a:ext cx="285000" cy="6600"/>
          </a:xfrm>
          <a:prstGeom prst="straightConnector1">
            <a:avLst/>
          </a:prstGeom>
          <a:noFill/>
          <a:ln w="254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64" name="Google Shape;764;p29"/>
          <p:cNvCxnSpPr>
            <a:stCxn id="743" idx="1"/>
          </p:cNvCxnSpPr>
          <p:nvPr/>
        </p:nvCxnSpPr>
        <p:spPr>
          <a:xfrm rot="10800000" flipH="1">
            <a:off x="5033397" y="3701497"/>
            <a:ext cx="396000" cy="5100"/>
          </a:xfrm>
          <a:prstGeom prst="straightConnector1">
            <a:avLst/>
          </a:prstGeom>
          <a:noFill/>
          <a:ln w="254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65" name="Google Shape;765;p29"/>
          <p:cNvCxnSpPr>
            <a:stCxn id="744" idx="1"/>
          </p:cNvCxnSpPr>
          <p:nvPr/>
        </p:nvCxnSpPr>
        <p:spPr>
          <a:xfrm>
            <a:off x="5029056" y="4404333"/>
            <a:ext cx="311100" cy="0"/>
          </a:xfrm>
          <a:prstGeom prst="straightConnector1">
            <a:avLst/>
          </a:prstGeom>
          <a:noFill/>
          <a:ln w="254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66" name="Google Shape;766;p29"/>
          <p:cNvCxnSpPr>
            <a:stCxn id="745" idx="1"/>
          </p:cNvCxnSpPr>
          <p:nvPr/>
        </p:nvCxnSpPr>
        <p:spPr>
          <a:xfrm>
            <a:off x="5015297" y="5336570"/>
            <a:ext cx="145200" cy="29400"/>
          </a:xfrm>
          <a:prstGeom prst="straightConnector1">
            <a:avLst/>
          </a:prstGeom>
          <a:noFill/>
          <a:ln w="254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67" name="Google Shape;767;p29"/>
          <p:cNvCxnSpPr>
            <a:stCxn id="746" idx="1"/>
          </p:cNvCxnSpPr>
          <p:nvPr/>
        </p:nvCxnSpPr>
        <p:spPr>
          <a:xfrm rot="10800000" flipH="1">
            <a:off x="5009668" y="5873792"/>
            <a:ext cx="150900" cy="34200"/>
          </a:xfrm>
          <a:prstGeom prst="straightConnector1">
            <a:avLst/>
          </a:prstGeom>
          <a:noFill/>
          <a:ln w="254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30"/>
          <p:cNvSpPr txBox="1"/>
          <p:nvPr/>
        </p:nvSpPr>
        <p:spPr>
          <a:xfrm>
            <a:off x="80621" y="-7587"/>
            <a:ext cx="949599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000"/>
              <a:buFont typeface="Microsoft JhengHei"/>
              <a:buNone/>
            </a:pPr>
            <a:r>
              <a:rPr lang="zh-TW" sz="4000" b="1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循線方法 - 2：感測反射強度(基本型)</a:t>
            </a:r>
            <a:endParaRPr sz="4000" b="1">
              <a:solidFill>
                <a:srgbClr val="F2F2F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73" name="Google Shape;773;p30"/>
          <p:cNvSpPr txBox="1"/>
          <p:nvPr/>
        </p:nvSpPr>
        <p:spPr>
          <a:xfrm>
            <a:off x="591176" y="2289967"/>
            <a:ext cx="5107875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◆"/>
            </a:pPr>
            <a:r>
              <a:rPr lang="zh-TW" sz="3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觀察: </a:t>
            </a:r>
            <a:endParaRPr sz="1800"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AutoNum type="alphaLcPeriod"/>
            </a:pPr>
            <a:r>
              <a:rPr lang="zh-TW" sz="3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循線速度快慢? </a:t>
            </a:r>
            <a:endParaRPr sz="1800"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AutoNum type="alphaLcPeriod"/>
            </a:pPr>
            <a:r>
              <a:rPr lang="zh-TW" sz="3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循線小車擺動幅度大小?</a:t>
            </a:r>
            <a:endParaRPr sz="1800"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AutoNum type="alphaLcPeriod"/>
            </a:pPr>
            <a:r>
              <a:rPr lang="zh-TW" sz="3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彎曲線能否循線?</a:t>
            </a:r>
            <a:endParaRPr sz="1800" dirty="0"/>
          </a:p>
        </p:txBody>
      </p:sp>
      <p:sp>
        <p:nvSpPr>
          <p:cNvPr id="774" name="Google Shape;774;p30"/>
          <p:cNvSpPr txBox="1"/>
          <p:nvPr/>
        </p:nvSpPr>
        <p:spPr>
          <a:xfrm>
            <a:off x="5917858" y="1272748"/>
            <a:ext cx="3658761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◆"/>
            </a:pPr>
            <a:r>
              <a:rPr lang="zh-TW" sz="3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調整: </a:t>
            </a:r>
            <a:endParaRPr sz="1800" dirty="0"/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32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32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左右馬達功率大小對速度及擺動幅度有何影響？</a:t>
            </a:r>
            <a:endParaRPr sz="32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試著調整左右馬達功率到的最佳比例　</a:t>
            </a:r>
            <a:endParaRPr sz="32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5" name="Google Shape;77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45859" y="1946393"/>
            <a:ext cx="3540561" cy="687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28"/>
          <p:cNvSpPr txBox="1"/>
          <p:nvPr/>
        </p:nvSpPr>
        <p:spPr>
          <a:xfrm>
            <a:off x="285822" y="63680"/>
            <a:ext cx="1024485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000"/>
              <a:buFont typeface="Microsoft JhengHei"/>
              <a:buNone/>
            </a:pPr>
            <a:r>
              <a:rPr lang="zh-TW" sz="4000" b="1" dirty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循線方法 - 2：計算反射光強度判斷值</a:t>
            </a:r>
            <a:endParaRPr dirty="0"/>
          </a:p>
        </p:txBody>
      </p:sp>
      <p:sp>
        <p:nvSpPr>
          <p:cNvPr id="681" name="Google Shape;681;p28"/>
          <p:cNvSpPr txBox="1"/>
          <p:nvPr/>
        </p:nvSpPr>
        <p:spPr>
          <a:xfrm>
            <a:off x="509997" y="1638139"/>
            <a:ext cx="6007718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進階型：</a:t>
            </a:r>
            <a:endParaRPr sz="2400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A. </a:t>
            </a:r>
            <a:r>
              <a:rPr lang="zh-TW" sz="2400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黑白中心值：</a:t>
            </a:r>
            <a:endParaRPr sz="2400" dirty="0">
              <a:solidFill>
                <a:srgbClr val="FFFF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(黑色反射強度+白色反射強度)/2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例. (17% + 98%) / 2 = </a:t>
            </a:r>
            <a:r>
              <a:rPr lang="zh-TW" sz="2400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58 %</a:t>
            </a:r>
            <a:endParaRPr dirty="0">
              <a:solidFill>
                <a:srgbClr val="FFFF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B. 黑白</a:t>
            </a:r>
            <a:r>
              <a:rPr lang="zh-TW" sz="2400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中心值</a:t>
            </a:r>
            <a:r>
              <a:rPr lang="zh-TW" sz="24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與</a:t>
            </a:r>
            <a:r>
              <a:rPr lang="zh-TW" sz="2400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白色</a:t>
            </a:r>
            <a:r>
              <a:rPr lang="zh-TW" sz="24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反射強度的</a:t>
            </a:r>
            <a:r>
              <a:rPr lang="zh-TW" sz="2400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中心值</a:t>
            </a:r>
            <a:endParaRPr sz="2400" dirty="0">
              <a:solidFill>
                <a:srgbClr val="FFFF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(黑白中心值+白色反射強度)/2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例. (58% + 98%) / 2 = </a:t>
            </a:r>
            <a:r>
              <a:rPr lang="zh-TW" sz="2400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78%</a:t>
            </a:r>
            <a:endParaRPr dirty="0">
              <a:solidFill>
                <a:srgbClr val="FFFF00"/>
              </a:solidFill>
            </a:endParaRPr>
          </a:p>
          <a:p>
            <a:pPr lvl="0"/>
            <a:r>
              <a:rPr lang="zh-TW" sz="24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C.</a:t>
            </a:r>
            <a:r>
              <a:rPr lang="zh-TW" altLang="zh-TW" sz="24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黑白</a:t>
            </a:r>
            <a:r>
              <a:rPr lang="zh-TW" sz="2400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中心值</a:t>
            </a:r>
            <a:r>
              <a:rPr lang="zh-TW" sz="24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與</a:t>
            </a:r>
            <a:r>
              <a:rPr lang="zh-TW" sz="2400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黑色</a:t>
            </a:r>
            <a:r>
              <a:rPr lang="zh-TW" sz="24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反射強度間的</a:t>
            </a:r>
            <a:r>
              <a:rPr lang="zh-TW" sz="2400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中心值</a:t>
            </a:r>
            <a:endParaRPr sz="2400" dirty="0">
              <a:solidFill>
                <a:srgbClr val="FFFF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(中心值+黑色反射強度)/2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例. (58% + 17%) / 2 = </a:t>
            </a:r>
            <a:r>
              <a:rPr lang="zh-TW" sz="2400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38%</a:t>
            </a:r>
            <a:endParaRPr sz="2400" dirty="0">
              <a:solidFill>
                <a:srgbClr val="FFFF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93" name="Google Shape;693;p28"/>
          <p:cNvSpPr/>
          <p:nvPr/>
        </p:nvSpPr>
        <p:spPr>
          <a:xfrm>
            <a:off x="7486407" y="4648860"/>
            <a:ext cx="3031336" cy="103123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28"/>
          <p:cNvSpPr/>
          <p:nvPr/>
        </p:nvSpPr>
        <p:spPr>
          <a:xfrm>
            <a:off x="7990578" y="4648860"/>
            <a:ext cx="1173928" cy="103123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95" name="Google Shape;695;p28"/>
          <p:cNvCxnSpPr>
            <a:stCxn id="696" idx="0"/>
          </p:cNvCxnSpPr>
          <p:nvPr/>
        </p:nvCxnSpPr>
        <p:spPr>
          <a:xfrm rot="10800000" flipH="1">
            <a:off x="9158295" y="5582596"/>
            <a:ext cx="69300" cy="143700"/>
          </a:xfrm>
          <a:prstGeom prst="straightConnector1">
            <a:avLst/>
          </a:prstGeom>
          <a:noFill/>
          <a:ln w="1587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96" name="Google Shape;696;p28"/>
          <p:cNvSpPr txBox="1"/>
          <p:nvPr/>
        </p:nvSpPr>
        <p:spPr>
          <a:xfrm>
            <a:off x="8823908" y="5726296"/>
            <a:ext cx="66877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58%</a:t>
            </a:r>
            <a:endParaRPr sz="1800" b="1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97" name="Google Shape;697;p28"/>
          <p:cNvSpPr/>
          <p:nvPr/>
        </p:nvSpPr>
        <p:spPr>
          <a:xfrm>
            <a:off x="8990547" y="4906216"/>
            <a:ext cx="794479" cy="745761"/>
          </a:xfrm>
          <a:prstGeom prst="ellipse">
            <a:avLst/>
          </a:prstGeom>
          <a:solidFill>
            <a:srgbClr val="F2F2F2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28"/>
          <p:cNvSpPr txBox="1"/>
          <p:nvPr/>
        </p:nvSpPr>
        <p:spPr>
          <a:xfrm>
            <a:off x="9329676" y="5934520"/>
            <a:ext cx="84189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&gt;58%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&lt;78%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99" name="Google Shape;699;p28"/>
          <p:cNvSpPr/>
          <p:nvPr/>
        </p:nvSpPr>
        <p:spPr>
          <a:xfrm>
            <a:off x="8370027" y="4354156"/>
            <a:ext cx="794479" cy="745761"/>
          </a:xfrm>
          <a:prstGeom prst="ellipse">
            <a:avLst/>
          </a:prstGeom>
          <a:solidFill>
            <a:srgbClr val="F2F2F2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28"/>
          <p:cNvSpPr/>
          <p:nvPr/>
        </p:nvSpPr>
        <p:spPr>
          <a:xfrm>
            <a:off x="8839643" y="4773227"/>
            <a:ext cx="794479" cy="745761"/>
          </a:xfrm>
          <a:prstGeom prst="ellipse">
            <a:avLst/>
          </a:prstGeom>
          <a:solidFill>
            <a:srgbClr val="F2F2F2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1" name="Google Shape;701;p28"/>
          <p:cNvCxnSpPr>
            <a:cxnSpLocks/>
            <a:stCxn id="698" idx="0"/>
            <a:endCxn id="697" idx="4"/>
          </p:cNvCxnSpPr>
          <p:nvPr/>
        </p:nvCxnSpPr>
        <p:spPr>
          <a:xfrm rot="10800000">
            <a:off x="9387925" y="5651920"/>
            <a:ext cx="362700" cy="282600"/>
          </a:xfrm>
          <a:prstGeom prst="straightConnector1">
            <a:avLst/>
          </a:prstGeom>
          <a:noFill/>
          <a:ln w="1587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702" name="Google Shape;702;p28"/>
          <p:cNvCxnSpPr>
            <a:stCxn id="703" idx="0"/>
            <a:endCxn id="699" idx="3"/>
          </p:cNvCxnSpPr>
          <p:nvPr/>
        </p:nvCxnSpPr>
        <p:spPr>
          <a:xfrm rot="10800000" flipH="1">
            <a:off x="7836004" y="4990598"/>
            <a:ext cx="650400" cy="727800"/>
          </a:xfrm>
          <a:prstGeom prst="straightConnector1">
            <a:avLst/>
          </a:prstGeom>
          <a:noFill/>
          <a:ln w="1587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703" name="Google Shape;703;p28"/>
          <p:cNvSpPr txBox="1"/>
          <p:nvPr/>
        </p:nvSpPr>
        <p:spPr>
          <a:xfrm>
            <a:off x="7415055" y="5718398"/>
            <a:ext cx="8418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&lt;38%</a:t>
            </a:r>
            <a:endParaRPr sz="1800" b="1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04" name="Google Shape;704;p28"/>
          <p:cNvSpPr/>
          <p:nvPr/>
        </p:nvSpPr>
        <p:spPr>
          <a:xfrm>
            <a:off x="8604835" y="4611806"/>
            <a:ext cx="794479" cy="745761"/>
          </a:xfrm>
          <a:prstGeom prst="ellipse">
            <a:avLst/>
          </a:prstGeom>
          <a:solidFill>
            <a:srgbClr val="F2F2F2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5" name="Google Shape;705;p28"/>
          <p:cNvCxnSpPr/>
          <p:nvPr/>
        </p:nvCxnSpPr>
        <p:spPr>
          <a:xfrm rot="10800000" flipH="1">
            <a:off x="8582336" y="5211880"/>
            <a:ext cx="272515" cy="762921"/>
          </a:xfrm>
          <a:prstGeom prst="straightConnector1">
            <a:avLst/>
          </a:prstGeom>
          <a:noFill/>
          <a:ln w="1587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706" name="Google Shape;706;p28"/>
          <p:cNvSpPr txBox="1"/>
          <p:nvPr/>
        </p:nvSpPr>
        <p:spPr>
          <a:xfrm>
            <a:off x="8091792" y="5956036"/>
            <a:ext cx="84189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&gt;38%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&lt;58%</a:t>
            </a:r>
            <a:endParaRPr sz="1800" b="1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07" name="Google Shape;707;p28"/>
          <p:cNvSpPr/>
          <p:nvPr/>
        </p:nvSpPr>
        <p:spPr>
          <a:xfrm>
            <a:off x="9428837" y="5009579"/>
            <a:ext cx="794479" cy="745761"/>
          </a:xfrm>
          <a:prstGeom prst="ellipse">
            <a:avLst/>
          </a:prstGeom>
          <a:solidFill>
            <a:srgbClr val="F2F2F2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28"/>
          <p:cNvSpPr txBox="1"/>
          <p:nvPr/>
        </p:nvSpPr>
        <p:spPr>
          <a:xfrm>
            <a:off x="10045964" y="5718677"/>
            <a:ext cx="8418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&gt;78%</a:t>
            </a:r>
            <a:endParaRPr sz="1800" b="1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709" name="Google Shape;709;p28"/>
          <p:cNvCxnSpPr>
            <a:stCxn id="708" idx="0"/>
          </p:cNvCxnSpPr>
          <p:nvPr/>
        </p:nvCxnSpPr>
        <p:spPr>
          <a:xfrm rot="10800000">
            <a:off x="10166913" y="5593277"/>
            <a:ext cx="300000" cy="125400"/>
          </a:xfrm>
          <a:prstGeom prst="straightConnector1">
            <a:avLst/>
          </a:prstGeom>
          <a:noFill/>
          <a:ln w="1587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710" name="Google Shape;710;p28"/>
          <p:cNvSpPr txBox="1"/>
          <p:nvPr/>
        </p:nvSpPr>
        <p:spPr>
          <a:xfrm>
            <a:off x="6558326" y="1401584"/>
            <a:ext cx="5046318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■"/>
            </a:pPr>
            <a:r>
              <a:rPr lang="zh-TW" sz="3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程式判斷式：（四分法）</a:t>
            </a:r>
            <a:endParaRPr sz="32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AutoNum type="alphaLcPeriod"/>
            </a:pPr>
            <a:r>
              <a:rPr lang="zh-TW" sz="3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&gt;78% 🡪 白色</a:t>
            </a:r>
            <a:endParaRPr sz="32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AutoNum type="alphaLcPeriod"/>
            </a:pPr>
            <a:r>
              <a:rPr lang="zh-TW" sz="3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&lt;38% 🡪 黑色</a:t>
            </a:r>
            <a:endParaRPr sz="32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AutoNum type="alphaLcPeriod"/>
            </a:pPr>
            <a:r>
              <a:rPr lang="zh-TW" sz="3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&gt;38% &amp; &lt;58% 🡪偏黑</a:t>
            </a:r>
            <a:endParaRPr sz="32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AutoNum type="alphaLcPeriod"/>
            </a:pPr>
            <a:r>
              <a:rPr lang="zh-TW" sz="3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&gt;58% &amp; &lt;78% 🡪偏白</a:t>
            </a:r>
            <a:endParaRPr sz="32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32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7323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31"/>
          <p:cNvSpPr txBox="1"/>
          <p:nvPr/>
        </p:nvSpPr>
        <p:spPr>
          <a:xfrm>
            <a:off x="80621" y="-7587"/>
            <a:ext cx="949599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000"/>
              <a:buFont typeface="Microsoft JhengHei"/>
              <a:buNone/>
            </a:pPr>
            <a:r>
              <a:rPr lang="zh-TW" sz="4000" b="1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循線方法 - 2：感測反射強度(進階型)</a:t>
            </a:r>
            <a:endParaRPr sz="4000" b="1">
              <a:solidFill>
                <a:srgbClr val="F2F2F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81" name="Google Shape;781;p31"/>
          <p:cNvSpPr txBox="1"/>
          <p:nvPr/>
        </p:nvSpPr>
        <p:spPr>
          <a:xfrm>
            <a:off x="448557" y="1044094"/>
            <a:ext cx="248170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流程圖</a:t>
            </a:r>
            <a:endParaRPr/>
          </a:p>
        </p:txBody>
      </p:sp>
      <p:sp>
        <p:nvSpPr>
          <p:cNvPr id="782" name="Google Shape;782;p31"/>
          <p:cNvSpPr txBox="1"/>
          <p:nvPr/>
        </p:nvSpPr>
        <p:spPr>
          <a:xfrm>
            <a:off x="363896" y="6310655"/>
            <a:ext cx="432611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註：顏色感測器照射光擺放在黑線右邊</a:t>
            </a:r>
            <a:endParaRPr sz="1800" dirty="0">
              <a:solidFill>
                <a:srgbClr val="FFFF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83" name="Google Shape;783;p31"/>
          <p:cNvSpPr/>
          <p:nvPr/>
        </p:nvSpPr>
        <p:spPr>
          <a:xfrm>
            <a:off x="3396856" y="1240208"/>
            <a:ext cx="1682242" cy="416330"/>
          </a:xfrm>
          <a:prstGeom prst="flowChartTerminator">
            <a:avLst/>
          </a:prstGeom>
          <a:solidFill>
            <a:srgbClr val="00B0F0"/>
          </a:solidFill>
          <a:ln w="25400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開始</a:t>
            </a:r>
            <a:endParaRPr/>
          </a:p>
        </p:txBody>
      </p:sp>
      <p:cxnSp>
        <p:nvCxnSpPr>
          <p:cNvPr id="784" name="Google Shape;784;p31"/>
          <p:cNvCxnSpPr>
            <a:stCxn id="783" idx="2"/>
            <a:endCxn id="785" idx="0"/>
          </p:cNvCxnSpPr>
          <p:nvPr/>
        </p:nvCxnSpPr>
        <p:spPr>
          <a:xfrm>
            <a:off x="4237977" y="1656538"/>
            <a:ext cx="0" cy="2826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786" name="Google Shape;786;p31"/>
          <p:cNvSpPr/>
          <p:nvPr/>
        </p:nvSpPr>
        <p:spPr>
          <a:xfrm>
            <a:off x="7313488" y="2836714"/>
            <a:ext cx="2038123" cy="652984"/>
          </a:xfrm>
          <a:prstGeom prst="flowChartProcess">
            <a:avLst/>
          </a:prstGeom>
          <a:solidFill>
            <a:srgbClr val="FB05D2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左馬達功率：20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右馬達功率：30</a:t>
            </a:r>
            <a:endParaRPr dirty="0"/>
          </a:p>
        </p:txBody>
      </p:sp>
      <p:sp>
        <p:nvSpPr>
          <p:cNvPr id="787" name="Google Shape;787;p31"/>
          <p:cNvSpPr txBox="1"/>
          <p:nvPr/>
        </p:nvSpPr>
        <p:spPr>
          <a:xfrm>
            <a:off x="4329830" y="4292118"/>
            <a:ext cx="5015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是</a:t>
            </a:r>
            <a:endParaRPr/>
          </a:p>
        </p:txBody>
      </p:sp>
      <p:cxnSp>
        <p:nvCxnSpPr>
          <p:cNvPr id="788" name="Google Shape;788;p31"/>
          <p:cNvCxnSpPr>
            <a:stCxn id="789" idx="3"/>
            <a:endCxn id="790" idx="1"/>
          </p:cNvCxnSpPr>
          <p:nvPr/>
        </p:nvCxnSpPr>
        <p:spPr>
          <a:xfrm rot="10800000" flipH="1">
            <a:off x="5092219" y="3165183"/>
            <a:ext cx="282300" cy="39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791" name="Google Shape;791;p31"/>
          <p:cNvSpPr txBox="1"/>
          <p:nvPr/>
        </p:nvSpPr>
        <p:spPr>
          <a:xfrm>
            <a:off x="4265360" y="2541275"/>
            <a:ext cx="4467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否</a:t>
            </a:r>
            <a:endParaRPr dirty="0"/>
          </a:p>
        </p:txBody>
      </p:sp>
      <p:sp>
        <p:nvSpPr>
          <p:cNvPr id="789" name="Google Shape;789;p31"/>
          <p:cNvSpPr/>
          <p:nvPr/>
        </p:nvSpPr>
        <p:spPr>
          <a:xfrm>
            <a:off x="3383735" y="2838572"/>
            <a:ext cx="1708484" cy="661022"/>
          </a:xfrm>
          <a:prstGeom prst="flowChartDecision">
            <a:avLst/>
          </a:prstGeom>
          <a:solidFill>
            <a:srgbClr val="BC79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反射&lt;58%</a:t>
            </a:r>
            <a:endParaRPr sz="18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792" name="Google Shape;792;p31"/>
          <p:cNvCxnSpPr>
            <a:stCxn id="789" idx="2"/>
          </p:cNvCxnSpPr>
          <p:nvPr/>
        </p:nvCxnSpPr>
        <p:spPr>
          <a:xfrm>
            <a:off x="4237977" y="3499594"/>
            <a:ext cx="0" cy="2334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793" name="Google Shape;793;p31"/>
          <p:cNvSpPr/>
          <p:nvPr/>
        </p:nvSpPr>
        <p:spPr>
          <a:xfrm>
            <a:off x="3293300" y="4624772"/>
            <a:ext cx="1863112" cy="664289"/>
          </a:xfrm>
          <a:prstGeom prst="flowChartProcess">
            <a:avLst/>
          </a:prstGeom>
          <a:solidFill>
            <a:srgbClr val="FB05D2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左馬達功率：30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右馬達功率：20</a:t>
            </a:r>
            <a:endParaRPr/>
          </a:p>
        </p:txBody>
      </p:sp>
      <p:cxnSp>
        <p:nvCxnSpPr>
          <p:cNvPr id="794" name="Google Shape;794;p31"/>
          <p:cNvCxnSpPr>
            <a:stCxn id="793" idx="2"/>
          </p:cNvCxnSpPr>
          <p:nvPr/>
        </p:nvCxnSpPr>
        <p:spPr>
          <a:xfrm rot="-5400000" flipH="1">
            <a:off x="6848206" y="2665711"/>
            <a:ext cx="100800" cy="5347500"/>
          </a:xfrm>
          <a:prstGeom prst="bentConnector2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85" name="Google Shape;785;p31"/>
          <p:cNvSpPr/>
          <p:nvPr/>
        </p:nvSpPr>
        <p:spPr>
          <a:xfrm>
            <a:off x="3383735" y="1939223"/>
            <a:ext cx="1708484" cy="661022"/>
          </a:xfrm>
          <a:prstGeom prst="flowChartDecision">
            <a:avLst/>
          </a:prstGeom>
          <a:solidFill>
            <a:srgbClr val="BC79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顏色紅色</a:t>
            </a:r>
            <a:endParaRPr/>
          </a:p>
        </p:txBody>
      </p:sp>
      <p:cxnSp>
        <p:nvCxnSpPr>
          <p:cNvPr id="795" name="Google Shape;795;p31"/>
          <p:cNvCxnSpPr>
            <a:stCxn id="785" idx="2"/>
            <a:endCxn id="789" idx="0"/>
          </p:cNvCxnSpPr>
          <p:nvPr/>
        </p:nvCxnSpPr>
        <p:spPr>
          <a:xfrm>
            <a:off x="4237977" y="2600245"/>
            <a:ext cx="0" cy="2382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796" name="Google Shape;796;p31"/>
          <p:cNvSpPr/>
          <p:nvPr/>
        </p:nvSpPr>
        <p:spPr>
          <a:xfrm>
            <a:off x="7813525" y="5566335"/>
            <a:ext cx="1682242" cy="416330"/>
          </a:xfrm>
          <a:prstGeom prst="flowChartTerminator">
            <a:avLst/>
          </a:prstGeom>
          <a:solidFill>
            <a:srgbClr val="00B0F0"/>
          </a:solidFill>
          <a:ln w="25400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結束</a:t>
            </a:r>
            <a:endParaRPr/>
          </a:p>
        </p:txBody>
      </p:sp>
      <p:cxnSp>
        <p:nvCxnSpPr>
          <p:cNvPr id="797" name="Google Shape;797;p31"/>
          <p:cNvCxnSpPr>
            <a:stCxn id="785" idx="1"/>
            <a:endCxn id="798" idx="1"/>
          </p:cNvCxnSpPr>
          <p:nvPr/>
        </p:nvCxnSpPr>
        <p:spPr>
          <a:xfrm>
            <a:off x="3383735" y="2269734"/>
            <a:ext cx="1505700" cy="3508500"/>
          </a:xfrm>
          <a:prstGeom prst="bentConnector3">
            <a:avLst>
              <a:gd name="adj1" fmla="val -15182"/>
            </a:avLst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799" name="Google Shape;799;p31"/>
          <p:cNvSpPr txBox="1"/>
          <p:nvPr/>
        </p:nvSpPr>
        <p:spPr>
          <a:xfrm>
            <a:off x="3146079" y="2502651"/>
            <a:ext cx="5015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是</a:t>
            </a:r>
            <a:endParaRPr/>
          </a:p>
        </p:txBody>
      </p:sp>
      <p:sp>
        <p:nvSpPr>
          <p:cNvPr id="800" name="Google Shape;800;p31"/>
          <p:cNvSpPr txBox="1"/>
          <p:nvPr/>
        </p:nvSpPr>
        <p:spPr>
          <a:xfrm>
            <a:off x="5025754" y="3763791"/>
            <a:ext cx="4467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否</a:t>
            </a:r>
            <a:endParaRPr/>
          </a:p>
        </p:txBody>
      </p:sp>
      <p:sp>
        <p:nvSpPr>
          <p:cNvPr id="801" name="Google Shape;801;p31"/>
          <p:cNvSpPr/>
          <p:nvPr/>
        </p:nvSpPr>
        <p:spPr>
          <a:xfrm>
            <a:off x="3370614" y="3750011"/>
            <a:ext cx="1708484" cy="661022"/>
          </a:xfrm>
          <a:prstGeom prst="flowChartDecision">
            <a:avLst/>
          </a:prstGeom>
          <a:solidFill>
            <a:srgbClr val="BC79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反射&lt;38%</a:t>
            </a:r>
            <a:endParaRPr sz="18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02" name="Google Shape;802;p31"/>
          <p:cNvSpPr txBox="1"/>
          <p:nvPr/>
        </p:nvSpPr>
        <p:spPr>
          <a:xfrm>
            <a:off x="4288021" y="3440552"/>
            <a:ext cx="5015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是</a:t>
            </a:r>
            <a:endParaRPr/>
          </a:p>
        </p:txBody>
      </p:sp>
      <p:cxnSp>
        <p:nvCxnSpPr>
          <p:cNvPr id="803" name="Google Shape;803;p31"/>
          <p:cNvCxnSpPr>
            <a:stCxn id="801" idx="2"/>
            <a:endCxn id="793" idx="0"/>
          </p:cNvCxnSpPr>
          <p:nvPr/>
        </p:nvCxnSpPr>
        <p:spPr>
          <a:xfrm>
            <a:off x="4224856" y="4411033"/>
            <a:ext cx="0" cy="2136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804" name="Google Shape;804;p31"/>
          <p:cNvSpPr/>
          <p:nvPr/>
        </p:nvSpPr>
        <p:spPr>
          <a:xfrm>
            <a:off x="5258955" y="4616580"/>
            <a:ext cx="1863112" cy="664289"/>
          </a:xfrm>
          <a:prstGeom prst="flowChartProcess">
            <a:avLst/>
          </a:prstGeom>
          <a:solidFill>
            <a:srgbClr val="FB05D2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左馬達功率：30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右馬達功率：25</a:t>
            </a:r>
            <a:endParaRPr/>
          </a:p>
        </p:txBody>
      </p:sp>
      <p:cxnSp>
        <p:nvCxnSpPr>
          <p:cNvPr id="805" name="Google Shape;805;p31"/>
          <p:cNvCxnSpPr>
            <a:stCxn id="801" idx="3"/>
            <a:endCxn id="804" idx="0"/>
          </p:cNvCxnSpPr>
          <p:nvPr/>
        </p:nvCxnSpPr>
        <p:spPr>
          <a:xfrm>
            <a:off x="5079098" y="4080522"/>
            <a:ext cx="1111500" cy="536100"/>
          </a:xfrm>
          <a:prstGeom prst="bentConnector2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790" name="Google Shape;790;p31"/>
          <p:cNvSpPr/>
          <p:nvPr/>
        </p:nvSpPr>
        <p:spPr>
          <a:xfrm>
            <a:off x="5374587" y="2834740"/>
            <a:ext cx="1708484" cy="661022"/>
          </a:xfrm>
          <a:prstGeom prst="flowChartDecision">
            <a:avLst/>
          </a:prstGeom>
          <a:solidFill>
            <a:srgbClr val="BC79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反射&gt;78%</a:t>
            </a:r>
            <a:endParaRPr sz="18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806" name="Google Shape;806;p31"/>
          <p:cNvCxnSpPr>
            <a:stCxn id="790" idx="3"/>
            <a:endCxn id="786" idx="1"/>
          </p:cNvCxnSpPr>
          <p:nvPr/>
        </p:nvCxnSpPr>
        <p:spPr>
          <a:xfrm rot="10800000" flipH="1">
            <a:off x="7083071" y="3163151"/>
            <a:ext cx="230400" cy="21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807" name="Google Shape;807;p31"/>
          <p:cNvSpPr txBox="1"/>
          <p:nvPr/>
        </p:nvSpPr>
        <p:spPr>
          <a:xfrm>
            <a:off x="5006152" y="2794896"/>
            <a:ext cx="4467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否</a:t>
            </a:r>
            <a:endParaRPr/>
          </a:p>
        </p:txBody>
      </p:sp>
      <p:sp>
        <p:nvSpPr>
          <p:cNvPr id="808" name="Google Shape;808;p31"/>
          <p:cNvSpPr/>
          <p:nvPr/>
        </p:nvSpPr>
        <p:spPr>
          <a:xfrm>
            <a:off x="7313487" y="3579436"/>
            <a:ext cx="2038123" cy="652984"/>
          </a:xfrm>
          <a:prstGeom prst="flowChartProcess">
            <a:avLst/>
          </a:prstGeom>
          <a:solidFill>
            <a:srgbClr val="FB05D2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左馬達功率：25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右馬達功率：30</a:t>
            </a:r>
            <a:endParaRPr/>
          </a:p>
        </p:txBody>
      </p:sp>
      <p:cxnSp>
        <p:nvCxnSpPr>
          <p:cNvPr id="809" name="Google Shape;809;p31"/>
          <p:cNvCxnSpPr>
            <a:stCxn id="790" idx="2"/>
            <a:endCxn id="808" idx="1"/>
          </p:cNvCxnSpPr>
          <p:nvPr/>
        </p:nvCxnSpPr>
        <p:spPr>
          <a:xfrm rot="-5400000" flipH="1">
            <a:off x="6566179" y="3158412"/>
            <a:ext cx="410100" cy="1084800"/>
          </a:xfrm>
          <a:prstGeom prst="bentConnector2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810" name="Google Shape;810;p31"/>
          <p:cNvCxnSpPr>
            <a:endCxn id="785" idx="3"/>
          </p:cNvCxnSpPr>
          <p:nvPr/>
        </p:nvCxnSpPr>
        <p:spPr>
          <a:xfrm rot="10800000">
            <a:off x="5092219" y="2269734"/>
            <a:ext cx="4506900" cy="3120000"/>
          </a:xfrm>
          <a:prstGeom prst="bentConnector3">
            <a:avLst>
              <a:gd name="adj1" fmla="val 42"/>
            </a:avLst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811" name="Google Shape;811;p31"/>
          <p:cNvCxnSpPr>
            <a:stCxn id="786" idx="3"/>
          </p:cNvCxnSpPr>
          <p:nvPr/>
        </p:nvCxnSpPr>
        <p:spPr>
          <a:xfrm>
            <a:off x="9351611" y="3163206"/>
            <a:ext cx="2475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12" name="Google Shape;812;p31"/>
          <p:cNvCxnSpPr>
            <a:stCxn id="808" idx="3"/>
          </p:cNvCxnSpPr>
          <p:nvPr/>
        </p:nvCxnSpPr>
        <p:spPr>
          <a:xfrm>
            <a:off x="9351610" y="3905928"/>
            <a:ext cx="2397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13" name="Google Shape;813;p31"/>
          <p:cNvCxnSpPr>
            <a:stCxn id="804" idx="2"/>
          </p:cNvCxnSpPr>
          <p:nvPr/>
        </p:nvCxnSpPr>
        <p:spPr>
          <a:xfrm>
            <a:off x="6190511" y="5280869"/>
            <a:ext cx="0" cy="1089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14" name="Google Shape;814;p31"/>
          <p:cNvSpPr txBox="1"/>
          <p:nvPr/>
        </p:nvSpPr>
        <p:spPr>
          <a:xfrm>
            <a:off x="6918413" y="2706467"/>
            <a:ext cx="5015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是</a:t>
            </a:r>
            <a:endParaRPr/>
          </a:p>
        </p:txBody>
      </p:sp>
      <p:sp>
        <p:nvSpPr>
          <p:cNvPr id="815" name="Google Shape;815;p31"/>
          <p:cNvSpPr txBox="1"/>
          <p:nvPr/>
        </p:nvSpPr>
        <p:spPr>
          <a:xfrm>
            <a:off x="6241949" y="3510028"/>
            <a:ext cx="4467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否</a:t>
            </a:r>
            <a:endParaRPr/>
          </a:p>
        </p:txBody>
      </p:sp>
      <p:sp>
        <p:nvSpPr>
          <p:cNvPr id="798" name="Google Shape;798;p31"/>
          <p:cNvSpPr/>
          <p:nvPr/>
        </p:nvSpPr>
        <p:spPr>
          <a:xfrm>
            <a:off x="4889376" y="5576772"/>
            <a:ext cx="1138536" cy="402871"/>
          </a:xfrm>
          <a:prstGeom prst="flowChartProcess">
            <a:avLst/>
          </a:prstGeom>
          <a:solidFill>
            <a:srgbClr val="FB05D2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馬達停止</a:t>
            </a:r>
            <a:endParaRPr sz="18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816" name="Google Shape;816;p31"/>
          <p:cNvCxnSpPr>
            <a:stCxn id="798" idx="3"/>
            <a:endCxn id="796" idx="1"/>
          </p:cNvCxnSpPr>
          <p:nvPr/>
        </p:nvCxnSpPr>
        <p:spPr>
          <a:xfrm rot="10800000" flipH="1">
            <a:off x="6027912" y="5774608"/>
            <a:ext cx="1785600" cy="36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32"/>
          <p:cNvSpPr txBox="1"/>
          <p:nvPr/>
        </p:nvSpPr>
        <p:spPr>
          <a:xfrm>
            <a:off x="80621" y="-7587"/>
            <a:ext cx="949599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000"/>
              <a:buFont typeface="Microsoft JhengHei"/>
              <a:buNone/>
            </a:pPr>
            <a:r>
              <a:rPr lang="zh-TW" sz="4000" b="1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循線方法 - 2：感測反射強度(進階型)</a:t>
            </a:r>
            <a:endParaRPr sz="4000" b="1">
              <a:solidFill>
                <a:srgbClr val="F2F2F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22" name="Google Shape;822;p32"/>
          <p:cNvSpPr txBox="1"/>
          <p:nvPr/>
        </p:nvSpPr>
        <p:spPr>
          <a:xfrm>
            <a:off x="133673" y="984534"/>
            <a:ext cx="248170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程式參考</a:t>
            </a:r>
            <a:endParaRPr/>
          </a:p>
        </p:txBody>
      </p:sp>
      <p:pic>
        <p:nvPicPr>
          <p:cNvPr id="823" name="Google Shape;823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1306" y="984534"/>
            <a:ext cx="3190388" cy="5719443"/>
          </a:xfrm>
          <a:prstGeom prst="rect">
            <a:avLst/>
          </a:prstGeom>
          <a:noFill/>
          <a:ln>
            <a:noFill/>
          </a:ln>
        </p:spPr>
      </p:pic>
      <p:sp>
        <p:nvSpPr>
          <p:cNvPr id="824" name="Google Shape;824;p32"/>
          <p:cNvSpPr/>
          <p:nvPr/>
        </p:nvSpPr>
        <p:spPr>
          <a:xfrm>
            <a:off x="1372271" y="1350324"/>
            <a:ext cx="432079" cy="385310"/>
          </a:xfrm>
          <a:prstGeom prst="decagon">
            <a:avLst>
              <a:gd name="vf" fmla="val 105146"/>
            </a:avLst>
          </a:prstGeom>
          <a:solidFill>
            <a:srgbClr val="FF7157"/>
          </a:solidFill>
          <a:ln w="12700" cap="flat" cmpd="sng">
            <a:solidFill>
              <a:srgbClr val="FF71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Google Shape;825;p32"/>
          <p:cNvSpPr/>
          <p:nvPr/>
        </p:nvSpPr>
        <p:spPr>
          <a:xfrm>
            <a:off x="1377902" y="1804015"/>
            <a:ext cx="432079" cy="385310"/>
          </a:xfrm>
          <a:prstGeom prst="decagon">
            <a:avLst>
              <a:gd name="vf" fmla="val 105146"/>
            </a:avLst>
          </a:prstGeom>
          <a:solidFill>
            <a:srgbClr val="FF7157"/>
          </a:solidFill>
          <a:ln w="12700" cap="flat" cmpd="sng">
            <a:solidFill>
              <a:srgbClr val="FF71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p32"/>
          <p:cNvSpPr/>
          <p:nvPr/>
        </p:nvSpPr>
        <p:spPr>
          <a:xfrm>
            <a:off x="1372272" y="2245665"/>
            <a:ext cx="432079" cy="385310"/>
          </a:xfrm>
          <a:prstGeom prst="decagon">
            <a:avLst>
              <a:gd name="vf" fmla="val 105146"/>
            </a:avLst>
          </a:prstGeom>
          <a:solidFill>
            <a:srgbClr val="FF7157"/>
          </a:solidFill>
          <a:ln w="12700" cap="flat" cmpd="sng">
            <a:solidFill>
              <a:srgbClr val="FF71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32"/>
          <p:cNvSpPr/>
          <p:nvPr/>
        </p:nvSpPr>
        <p:spPr>
          <a:xfrm>
            <a:off x="1372271" y="2721145"/>
            <a:ext cx="432079" cy="385310"/>
          </a:xfrm>
          <a:prstGeom prst="decagon">
            <a:avLst>
              <a:gd name="vf" fmla="val 105146"/>
            </a:avLst>
          </a:prstGeom>
          <a:solidFill>
            <a:srgbClr val="FF7157"/>
          </a:solidFill>
          <a:ln w="12700" cap="flat" cmpd="sng">
            <a:solidFill>
              <a:srgbClr val="FF71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32"/>
          <p:cNvSpPr/>
          <p:nvPr/>
        </p:nvSpPr>
        <p:spPr>
          <a:xfrm>
            <a:off x="1372271" y="3160136"/>
            <a:ext cx="432079" cy="385310"/>
          </a:xfrm>
          <a:prstGeom prst="decagon">
            <a:avLst>
              <a:gd name="vf" fmla="val 105146"/>
            </a:avLst>
          </a:prstGeom>
          <a:solidFill>
            <a:srgbClr val="FF7157"/>
          </a:solidFill>
          <a:ln w="12700" cap="flat" cmpd="sng">
            <a:solidFill>
              <a:srgbClr val="FF71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p32"/>
          <p:cNvSpPr/>
          <p:nvPr/>
        </p:nvSpPr>
        <p:spPr>
          <a:xfrm>
            <a:off x="1372270" y="3613445"/>
            <a:ext cx="432079" cy="385310"/>
          </a:xfrm>
          <a:prstGeom prst="decagon">
            <a:avLst>
              <a:gd name="vf" fmla="val 105146"/>
            </a:avLst>
          </a:prstGeom>
          <a:solidFill>
            <a:srgbClr val="FF7157"/>
          </a:solidFill>
          <a:ln w="12700" cap="flat" cmpd="sng">
            <a:solidFill>
              <a:srgbClr val="FF71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0" name="Google Shape;830;p32"/>
          <p:cNvSpPr/>
          <p:nvPr/>
        </p:nvSpPr>
        <p:spPr>
          <a:xfrm>
            <a:off x="1372270" y="4150578"/>
            <a:ext cx="432079" cy="385310"/>
          </a:xfrm>
          <a:prstGeom prst="decagon">
            <a:avLst>
              <a:gd name="vf" fmla="val 105146"/>
            </a:avLst>
          </a:prstGeom>
          <a:solidFill>
            <a:srgbClr val="FF7157"/>
          </a:solidFill>
          <a:ln w="12700" cap="flat" cmpd="sng">
            <a:solidFill>
              <a:srgbClr val="FF71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1" name="Google Shape;831;p32"/>
          <p:cNvSpPr txBox="1"/>
          <p:nvPr/>
        </p:nvSpPr>
        <p:spPr>
          <a:xfrm>
            <a:off x="5969351" y="1172797"/>
            <a:ext cx="248170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設定馬達連接埠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p32"/>
          <p:cNvSpPr/>
          <p:nvPr/>
        </p:nvSpPr>
        <p:spPr>
          <a:xfrm>
            <a:off x="5599546" y="1202293"/>
            <a:ext cx="432079" cy="385310"/>
          </a:xfrm>
          <a:prstGeom prst="decagon">
            <a:avLst>
              <a:gd name="vf" fmla="val 105146"/>
            </a:avLst>
          </a:prstGeom>
          <a:solidFill>
            <a:srgbClr val="FF7157"/>
          </a:solidFill>
          <a:ln w="12700" cap="flat" cmpd="sng">
            <a:solidFill>
              <a:srgbClr val="FF71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3" name="Google Shape;833;p32"/>
          <p:cNvSpPr/>
          <p:nvPr/>
        </p:nvSpPr>
        <p:spPr>
          <a:xfrm>
            <a:off x="5585787" y="1688332"/>
            <a:ext cx="432079" cy="385310"/>
          </a:xfrm>
          <a:prstGeom prst="decagon">
            <a:avLst>
              <a:gd name="vf" fmla="val 105146"/>
            </a:avLst>
          </a:prstGeom>
          <a:solidFill>
            <a:srgbClr val="FF7157"/>
          </a:solidFill>
          <a:ln w="12700" cap="flat" cmpd="sng">
            <a:solidFill>
              <a:srgbClr val="FF71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p32"/>
          <p:cNvSpPr/>
          <p:nvPr/>
        </p:nvSpPr>
        <p:spPr>
          <a:xfrm>
            <a:off x="5590587" y="2463215"/>
            <a:ext cx="432079" cy="385310"/>
          </a:xfrm>
          <a:prstGeom prst="decagon">
            <a:avLst>
              <a:gd name="vf" fmla="val 105146"/>
            </a:avLst>
          </a:prstGeom>
          <a:solidFill>
            <a:srgbClr val="FF7157"/>
          </a:solidFill>
          <a:ln w="12700" cap="flat" cmpd="sng">
            <a:solidFill>
              <a:srgbClr val="FF71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32"/>
          <p:cNvSpPr/>
          <p:nvPr/>
        </p:nvSpPr>
        <p:spPr>
          <a:xfrm>
            <a:off x="5592146" y="2953460"/>
            <a:ext cx="432079" cy="385310"/>
          </a:xfrm>
          <a:prstGeom prst="decagon">
            <a:avLst>
              <a:gd name="vf" fmla="val 105146"/>
            </a:avLst>
          </a:prstGeom>
          <a:solidFill>
            <a:srgbClr val="FF7157"/>
          </a:solidFill>
          <a:ln w="12700" cap="flat" cmpd="sng">
            <a:solidFill>
              <a:srgbClr val="FF71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32"/>
          <p:cNvSpPr/>
          <p:nvPr/>
        </p:nvSpPr>
        <p:spPr>
          <a:xfrm>
            <a:off x="5576835" y="3428096"/>
            <a:ext cx="432079" cy="385310"/>
          </a:xfrm>
          <a:prstGeom prst="decagon">
            <a:avLst>
              <a:gd name="vf" fmla="val 105146"/>
            </a:avLst>
          </a:prstGeom>
          <a:solidFill>
            <a:srgbClr val="FF7157"/>
          </a:solidFill>
          <a:ln w="12700" cap="flat" cmpd="sng">
            <a:solidFill>
              <a:srgbClr val="FF71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32"/>
          <p:cNvSpPr/>
          <p:nvPr/>
        </p:nvSpPr>
        <p:spPr>
          <a:xfrm>
            <a:off x="5576835" y="3916636"/>
            <a:ext cx="432079" cy="385310"/>
          </a:xfrm>
          <a:prstGeom prst="decagon">
            <a:avLst>
              <a:gd name="vf" fmla="val 105146"/>
            </a:avLst>
          </a:prstGeom>
          <a:solidFill>
            <a:srgbClr val="FF7157"/>
          </a:solidFill>
          <a:ln w="12700" cap="flat" cmpd="sng">
            <a:solidFill>
              <a:srgbClr val="FF71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32"/>
          <p:cNvSpPr/>
          <p:nvPr/>
        </p:nvSpPr>
        <p:spPr>
          <a:xfrm>
            <a:off x="5570380" y="4450025"/>
            <a:ext cx="432079" cy="385310"/>
          </a:xfrm>
          <a:prstGeom prst="decagon">
            <a:avLst>
              <a:gd name="vf" fmla="val 105146"/>
            </a:avLst>
          </a:prstGeom>
          <a:solidFill>
            <a:srgbClr val="FF7157"/>
          </a:solidFill>
          <a:ln w="12700" cap="flat" cmpd="sng">
            <a:solidFill>
              <a:srgbClr val="FF71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32"/>
          <p:cNvSpPr/>
          <p:nvPr/>
        </p:nvSpPr>
        <p:spPr>
          <a:xfrm>
            <a:off x="5585787" y="4963174"/>
            <a:ext cx="432079" cy="385310"/>
          </a:xfrm>
          <a:prstGeom prst="decagon">
            <a:avLst>
              <a:gd name="vf" fmla="val 105146"/>
            </a:avLst>
          </a:prstGeom>
          <a:solidFill>
            <a:srgbClr val="FF7157"/>
          </a:solidFill>
          <a:ln w="12700" cap="flat" cmpd="sng">
            <a:solidFill>
              <a:srgbClr val="FF71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32"/>
          <p:cNvSpPr txBox="1"/>
          <p:nvPr/>
        </p:nvSpPr>
        <p:spPr>
          <a:xfrm>
            <a:off x="5982253" y="1656849"/>
            <a:ext cx="248170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迴圈停止條件為偵測紅色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32"/>
          <p:cNvSpPr txBox="1"/>
          <p:nvPr/>
        </p:nvSpPr>
        <p:spPr>
          <a:xfrm>
            <a:off x="6002459" y="2432927"/>
            <a:ext cx="39576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判斷式：反射強度&lt;58時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2" name="Google Shape;842;p32"/>
          <p:cNvSpPr txBox="1"/>
          <p:nvPr/>
        </p:nvSpPr>
        <p:spPr>
          <a:xfrm>
            <a:off x="6017866" y="2924880"/>
            <a:ext cx="448298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判斷式：反射強度&lt;58且&lt;38時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3" name="Google Shape;843;p32"/>
          <p:cNvSpPr txBox="1"/>
          <p:nvPr/>
        </p:nvSpPr>
        <p:spPr>
          <a:xfrm>
            <a:off x="6024224" y="3888038"/>
            <a:ext cx="572532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馬達向右轉（小）反射強度&lt;58且&gt;38時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4" name="Google Shape;844;p32"/>
          <p:cNvSpPr txBox="1"/>
          <p:nvPr/>
        </p:nvSpPr>
        <p:spPr>
          <a:xfrm>
            <a:off x="6013256" y="3365645"/>
            <a:ext cx="29046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馬達向右轉（大） </a:t>
            </a:r>
            <a:endParaRPr/>
          </a:p>
        </p:txBody>
      </p:sp>
      <p:sp>
        <p:nvSpPr>
          <p:cNvPr id="845" name="Google Shape;845;p32"/>
          <p:cNvSpPr txBox="1"/>
          <p:nvPr/>
        </p:nvSpPr>
        <p:spPr>
          <a:xfrm>
            <a:off x="6024223" y="5883635"/>
            <a:ext cx="248170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馬達停止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p32"/>
          <p:cNvSpPr txBox="1"/>
          <p:nvPr/>
        </p:nvSpPr>
        <p:spPr>
          <a:xfrm>
            <a:off x="6006958" y="6354674"/>
            <a:ext cx="248170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程式結束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p32"/>
          <p:cNvSpPr/>
          <p:nvPr/>
        </p:nvSpPr>
        <p:spPr>
          <a:xfrm>
            <a:off x="1372270" y="4595915"/>
            <a:ext cx="432079" cy="385310"/>
          </a:xfrm>
          <a:prstGeom prst="decagon">
            <a:avLst>
              <a:gd name="vf" fmla="val 105146"/>
            </a:avLst>
          </a:prstGeom>
          <a:solidFill>
            <a:srgbClr val="FF7157"/>
          </a:solidFill>
          <a:ln w="12700" cap="flat" cmpd="sng">
            <a:solidFill>
              <a:srgbClr val="FF71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8" name="Google Shape;848;p32"/>
          <p:cNvSpPr/>
          <p:nvPr/>
        </p:nvSpPr>
        <p:spPr>
          <a:xfrm>
            <a:off x="1372269" y="5122366"/>
            <a:ext cx="432079" cy="385310"/>
          </a:xfrm>
          <a:prstGeom prst="decagon">
            <a:avLst>
              <a:gd name="vf" fmla="val 105146"/>
            </a:avLst>
          </a:prstGeom>
          <a:solidFill>
            <a:srgbClr val="FF7157"/>
          </a:solidFill>
          <a:ln w="12700" cap="flat" cmpd="sng">
            <a:solidFill>
              <a:srgbClr val="FF71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9" name="Google Shape;849;p32"/>
          <p:cNvSpPr/>
          <p:nvPr/>
        </p:nvSpPr>
        <p:spPr>
          <a:xfrm>
            <a:off x="1372266" y="5924449"/>
            <a:ext cx="432079" cy="385310"/>
          </a:xfrm>
          <a:prstGeom prst="decagon">
            <a:avLst>
              <a:gd name="vf" fmla="val 105146"/>
            </a:avLst>
          </a:prstGeom>
          <a:solidFill>
            <a:srgbClr val="FF7157"/>
          </a:solidFill>
          <a:ln w="12700" cap="flat" cmpd="sng">
            <a:solidFill>
              <a:srgbClr val="FF71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0" name="Google Shape;850;p32"/>
          <p:cNvSpPr/>
          <p:nvPr/>
        </p:nvSpPr>
        <p:spPr>
          <a:xfrm>
            <a:off x="1372265" y="6410700"/>
            <a:ext cx="432079" cy="385310"/>
          </a:xfrm>
          <a:prstGeom prst="decagon">
            <a:avLst>
              <a:gd name="vf" fmla="val 105146"/>
            </a:avLst>
          </a:prstGeom>
          <a:solidFill>
            <a:srgbClr val="FF7157"/>
          </a:solidFill>
          <a:ln w="12700" cap="flat" cmpd="sng">
            <a:solidFill>
              <a:srgbClr val="FF71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1" name="Google Shape;851;p32"/>
          <p:cNvSpPr txBox="1"/>
          <p:nvPr/>
        </p:nvSpPr>
        <p:spPr>
          <a:xfrm>
            <a:off x="6024223" y="4414494"/>
            <a:ext cx="505673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判斷式：反射強度&gt;58時且&gt;78時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p32"/>
          <p:cNvSpPr txBox="1"/>
          <p:nvPr/>
        </p:nvSpPr>
        <p:spPr>
          <a:xfrm>
            <a:off x="6031625" y="4950931"/>
            <a:ext cx="29046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馬達向左轉（大） </a:t>
            </a:r>
            <a:endParaRPr/>
          </a:p>
        </p:txBody>
      </p:sp>
      <p:sp>
        <p:nvSpPr>
          <p:cNvPr id="853" name="Google Shape;853;p32"/>
          <p:cNvSpPr/>
          <p:nvPr/>
        </p:nvSpPr>
        <p:spPr>
          <a:xfrm>
            <a:off x="5574879" y="5451714"/>
            <a:ext cx="432079" cy="385310"/>
          </a:xfrm>
          <a:prstGeom prst="decagon">
            <a:avLst>
              <a:gd name="vf" fmla="val 105146"/>
            </a:avLst>
          </a:prstGeom>
          <a:solidFill>
            <a:srgbClr val="FF7157"/>
          </a:solidFill>
          <a:ln w="12700" cap="flat" cmpd="sng">
            <a:solidFill>
              <a:srgbClr val="FF71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4" name="Google Shape;854;p32"/>
          <p:cNvSpPr txBox="1"/>
          <p:nvPr/>
        </p:nvSpPr>
        <p:spPr>
          <a:xfrm>
            <a:off x="6031625" y="5416910"/>
            <a:ext cx="572532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馬達向左轉（小）反射強度&gt;58且&lt;78時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5" name="Google Shape;855;p32"/>
          <p:cNvSpPr/>
          <p:nvPr/>
        </p:nvSpPr>
        <p:spPr>
          <a:xfrm>
            <a:off x="5576834" y="5921812"/>
            <a:ext cx="432079" cy="385310"/>
          </a:xfrm>
          <a:prstGeom prst="decagon">
            <a:avLst>
              <a:gd name="vf" fmla="val 105146"/>
            </a:avLst>
          </a:prstGeom>
          <a:solidFill>
            <a:srgbClr val="FF7157"/>
          </a:solidFill>
          <a:ln w="12700" cap="flat" cmpd="sng">
            <a:solidFill>
              <a:srgbClr val="FF71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6" name="Google Shape;856;p32"/>
          <p:cNvSpPr/>
          <p:nvPr/>
        </p:nvSpPr>
        <p:spPr>
          <a:xfrm>
            <a:off x="5564552" y="6383382"/>
            <a:ext cx="432079" cy="385310"/>
          </a:xfrm>
          <a:prstGeom prst="decagon">
            <a:avLst>
              <a:gd name="vf" fmla="val 105146"/>
            </a:avLst>
          </a:prstGeom>
          <a:solidFill>
            <a:srgbClr val="FF7157"/>
          </a:solidFill>
          <a:ln w="12700" cap="flat" cmpd="sng">
            <a:solidFill>
              <a:srgbClr val="FF71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57" name="Google Shape;857;p32"/>
          <p:cNvCxnSpPr>
            <a:stCxn id="850" idx="1"/>
          </p:cNvCxnSpPr>
          <p:nvPr/>
        </p:nvCxnSpPr>
        <p:spPr>
          <a:xfrm rot="10800000" flipH="1">
            <a:off x="1804344" y="6576055"/>
            <a:ext cx="138300" cy="27300"/>
          </a:xfrm>
          <a:prstGeom prst="straightConnector1">
            <a:avLst/>
          </a:prstGeom>
          <a:noFill/>
          <a:ln w="254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58" name="Google Shape;858;p32"/>
          <p:cNvCxnSpPr>
            <a:stCxn id="849" idx="1"/>
          </p:cNvCxnSpPr>
          <p:nvPr/>
        </p:nvCxnSpPr>
        <p:spPr>
          <a:xfrm>
            <a:off x="1804345" y="6117104"/>
            <a:ext cx="121200" cy="48900"/>
          </a:xfrm>
          <a:prstGeom prst="straightConnector1">
            <a:avLst/>
          </a:prstGeom>
          <a:noFill/>
          <a:ln w="254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59" name="Google Shape;859;p32"/>
          <p:cNvCxnSpPr>
            <a:stCxn id="848" idx="1"/>
          </p:cNvCxnSpPr>
          <p:nvPr/>
        </p:nvCxnSpPr>
        <p:spPr>
          <a:xfrm rot="10800000" flipH="1">
            <a:off x="1804348" y="5273621"/>
            <a:ext cx="432000" cy="41400"/>
          </a:xfrm>
          <a:prstGeom prst="straightConnector1">
            <a:avLst/>
          </a:prstGeom>
          <a:noFill/>
          <a:ln w="254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60" name="Google Shape;860;p32"/>
          <p:cNvCxnSpPr>
            <a:stCxn id="847" idx="1"/>
          </p:cNvCxnSpPr>
          <p:nvPr/>
        </p:nvCxnSpPr>
        <p:spPr>
          <a:xfrm rot="10800000" flipH="1">
            <a:off x="1804349" y="4687770"/>
            <a:ext cx="432000" cy="100800"/>
          </a:xfrm>
          <a:prstGeom prst="straightConnector1">
            <a:avLst/>
          </a:prstGeom>
          <a:noFill/>
          <a:ln w="254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61" name="Google Shape;861;p32"/>
          <p:cNvCxnSpPr>
            <a:stCxn id="830" idx="1"/>
          </p:cNvCxnSpPr>
          <p:nvPr/>
        </p:nvCxnSpPr>
        <p:spPr>
          <a:xfrm>
            <a:off x="1804349" y="4343233"/>
            <a:ext cx="348900" cy="4200"/>
          </a:xfrm>
          <a:prstGeom prst="straightConnector1">
            <a:avLst/>
          </a:prstGeom>
          <a:noFill/>
          <a:ln w="254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62" name="Google Shape;862;p32"/>
          <p:cNvCxnSpPr>
            <a:stCxn id="829" idx="1"/>
          </p:cNvCxnSpPr>
          <p:nvPr/>
        </p:nvCxnSpPr>
        <p:spPr>
          <a:xfrm rot="10800000" flipH="1">
            <a:off x="1804349" y="3646500"/>
            <a:ext cx="348900" cy="159600"/>
          </a:xfrm>
          <a:prstGeom prst="straightConnector1">
            <a:avLst/>
          </a:prstGeom>
          <a:noFill/>
          <a:ln w="254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63" name="Google Shape;863;p32"/>
          <p:cNvCxnSpPr>
            <a:stCxn id="828" idx="1"/>
          </p:cNvCxnSpPr>
          <p:nvPr/>
        </p:nvCxnSpPr>
        <p:spPr>
          <a:xfrm rot="10800000" flipH="1">
            <a:off x="1804350" y="3097491"/>
            <a:ext cx="378900" cy="255300"/>
          </a:xfrm>
          <a:prstGeom prst="straightConnector1">
            <a:avLst/>
          </a:prstGeom>
          <a:noFill/>
          <a:ln w="254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64" name="Google Shape;864;p32"/>
          <p:cNvCxnSpPr>
            <a:stCxn id="827" idx="1"/>
          </p:cNvCxnSpPr>
          <p:nvPr/>
        </p:nvCxnSpPr>
        <p:spPr>
          <a:xfrm rot="10800000" flipH="1">
            <a:off x="1804350" y="2643800"/>
            <a:ext cx="348900" cy="270000"/>
          </a:xfrm>
          <a:prstGeom prst="straightConnector1">
            <a:avLst/>
          </a:prstGeom>
          <a:noFill/>
          <a:ln w="254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65" name="Google Shape;865;p32"/>
          <p:cNvCxnSpPr>
            <a:stCxn id="826" idx="1"/>
          </p:cNvCxnSpPr>
          <p:nvPr/>
        </p:nvCxnSpPr>
        <p:spPr>
          <a:xfrm rot="10800000" flipH="1">
            <a:off x="1804351" y="2349220"/>
            <a:ext cx="278100" cy="89100"/>
          </a:xfrm>
          <a:prstGeom prst="straightConnector1">
            <a:avLst/>
          </a:prstGeom>
          <a:noFill/>
          <a:ln w="254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66" name="Google Shape;866;p32"/>
          <p:cNvCxnSpPr>
            <a:stCxn id="825" idx="1"/>
          </p:cNvCxnSpPr>
          <p:nvPr/>
        </p:nvCxnSpPr>
        <p:spPr>
          <a:xfrm rot="10800000" flipH="1">
            <a:off x="1809981" y="1984370"/>
            <a:ext cx="183900" cy="12300"/>
          </a:xfrm>
          <a:prstGeom prst="straightConnector1">
            <a:avLst/>
          </a:prstGeom>
          <a:noFill/>
          <a:ln w="254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67" name="Google Shape;867;p32"/>
          <p:cNvCxnSpPr>
            <a:stCxn id="824" idx="1"/>
          </p:cNvCxnSpPr>
          <p:nvPr/>
        </p:nvCxnSpPr>
        <p:spPr>
          <a:xfrm>
            <a:off x="1804350" y="1542979"/>
            <a:ext cx="121200" cy="4200"/>
          </a:xfrm>
          <a:prstGeom prst="straightConnector1">
            <a:avLst/>
          </a:prstGeom>
          <a:noFill/>
          <a:ln w="254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33"/>
          <p:cNvSpPr txBox="1"/>
          <p:nvPr/>
        </p:nvSpPr>
        <p:spPr>
          <a:xfrm>
            <a:off x="80621" y="-7587"/>
            <a:ext cx="949599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000"/>
              <a:buFont typeface="Microsoft JhengHei"/>
              <a:buNone/>
            </a:pPr>
            <a:r>
              <a:rPr lang="zh-TW" sz="4000" b="1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循線方法 - 2：感測反射強度(進階型)</a:t>
            </a:r>
            <a:endParaRPr sz="4000" b="1">
              <a:solidFill>
                <a:srgbClr val="F2F2F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73" name="Google Shape;873;p33"/>
          <p:cNvSpPr txBox="1"/>
          <p:nvPr/>
        </p:nvSpPr>
        <p:spPr>
          <a:xfrm>
            <a:off x="559278" y="1472823"/>
            <a:ext cx="5920179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◆"/>
            </a:pPr>
            <a:r>
              <a:rPr lang="zh-TW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觀察: 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AutoNum type="alphaLcPeriod"/>
            </a:pPr>
            <a:r>
              <a:rPr lang="zh-TW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循線速度快慢? 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AutoNum type="alphaLcPeriod"/>
            </a:pPr>
            <a:r>
              <a:rPr lang="zh-TW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循線小車擺動幅度大小?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AutoNum type="alphaLcPeriod"/>
            </a:pPr>
            <a:r>
              <a:rPr lang="zh-TW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彎曲線能否循線?</a:t>
            </a:r>
            <a:endParaRPr/>
          </a:p>
        </p:txBody>
      </p:sp>
      <p:sp>
        <p:nvSpPr>
          <p:cNvPr id="874" name="Google Shape;874;p33"/>
          <p:cNvSpPr txBox="1"/>
          <p:nvPr/>
        </p:nvSpPr>
        <p:spPr>
          <a:xfrm>
            <a:off x="5917858" y="1317976"/>
            <a:ext cx="3658761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◆"/>
            </a:pPr>
            <a:r>
              <a:rPr lang="zh-TW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調整: </a:t>
            </a:r>
            <a:endParaRPr/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左右馬達功率大小對速度及擺動幅度有何影響？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試著調整左右馬達功率到的最佳比例　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5" name="Google Shape;875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5847" y="1881946"/>
            <a:ext cx="2691751" cy="522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34"/>
          <p:cNvSpPr txBox="1"/>
          <p:nvPr/>
        </p:nvSpPr>
        <p:spPr>
          <a:xfrm>
            <a:off x="80621" y="-7587"/>
            <a:ext cx="892572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000"/>
              <a:buFont typeface="Microsoft JhengHei"/>
              <a:buNone/>
            </a:pPr>
            <a:r>
              <a:rPr lang="zh-TW" sz="4000" b="1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補充：SPIKE 程式設定 – 新增擴充模塊 </a:t>
            </a:r>
            <a:endParaRPr sz="4000" b="1">
              <a:solidFill>
                <a:srgbClr val="F2F2F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81" name="Google Shape;881;p34"/>
          <p:cNvSpPr txBox="1"/>
          <p:nvPr/>
        </p:nvSpPr>
        <p:spPr>
          <a:xfrm>
            <a:off x="221357" y="1051986"/>
            <a:ext cx="248170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Noto Sans Symbols"/>
              <a:buChar char="◆"/>
            </a:pPr>
            <a:r>
              <a:rPr lang="zh-TW" sz="24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步驟一</a:t>
            </a:r>
            <a:endParaRPr sz="240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Spike右下角新增擴充模塊</a:t>
            </a:r>
            <a:endParaRPr/>
          </a:p>
        </p:txBody>
      </p:sp>
      <p:pic>
        <p:nvPicPr>
          <p:cNvPr id="882" name="Google Shape;882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545" y="2393937"/>
            <a:ext cx="2005758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3" name="Google Shape;883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3647" y="2290955"/>
            <a:ext cx="3182353" cy="2554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4" name="Google Shape;884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2372" y="1317976"/>
            <a:ext cx="3050381" cy="532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5" name="Google Shape;885;p34" descr="手背向前食指朝右指 外框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837869" flipH="1">
            <a:off x="534564" y="3187236"/>
            <a:ext cx="797173" cy="822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6" name="Google Shape;886;p34" descr="手背向前食指朝右指 外框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837869" flipH="1">
            <a:off x="5545502" y="2554478"/>
            <a:ext cx="797173" cy="822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p34" descr="手背向前食指朝右指 外框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837869" flipH="1">
            <a:off x="9020168" y="4958571"/>
            <a:ext cx="797173" cy="822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Google Shape;888;p34" descr="手背向前食指朝右指 外框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837869" flipH="1">
            <a:off x="11136646" y="4205797"/>
            <a:ext cx="797173" cy="822680"/>
          </a:xfrm>
          <a:prstGeom prst="rect">
            <a:avLst/>
          </a:prstGeom>
          <a:noFill/>
          <a:ln>
            <a:noFill/>
          </a:ln>
        </p:spPr>
      </p:pic>
      <p:sp>
        <p:nvSpPr>
          <p:cNvPr id="889" name="Google Shape;889;p34"/>
          <p:cNvSpPr txBox="1"/>
          <p:nvPr/>
        </p:nvSpPr>
        <p:spPr>
          <a:xfrm>
            <a:off x="2799578" y="1051985"/>
            <a:ext cx="248170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Noto Sans Symbols"/>
              <a:buChar char="◆"/>
            </a:pPr>
            <a:r>
              <a:rPr lang="zh-TW" sz="24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步驟二</a:t>
            </a:r>
            <a:endParaRPr sz="240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勾選 更多運動模塊</a:t>
            </a:r>
            <a:endParaRPr/>
          </a:p>
        </p:txBody>
      </p:sp>
      <p:sp>
        <p:nvSpPr>
          <p:cNvPr id="890" name="Google Shape;890;p34"/>
          <p:cNvSpPr txBox="1"/>
          <p:nvPr/>
        </p:nvSpPr>
        <p:spPr>
          <a:xfrm>
            <a:off x="6180531" y="1051985"/>
            <a:ext cx="248170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Noto Sans Symbols"/>
              <a:buChar char="◆"/>
            </a:pPr>
            <a:r>
              <a:rPr lang="zh-TW" sz="24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步驟三</a:t>
            </a:r>
            <a:endParaRPr sz="240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回程式主畫面找尋更多模塊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"/>
          <p:cNvSpPr txBox="1"/>
          <p:nvPr/>
        </p:nvSpPr>
        <p:spPr>
          <a:xfrm>
            <a:off x="125738" y="-53579"/>
            <a:ext cx="679125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icrosoft JhengHei"/>
              <a:buNone/>
            </a:pPr>
            <a:r>
              <a:rPr lang="zh-TW" sz="40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循線機器人與生活上的應用</a:t>
            </a:r>
            <a:endParaRPr sz="40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74" name="Google Shape;374;p4"/>
          <p:cNvSpPr txBox="1"/>
          <p:nvPr/>
        </p:nvSpPr>
        <p:spPr>
          <a:xfrm>
            <a:off x="1010781" y="6357337"/>
            <a:ext cx="61055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參考影片網址:</a:t>
            </a:r>
            <a:endParaRPr/>
          </a:p>
        </p:txBody>
      </p:sp>
      <p:sp>
        <p:nvSpPr>
          <p:cNvPr id="375" name="Google Shape;375;p4">
            <a:hlinkClick r:id="rId4"/>
          </p:cNvPr>
          <p:cNvSpPr txBox="1"/>
          <p:nvPr/>
        </p:nvSpPr>
        <p:spPr>
          <a:xfrm>
            <a:off x="2671763" y="6345731"/>
            <a:ext cx="61055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https://youtu.be/T96LdRnOBgA?t=84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76" name="Google Shape;376;p4"/>
          <p:cNvGraphicFramePr/>
          <p:nvPr/>
        </p:nvGraphicFramePr>
        <p:xfrm>
          <a:off x="1096963" y="1542347"/>
          <a:ext cx="9726159" cy="469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r:id="rId5" imgW="9726159" imgH="4695825" progId="Paint.Picture">
                  <p:embed/>
                </p:oleObj>
              </mc:Choice>
              <mc:Fallback>
                <p:oleObj r:id="rId5" imgW="9726159" imgH="4695825" progId="Paint.Picture">
                  <p:embed/>
                  <p:pic>
                    <p:nvPicPr>
                      <p:cNvPr id="376" name="Google Shape;376;p4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/>
                      <a:stretch/>
                    </p:blipFill>
                    <p:spPr>
                      <a:xfrm>
                        <a:off x="1096963" y="1542347"/>
                        <a:ext cx="9726159" cy="4695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7" name="Google Shape;377;p4"/>
          <p:cNvSpPr txBox="1"/>
          <p:nvPr/>
        </p:nvSpPr>
        <p:spPr>
          <a:xfrm>
            <a:off x="357187" y="991039"/>
            <a:ext cx="462915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◆"/>
            </a:pPr>
            <a:r>
              <a:rPr lang="zh-TW" sz="2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醫院體檢搬運系統</a:t>
            </a: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">
            <a:hlinkClick r:id="rId4"/>
          </p:cNvPr>
          <p:cNvSpPr txBox="1"/>
          <p:nvPr/>
        </p:nvSpPr>
        <p:spPr>
          <a:xfrm>
            <a:off x="2887951" y="6359772"/>
            <a:ext cx="61055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https://youtu.be/qK0JZTgfISg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5"/>
          <p:cNvSpPr txBox="1"/>
          <p:nvPr/>
        </p:nvSpPr>
        <p:spPr>
          <a:xfrm>
            <a:off x="1267402" y="6359772"/>
            <a:ext cx="162054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參考影片網址:</a:t>
            </a:r>
            <a:endParaRPr/>
          </a:p>
        </p:txBody>
      </p:sp>
      <p:graphicFrame>
        <p:nvGraphicFramePr>
          <p:cNvPr id="384" name="Google Shape;384;p5"/>
          <p:cNvGraphicFramePr/>
          <p:nvPr/>
        </p:nvGraphicFramePr>
        <p:xfrm>
          <a:off x="1303626" y="1538241"/>
          <a:ext cx="9274175" cy="4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r:id="rId5" imgW="9274175" imgH="4782637" progId="Paint.Picture">
                  <p:embed/>
                </p:oleObj>
              </mc:Choice>
              <mc:Fallback>
                <p:oleObj r:id="rId5" imgW="9274175" imgH="4782637" progId="Paint.Picture">
                  <p:embed/>
                  <p:pic>
                    <p:nvPicPr>
                      <p:cNvPr id="384" name="Google Shape;384;p5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/>
                      <a:stretch/>
                    </p:blipFill>
                    <p:spPr>
                      <a:xfrm>
                        <a:off x="1303626" y="1538241"/>
                        <a:ext cx="9274175" cy="4782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5" name="Google Shape;385;p5"/>
          <p:cNvSpPr txBox="1"/>
          <p:nvPr/>
        </p:nvSpPr>
        <p:spPr>
          <a:xfrm>
            <a:off x="274362" y="990715"/>
            <a:ext cx="462915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◆"/>
            </a:pPr>
            <a:r>
              <a:rPr lang="zh-TW" sz="24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無人送餐車</a:t>
            </a:r>
            <a:endParaRPr sz="2400" b="1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86" name="Google Shape;386;p5"/>
          <p:cNvSpPr txBox="1"/>
          <p:nvPr/>
        </p:nvSpPr>
        <p:spPr>
          <a:xfrm>
            <a:off x="125738" y="-53579"/>
            <a:ext cx="679125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icrosoft JhengHei"/>
              <a:buNone/>
            </a:pPr>
            <a:r>
              <a:rPr lang="zh-TW" sz="40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循線機器人與生活上的應用</a:t>
            </a:r>
            <a:endParaRPr sz="40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"/>
          <p:cNvSpPr txBox="1"/>
          <p:nvPr/>
        </p:nvSpPr>
        <p:spPr>
          <a:xfrm>
            <a:off x="7267565" y="2708299"/>
            <a:ext cx="4363868" cy="1287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lang="zh-TW" sz="5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循線小車搭建</a:t>
            </a:r>
            <a:endParaRPr sz="5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6"/>
          <p:cNvSpPr/>
          <p:nvPr/>
        </p:nvSpPr>
        <p:spPr>
          <a:xfrm rot="10800000">
            <a:off x="1" y="0"/>
            <a:ext cx="7188051" cy="6858000"/>
          </a:xfrm>
          <a:custGeom>
            <a:avLst/>
            <a:gdLst/>
            <a:ahLst/>
            <a:cxnLst/>
            <a:rect l="l" t="t" r="r" b="b"/>
            <a:pathLst>
              <a:path w="7188051" h="6858000" extrusionOk="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3" name="Google Shape;393;p6"/>
          <p:cNvPicPr preferRelativeResize="0"/>
          <p:nvPr/>
        </p:nvPicPr>
        <p:blipFill rotWithShape="1">
          <a:blip r:embed="rId3">
            <a:alphaModFix/>
          </a:blip>
          <a:srcRect l="4558" r="6021" b="-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 extrusionOk="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7"/>
          <p:cNvSpPr txBox="1"/>
          <p:nvPr/>
        </p:nvSpPr>
        <p:spPr>
          <a:xfrm>
            <a:off x="125738" y="-53579"/>
            <a:ext cx="679125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icrosoft JhengHei"/>
              <a:buNone/>
            </a:pPr>
            <a:r>
              <a:rPr lang="zh-TW" sz="40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循線小車搭建</a:t>
            </a:r>
            <a:endParaRPr sz="40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99" name="Google Shape;399;p7" descr="一張含有 文字 的圖片&#10;&#10;自動產生的描述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3119" y="752354"/>
            <a:ext cx="8625761" cy="6105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8"/>
          <p:cNvSpPr txBox="1"/>
          <p:nvPr/>
        </p:nvSpPr>
        <p:spPr>
          <a:xfrm>
            <a:off x="125738" y="-53579"/>
            <a:ext cx="679125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icrosoft JhengHei"/>
              <a:buNone/>
            </a:pPr>
            <a:r>
              <a:rPr lang="zh-TW" sz="40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循線小車搭建</a:t>
            </a:r>
            <a:endParaRPr sz="40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05" name="Google Shape;40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3558" y="498367"/>
            <a:ext cx="8772002" cy="6209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9"/>
          <p:cNvSpPr txBox="1"/>
          <p:nvPr/>
        </p:nvSpPr>
        <p:spPr>
          <a:xfrm>
            <a:off x="125738" y="-53579"/>
            <a:ext cx="679125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icrosoft JhengHei"/>
              <a:buNone/>
            </a:pPr>
            <a:r>
              <a:rPr lang="zh-TW" sz="40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循線小車搭建</a:t>
            </a:r>
            <a:endParaRPr sz="40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11" name="Google Shape;411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2677" y="468593"/>
            <a:ext cx="9026645" cy="6389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ection Break Slide Master">
  <a:themeElements>
    <a:clrScheme name="ALLPPT-COLOR-A34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277DBA"/>
      </a:accent1>
      <a:accent2>
        <a:srgbClr val="19A695"/>
      </a:accent2>
      <a:accent3>
        <a:srgbClr val="9AB854"/>
      </a:accent3>
      <a:accent4>
        <a:srgbClr val="EE9E13"/>
      </a:accent4>
      <a:accent5>
        <a:srgbClr val="BA3C2E"/>
      </a:accent5>
      <a:accent6>
        <a:srgbClr val="35455E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COLOR-A38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680C3"/>
      </a:accent1>
      <a:accent2>
        <a:srgbClr val="07A398"/>
      </a:accent2>
      <a:accent3>
        <a:srgbClr val="90C221"/>
      </a:accent3>
      <a:accent4>
        <a:srgbClr val="FBA200"/>
      </a:accent4>
      <a:accent5>
        <a:srgbClr val="E62601"/>
      </a:accent5>
      <a:accent6>
        <a:srgbClr val="2C2F45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tents Slide Master">
  <a:themeElements>
    <a:clrScheme name="ALLPPT-COLOR-A38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680C3"/>
      </a:accent1>
      <a:accent2>
        <a:srgbClr val="07A398"/>
      </a:accent2>
      <a:accent3>
        <a:srgbClr val="90C221"/>
      </a:accent3>
      <a:accent4>
        <a:srgbClr val="FBA200"/>
      </a:accent4>
      <a:accent5>
        <a:srgbClr val="E62601"/>
      </a:accent5>
      <a:accent6>
        <a:srgbClr val="2C2F45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over and End Slide Master">
  <a:themeElements>
    <a:clrScheme name="ALLPPT-COLOR-A34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277DBA"/>
      </a:accent1>
      <a:accent2>
        <a:srgbClr val="19A695"/>
      </a:accent2>
      <a:accent3>
        <a:srgbClr val="9AB854"/>
      </a:accent3>
      <a:accent4>
        <a:srgbClr val="EE9E13"/>
      </a:accent4>
      <a:accent5>
        <a:srgbClr val="BA3C2E"/>
      </a:accent5>
      <a:accent6>
        <a:srgbClr val="35455E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1783</Words>
  <Application>Microsoft Office PowerPoint</Application>
  <PresentationFormat>寬螢幕</PresentationFormat>
  <Paragraphs>318</Paragraphs>
  <Slides>36</Slides>
  <Notes>36</Notes>
  <HiddenSlides>0</HiddenSlides>
  <MMClips>0</MMClips>
  <ScaleCrop>false</ScaleCrop>
  <HeadingPairs>
    <vt:vector size="8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4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36</vt:i4>
      </vt:variant>
    </vt:vector>
  </HeadingPairs>
  <TitlesOfParts>
    <vt:vector size="47" baseType="lpstr">
      <vt:lpstr>Noto Sans Symbols</vt:lpstr>
      <vt:lpstr>Calibri</vt:lpstr>
      <vt:lpstr>Aharoni</vt:lpstr>
      <vt:lpstr>Arial</vt:lpstr>
      <vt:lpstr>Microsoft JhengHei</vt:lpstr>
      <vt:lpstr>Teko</vt:lpstr>
      <vt:lpstr>Section Break Slide Master</vt:lpstr>
      <vt:lpstr>Contents Slide Master</vt:lpstr>
      <vt:lpstr>Contents Slide Master</vt:lpstr>
      <vt:lpstr>Cover and End Slide Master</vt:lpstr>
      <vt:lpstr>Bitmap Image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Allppt.com</dc:creator>
  <cp:lastModifiedBy>robot</cp:lastModifiedBy>
  <cp:revision>3</cp:revision>
  <dcterms:created xsi:type="dcterms:W3CDTF">2019-01-14T06:35:35Z</dcterms:created>
  <dcterms:modified xsi:type="dcterms:W3CDTF">2022-05-20T16:09:39Z</dcterms:modified>
</cp:coreProperties>
</file>